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3.xml" ContentType="application/vnd.openxmlformats-officedocument.them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notesSlides/notesSlide1.xml" ContentType="application/vnd.openxmlformats-officedocument.presentationml.notesSlide+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notesSlides/notesSlide2.xml" ContentType="application/vnd.openxmlformats-officedocument.presentationml.notesSlide+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notesSlides/notesSlide3.xml" ContentType="application/vnd.openxmlformats-officedocument.presentationml.notesSlide+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notesSlides/notesSlide4.xml" ContentType="application/vnd.openxmlformats-officedocument.presentationml.notesSlide+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media/image25.jpg" ContentType="image/jpg"/>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notesSlides/notesSlide5.xml" ContentType="application/vnd.openxmlformats-officedocument.presentationml.notesSlide+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notesSlides/notesSlide6.xml" ContentType="application/vnd.openxmlformats-officedocument.presentationml.notesSlide+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notesSlides/notesSlide7.xml" ContentType="application/vnd.openxmlformats-officedocument.presentationml.notesSlide+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48" r:id="rId4"/>
    <p:sldMasterId id="2147484361" r:id="rId5"/>
    <p:sldMasterId id="2147484419" r:id="rId6"/>
  </p:sldMasterIdLst>
  <p:notesMasterIdLst>
    <p:notesMasterId r:id="rId41"/>
  </p:notesMasterIdLst>
  <p:handoutMasterIdLst>
    <p:handoutMasterId r:id="rId42"/>
  </p:handoutMasterIdLst>
  <p:sldIdLst>
    <p:sldId id="366" r:id="rId7"/>
    <p:sldId id="2147472844" r:id="rId8"/>
    <p:sldId id="2147472845" r:id="rId9"/>
    <p:sldId id="2147472846" r:id="rId10"/>
    <p:sldId id="2147472847" r:id="rId11"/>
    <p:sldId id="2147472848" r:id="rId12"/>
    <p:sldId id="438" r:id="rId13"/>
    <p:sldId id="439" r:id="rId14"/>
    <p:sldId id="2147472840" r:id="rId15"/>
    <p:sldId id="2147472849" r:id="rId16"/>
    <p:sldId id="2147472850" r:id="rId17"/>
    <p:sldId id="2147472851" r:id="rId18"/>
    <p:sldId id="2147472853" r:id="rId19"/>
    <p:sldId id="2147472854" r:id="rId20"/>
    <p:sldId id="2147472855" r:id="rId21"/>
    <p:sldId id="2147472856" r:id="rId22"/>
    <p:sldId id="2147472829" r:id="rId23"/>
    <p:sldId id="2147472857" r:id="rId24"/>
    <p:sldId id="2147472858" r:id="rId25"/>
    <p:sldId id="2147472859" r:id="rId26"/>
    <p:sldId id="2147472860" r:id="rId27"/>
    <p:sldId id="2147472861" r:id="rId28"/>
    <p:sldId id="2147472862" r:id="rId29"/>
    <p:sldId id="2147472863" r:id="rId30"/>
    <p:sldId id="331" r:id="rId31"/>
    <p:sldId id="2147472864" r:id="rId32"/>
    <p:sldId id="2147472865" r:id="rId33"/>
    <p:sldId id="2147472866" r:id="rId34"/>
    <p:sldId id="2147472867" r:id="rId35"/>
    <p:sldId id="2147472868" r:id="rId36"/>
    <p:sldId id="2147472869" r:id="rId37"/>
    <p:sldId id="332" r:id="rId38"/>
    <p:sldId id="2688" r:id="rId39"/>
    <p:sldId id="37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6" userDrawn="1">
          <p15:clr>
            <a:srgbClr val="A4A3A4"/>
          </p15:clr>
        </p15:guide>
        <p15:guide id="2" pos="506" userDrawn="1">
          <p15:clr>
            <a:srgbClr val="A4A3A4"/>
          </p15:clr>
        </p15:guide>
        <p15:guide id="3" pos="7197" userDrawn="1">
          <p15:clr>
            <a:srgbClr val="A4A3A4"/>
          </p15:clr>
        </p15:guide>
        <p15:guide id="4" orient="horz" pos="39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387CEF-BE9B-26A6-2DD9-31944B56DAF8}" name="Ryan Luff" initials="RL" userId="S::Ryan.Luff@rsmuk.com::dc7e3395-3009-47d9-9f23-b795021ff7f4" providerId="AD"/>
  <p188:author id="{9C45B8FE-4FE0-2906-34CD-51351BB0A825}" name="Aqeel Butt" initials="AB" userId="S::Aqeel.Butt@rsmuk.com::d3c32866-53b3-4813-8edb-ad4da0f8a0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00E33DE-B108-42B1-86B7-2A99E0A285B7}" styleName="f00e33de-b108-42b1-86b7-2a99e0a285b7">
    <a:tblBg>
      <a:fill>
        <a:noFill/>
      </a:fill>
    </a:tblBg>
    <a:wholeTbl>
      <a:tcTxStyle b="off">
        <a:srgbClr val="63666A"/>
      </a:tcTxStyle>
      <a:tcStyle>
        <a:tcBdr>
          <a:left>
            <a:ln>
              <a:noFill/>
            </a:ln>
          </a:left>
          <a:right>
            <a:ln>
              <a:noFill/>
            </a:ln>
          </a:right>
          <a:top>
            <a:ln w="6350" cmpd="sng">
              <a:solidFill>
                <a:srgbClr val="3F9C35"/>
              </a:solidFill>
            </a:ln>
          </a:top>
          <a:bottom>
            <a:ln w="6350" cmpd="sng">
              <a:solidFill>
                <a:srgbClr val="3F9C35"/>
              </a:solidFill>
            </a:ln>
          </a:bottom>
          <a:insideH>
            <a:ln>
              <a:noFill/>
            </a:ln>
          </a:insideH>
          <a:insideV>
            <a:ln>
              <a:noFill/>
            </a:ln>
          </a:insideV>
        </a:tcBdr>
        <a:fill>
          <a:solidFill>
            <a:srgbClr val="FFFFFF"/>
          </a:solidFill>
        </a:fill>
      </a:tcStyle>
    </a:wholeTbl>
    <a:band1H>
      <a:tcStyle>
        <a:tcBdr/>
      </a:tcStyle>
    </a:band1H>
    <a:band2H>
      <a:tcStyle>
        <a:tcBdr/>
        <a:fill>
          <a:solidFill>
            <a:srgbClr val="D8EBD6"/>
          </a:solidFill>
        </a:fill>
      </a:tcStyle>
    </a:band2H>
    <a:band1V>
      <a:tcStyle>
        <a:tcBdr/>
      </a:tcStyle>
    </a:band1V>
    <a:band2V>
      <a:tcStyle>
        <a:tcBdr/>
      </a:tcStyle>
    </a:band2V>
    <a:lastCol>
      <a:tcStyle>
        <a:tcBdr/>
      </a:tcStyle>
    </a:lastCol>
    <a:firstCol>
      <a:tcTxStyle b="on">
        <a:srgbClr val="FFFFFF"/>
      </a:tcTxStyle>
      <a:tcStyle>
        <a:tcBdr/>
        <a:fill>
          <a:solidFill>
            <a:srgbClr val="3F9C35"/>
          </a:solidFill>
        </a:fill>
      </a:tcStyle>
    </a:firstCol>
    <a:lastRow>
      <a:tcTxStyle b="on">
        <a:srgbClr val="3F9C35"/>
      </a:tcTxStyle>
      <a:tcStyle>
        <a:tcBdr>
          <a:top>
            <a:ln w="6350" cmpd="sng">
              <a:solidFill>
                <a:srgbClr val="3F9C35"/>
              </a:solidFill>
            </a:ln>
          </a:top>
        </a:tcBdr>
      </a:tcStyle>
    </a:lastRow>
    <a:seCell>
      <a:tcStyle>
        <a:tcBdr/>
      </a:tcStyle>
    </a:seCell>
    <a:swCell>
      <a:tcTxStyle b="on">
        <a:srgbClr val="FFFFFF"/>
      </a:tcTxStyle>
      <a:tcStyle>
        <a:tcBdr/>
      </a:tcStyle>
    </a:swCell>
    <a:firstRow>
      <a:tcTxStyle b="on">
        <a:srgbClr val="FFFFFF"/>
      </a:tcTxStyle>
      <a:tcStyle>
        <a:tcBdr>
          <a:top>
            <a:ln>
              <a:noFill/>
            </a:ln>
          </a:top>
          <a:bottom>
            <a:ln>
              <a:noFill/>
            </a:ln>
          </a:bottom>
        </a:tcBdr>
        <a:fill>
          <a:solidFill>
            <a:srgbClr val="3F9C35"/>
          </a:solidFill>
        </a:fill>
      </a:tcStyle>
    </a:firstRow>
    <a:neCell>
      <a:tcStyle>
        <a:tcBdr/>
      </a:tcStyle>
    </a:neCell>
    <a:nwCell>
      <a:tcStyle>
        <a:tcBdr/>
      </a:tcStyle>
    </a:nwCell>
  </a:tblStyle>
  <a:tblStyle styleId="{C025DB24-0B92-4D11-B9EE-D6AD37E14127}" styleName="c025db24-0b92-4d11-b9ee-d6ad37e14127">
    <a:tblBg>
      <a:fill>
        <a:noFill/>
      </a:fill>
    </a:tblBg>
    <a:wholeTbl>
      <a:tcTxStyle b="off">
        <a:srgbClr val="63666A"/>
      </a:tcTxStyle>
      <a:tcStyle>
        <a:tcBdr>
          <a:left>
            <a:ln>
              <a:noFill/>
            </a:ln>
          </a:left>
          <a:right>
            <a:ln>
              <a:noFill/>
            </a:ln>
          </a:right>
          <a:top>
            <a:ln w="6350" cmpd="sng">
              <a:solidFill>
                <a:srgbClr val="009CDE"/>
              </a:solidFill>
            </a:ln>
          </a:top>
          <a:bottom>
            <a:ln w="6350" cmpd="sng">
              <a:solidFill>
                <a:srgbClr val="009CDE"/>
              </a:solidFill>
            </a:ln>
          </a:bottom>
          <a:insideH>
            <a:ln>
              <a:noFill/>
            </a:ln>
          </a:insideH>
          <a:insideV>
            <a:ln>
              <a:noFill/>
            </a:ln>
          </a:insideV>
        </a:tcBdr>
        <a:fill>
          <a:solidFill>
            <a:srgbClr val="FFFFFF"/>
          </a:solidFill>
        </a:fill>
      </a:tcStyle>
    </a:wholeTbl>
    <a:band1H>
      <a:tcStyle>
        <a:tcBdr/>
      </a:tcStyle>
    </a:band1H>
    <a:band2H>
      <a:tcStyle>
        <a:tcBdr/>
        <a:fill>
          <a:solidFill>
            <a:srgbClr val="E7E7E8"/>
          </a:solidFill>
        </a:fill>
      </a:tcStyle>
    </a:band2H>
    <a:band1V>
      <a:tcStyle>
        <a:tcBdr/>
      </a:tcStyle>
    </a:band1V>
    <a:band2V>
      <a:tcStyle>
        <a:tcBdr/>
      </a:tcStyle>
    </a:band2V>
    <a:lastCol>
      <a:tcTxStyle b="on">
        <a:srgbClr val="63666A"/>
      </a:tcTxStyle>
      <a:tcStyle>
        <a:tcBdr/>
      </a:tcStyle>
    </a:lastCol>
    <a:firstCol>
      <a:tcTxStyle b="on">
        <a:srgbClr val="009CDE"/>
      </a:tcTxStyle>
      <a:tcStyle>
        <a:tcBdr/>
      </a:tcStyle>
    </a:firstCol>
    <a:lastRow>
      <a:tcTxStyle b="on">
        <a:srgbClr val="009CDE"/>
      </a:tcTxStyle>
      <a:tcStyle>
        <a:tcBdr>
          <a:top>
            <a:ln w="6350" cmpd="sng">
              <a:solidFill>
                <a:srgbClr val="009CDE"/>
              </a:solidFill>
            </a:ln>
          </a:top>
        </a:tcBdr>
      </a:tcStyle>
    </a:lastRow>
    <a:seCell>
      <a:tcStyle>
        <a:tcBdr/>
      </a:tcStyle>
    </a:seCell>
    <a:swCell>
      <a:tcStyle>
        <a:tcBdr/>
      </a:tcStyle>
    </a:swCell>
    <a:firstRow>
      <a:tcTxStyle b="on">
        <a:srgbClr val="FFFFFF"/>
      </a:tcTxStyle>
      <a:tcStyle>
        <a:tcBdr>
          <a:top>
            <a:ln>
              <a:noFill/>
            </a:ln>
          </a:top>
          <a:bottom>
            <a:ln>
              <a:noFill/>
            </a:ln>
          </a:bottom>
        </a:tcBdr>
        <a:fill>
          <a:solidFill>
            <a:srgbClr val="009CDE"/>
          </a:solidFill>
        </a:fill>
      </a:tcStyle>
    </a:firstRow>
    <a:neCell>
      <a:tcStyle>
        <a:tcBdr/>
      </a:tcStyle>
    </a:neCell>
    <a:nwCell>
      <a:tcStyle>
        <a:tcBdr/>
      </a:tcStyle>
    </a:nwCell>
  </a:tblStyle>
  <a:tblStyle styleId="{903E5EFF-F953-4903-8252-9029DD030F80}" styleName="903e5eff-f953-4903-8252-9029dd030f80">
    <a:tblBg>
      <a:fill>
        <a:noFill/>
      </a:fill>
    </a:tblBg>
    <a:wholeTbl>
      <a:tcTxStyle b="off">
        <a:srgbClr val="63666A"/>
      </a:tcTxStyle>
      <a:tcStyle>
        <a:tcBdr>
          <a:left>
            <a:ln>
              <a:noFill/>
            </a:ln>
          </a:left>
          <a:right>
            <a:ln>
              <a:noFill/>
            </a:ln>
          </a:right>
          <a:top>
            <a:ln>
              <a:noFill/>
            </a:ln>
          </a:top>
          <a:bottom>
            <a:ln>
              <a:noFill/>
            </a:ln>
          </a:bottom>
          <a:insideH>
            <a:ln w="12700" cmpd="sng">
              <a:solidFill>
                <a:srgbClr val="00153D"/>
              </a:solidFill>
            </a:ln>
          </a:insideH>
          <a:insideV>
            <a:ln w="12700" cmpd="sng">
              <a:solidFill>
                <a:srgbClr val="00153D"/>
              </a:solid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n">
        <a:srgbClr val="63666A"/>
      </a:tcTxStyle>
      <a:tcStyle>
        <a:tcBdr>
          <a:left>
            <a:ln w="12700" cmpd="sng">
              <a:solidFill>
                <a:srgbClr val="00153D"/>
              </a:solidFill>
            </a:ln>
          </a:left>
          <a:insideH>
            <a:ln w="38100" cmpd="sng">
              <a:solidFill>
                <a:srgbClr val="FFFFFF"/>
              </a:solidFill>
            </a:ln>
          </a:insideH>
        </a:tcBdr>
        <a:fill>
          <a:solidFill>
            <a:srgbClr val="FFFFFF"/>
          </a:solidFill>
        </a:fill>
      </a:tcStyle>
    </a:lastCol>
    <a:firstCol>
      <a:tcTxStyle b="on">
        <a:srgbClr val="FFFFFF"/>
      </a:tcTxStyle>
      <a:tcStyle>
        <a:tcBdr>
          <a:left>
            <a:ln w="12700" cmpd="sng">
              <a:solidFill>
                <a:srgbClr val="FFFFFF"/>
              </a:solidFill>
            </a:ln>
          </a:left>
          <a:right>
            <a:ln w="12700" cmpd="sng">
              <a:solidFill>
                <a:srgbClr val="FFFFFF"/>
              </a:solidFill>
            </a:ln>
          </a:right>
          <a:insideH>
            <a:ln w="38100" cmpd="sng">
              <a:solidFill>
                <a:srgbClr val="FFFFFF"/>
              </a:solidFill>
            </a:ln>
          </a:insideH>
        </a:tcBdr>
        <a:fill>
          <a:solidFill>
            <a:srgbClr val="009CDE"/>
          </a:solidFill>
        </a:fill>
      </a:tcStyle>
    </a:firstCol>
    <a:lastRow>
      <a:tcTxStyle b="on">
        <a:srgbClr val="00153D"/>
      </a:tcTxStyle>
      <a:tcStyle>
        <a:tcBdr>
          <a:top>
            <a:ln w="6350" cmpd="sng">
              <a:solidFill>
                <a:srgbClr val="00153D"/>
              </a:solidFill>
            </a:ln>
          </a:top>
          <a:bottom>
            <a:ln w="38100" cmpd="sng">
              <a:solidFill>
                <a:srgbClr val="FFFFFF"/>
              </a:solidFill>
            </a:ln>
          </a:bottom>
        </a:tcBdr>
        <a:fill>
          <a:solidFill>
            <a:srgbClr val="FFFFFF"/>
          </a:solidFill>
        </a:fill>
      </a:tcStyle>
    </a:lastRow>
    <a:seCell>
      <a:tcTxStyle b="on">
        <a:srgbClr val="00153D"/>
      </a:tcTxStyle>
      <a:tcStyle>
        <a:tcBdr>
          <a:top>
            <a:ln w="12700" cmpd="sng">
              <a:solidFill>
                <a:srgbClr val="00153D"/>
              </a:solidFill>
            </a:ln>
          </a:top>
          <a:bottom>
            <a:ln>
              <a:noFill/>
            </a:ln>
          </a:bottom>
        </a:tcBdr>
        <a:fill>
          <a:solidFill>
            <a:srgbClr val="FFFFFF"/>
          </a:solidFill>
        </a:fill>
      </a:tcStyle>
    </a:seCell>
    <a:swCell>
      <a:tcTxStyle b="on">
        <a:srgbClr val="FFFFFF"/>
      </a:tcTxStyle>
      <a:tcStyle>
        <a:tcBdr>
          <a:top>
            <a:ln w="12700" cmpd="sng">
              <a:solidFill>
                <a:srgbClr val="FFFFFF"/>
              </a:solidFill>
            </a:ln>
          </a:top>
        </a:tcBdr>
        <a:fill>
          <a:solidFill>
            <a:srgbClr val="009CDE"/>
          </a:solidFill>
        </a:fill>
      </a:tcStyle>
    </a:swCell>
    <a:firstRow>
      <a:tcTxStyle b="on">
        <a:srgbClr val="FFFFFF"/>
      </a:tcTxStyle>
      <a:tcStyle>
        <a:tcBdr>
          <a:top>
            <a:ln w="12700" cmpd="sng">
              <a:solidFill>
                <a:srgbClr val="FFFFFF"/>
              </a:solidFill>
            </a:ln>
          </a:top>
          <a:bottom>
            <a:ln w="38100" cmpd="sng">
              <a:solidFill>
                <a:srgbClr val="FFFFFF"/>
              </a:solidFill>
            </a:ln>
          </a:bottom>
          <a:insideV>
            <a:ln w="12700" cmpd="sng">
              <a:solidFill>
                <a:srgbClr val="FFFFFF"/>
              </a:solidFill>
            </a:ln>
          </a:insideV>
        </a:tcBdr>
        <a:fill>
          <a:solidFill>
            <a:srgbClr val="00153D"/>
          </a:solidFill>
        </a:fill>
      </a:tcStyle>
    </a:firstRow>
    <a:neCell>
      <a:tcTxStyle b="on">
        <a:srgbClr val="FFFFFF"/>
      </a:tcTxStyle>
      <a:tcStyle>
        <a:tcBdr>
          <a:left>
            <a:ln w="12700" cmpd="sng">
              <a:solidFill>
                <a:srgbClr val="FFFFFF"/>
              </a:solidFill>
            </a:ln>
          </a:left>
          <a:right>
            <a:ln w="12700" cmpd="sng">
              <a:solidFill>
                <a:srgbClr val="FFFFFF"/>
              </a:solidFill>
            </a:ln>
          </a:right>
        </a:tcBdr>
        <a:fill>
          <a:solidFill>
            <a:srgbClr val="00153D"/>
          </a:solidFill>
        </a:fill>
      </a:tcStyle>
    </a:neCell>
    <a:nwCell>
      <a:tcTxStyle b="on">
        <a:srgbClr val="FFFFFF"/>
      </a:tcTxStyle>
      <a:tcStyle>
        <a:tcBdr>
          <a:left>
            <a:ln>
              <a:noFill/>
            </a:ln>
          </a:left>
          <a:right>
            <a:ln>
              <a:noFill/>
            </a:ln>
          </a:right>
          <a:top>
            <a:ln>
              <a:noFill/>
            </a:ln>
          </a:top>
          <a:bottom>
            <a:ln>
              <a:noFill/>
            </a:ln>
          </a:bottom>
        </a:tcBdr>
        <a:fill>
          <a:noFill/>
        </a:fill>
      </a:tcStyle>
    </a:nwCell>
  </a:tblStyle>
  <a:tblStyle styleId="{3E4F4FC5-3449-4122-ACA0-B496D124FBF5}" styleName="3e4f4fc5-3449-4122-aca0-b496d124fbf5">
    <a:tblBg>
      <a:fill>
        <a:noFill/>
      </a:fill>
    </a:tblBg>
    <a:wholeTbl>
      <a:tcTxStyle b="off">
        <a:srgbClr val="63666A"/>
      </a:tcTxStyle>
      <a:tcStyle>
        <a:tcBdr>
          <a:left>
            <a:ln>
              <a:noFill/>
            </a:ln>
          </a:left>
          <a:right>
            <a:ln>
              <a:noFill/>
            </a:ln>
          </a:right>
          <a:top>
            <a:ln>
              <a:noFill/>
            </a:ln>
          </a:top>
          <a:bottom>
            <a:ln>
              <a:noFill/>
            </a:ln>
          </a:bottom>
          <a:insideH>
            <a:ln w="12700" cmpd="sng">
              <a:solidFill>
                <a:srgbClr val="00153D"/>
              </a:solidFill>
            </a:ln>
          </a:insideH>
          <a:insideV>
            <a:ln w="12700" cmpd="sng">
              <a:solidFill>
                <a:srgbClr val="00153D"/>
              </a:solid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n">
        <a:srgbClr val="63666A"/>
      </a:tcTxStyle>
      <a:tcStyle>
        <a:tcBdr>
          <a:left>
            <a:ln w="12700" cmpd="sng">
              <a:solidFill>
                <a:srgbClr val="00153D"/>
              </a:solidFill>
            </a:ln>
          </a:left>
          <a:insideH>
            <a:ln w="38100" cmpd="sng">
              <a:solidFill>
                <a:srgbClr val="FFFFFF"/>
              </a:solidFill>
            </a:ln>
          </a:insideH>
        </a:tcBdr>
        <a:fill>
          <a:solidFill>
            <a:srgbClr val="FFFFFF"/>
          </a:solidFill>
        </a:fill>
      </a:tcStyle>
    </a:lastCol>
    <a:firstCol>
      <a:tcTxStyle b="on">
        <a:srgbClr val="FFFFFF"/>
      </a:tcTxStyle>
      <a:tcStyle>
        <a:tcBdr>
          <a:insideH>
            <a:ln w="12700" cmpd="sng">
              <a:solidFill>
                <a:srgbClr val="FFFFFF"/>
              </a:solidFill>
            </a:ln>
          </a:insideH>
        </a:tcBdr>
        <a:fill>
          <a:solidFill>
            <a:srgbClr val="3F9C35"/>
          </a:solidFill>
        </a:fill>
      </a:tcStyle>
    </a:firstCol>
    <a:lastRow>
      <a:tcTxStyle b="on">
        <a:srgbClr val="00153D"/>
      </a:tcTxStyle>
      <a:tcStyle>
        <a:tcBdr>
          <a:top>
            <a:ln w="6350" cmpd="sng">
              <a:solidFill>
                <a:srgbClr val="00153D"/>
              </a:solidFill>
            </a:ln>
          </a:top>
          <a:bottom>
            <a:ln w="38100" cmpd="sng">
              <a:solidFill>
                <a:srgbClr val="FFFFFF"/>
              </a:solidFill>
            </a:ln>
          </a:bottom>
        </a:tcBdr>
        <a:fill>
          <a:solidFill>
            <a:srgbClr val="FFFFFF"/>
          </a:solidFill>
        </a:fill>
      </a:tcStyle>
    </a:lastRow>
    <a:seCell>
      <a:tcTxStyle b="on">
        <a:srgbClr val="00153D"/>
      </a:tcTxStyle>
      <a:tcStyle>
        <a:tcBdr>
          <a:top>
            <a:ln w="12700" cmpd="sng">
              <a:solidFill>
                <a:srgbClr val="00153D"/>
              </a:solidFill>
            </a:ln>
          </a:top>
          <a:bottom>
            <a:ln>
              <a:noFill/>
            </a:ln>
          </a:bottom>
        </a:tcBdr>
        <a:fill>
          <a:solidFill>
            <a:srgbClr val="FFFFFF"/>
          </a:solidFill>
        </a:fill>
      </a:tcStyle>
    </a:seCell>
    <a:swCell>
      <a:tcTxStyle b="on">
        <a:srgbClr val="FFFFFF"/>
      </a:tcTxStyle>
      <a:tcStyle>
        <a:tcBdr>
          <a:top>
            <a:ln w="12700" cmpd="sng">
              <a:solidFill>
                <a:srgbClr val="FFFFFF"/>
              </a:solidFill>
            </a:ln>
          </a:top>
          <a:bottom>
            <a:ln w="12700" cmpd="sng">
              <a:solidFill>
                <a:srgbClr val="FFFFFF"/>
              </a:solidFill>
            </a:ln>
          </a:bottom>
        </a:tcBdr>
        <a:fill>
          <a:solidFill>
            <a:srgbClr val="3F9C35"/>
          </a:solidFill>
        </a:fill>
      </a:tcStyle>
    </a:swCell>
    <a:firstRow>
      <a:tcTxStyle b="on">
        <a:srgbClr val="FFFFFF"/>
      </a:tcTxStyle>
      <a:tcStyle>
        <a:tcBdr>
          <a:top>
            <a:ln w="12700" cmpd="sng">
              <a:solidFill>
                <a:srgbClr val="FFFFFF"/>
              </a:solidFill>
            </a:ln>
          </a:top>
          <a:bottom>
            <a:ln w="38100" cmpd="sng">
              <a:solidFill>
                <a:srgbClr val="FFFFFF"/>
              </a:solidFill>
            </a:ln>
          </a:bottom>
          <a:insideV>
            <a:ln w="12700" cmpd="sng">
              <a:solidFill>
                <a:srgbClr val="FFFFFF"/>
              </a:solidFill>
            </a:ln>
          </a:insideV>
        </a:tcBdr>
        <a:fill>
          <a:solidFill>
            <a:srgbClr val="00153D"/>
          </a:solidFill>
        </a:fill>
      </a:tcStyle>
    </a:firstRow>
    <a:neCell>
      <a:tcTxStyle b="on">
        <a:srgbClr val="FFFFFF"/>
      </a:tcTxStyle>
      <a:tcStyle>
        <a:tcBdr>
          <a:left>
            <a:ln w="12700" cmpd="sng">
              <a:solidFill>
                <a:srgbClr val="FFFFFF"/>
              </a:solidFill>
            </a:ln>
          </a:left>
          <a:right>
            <a:ln w="12700" cmpd="sng">
              <a:solidFill>
                <a:srgbClr val="FFFFFF"/>
              </a:solidFill>
            </a:ln>
          </a:right>
        </a:tcBdr>
        <a:fill>
          <a:solidFill>
            <a:srgbClr val="00153D"/>
          </a:solidFill>
        </a:fill>
      </a:tcStyle>
    </a:neCell>
    <a:nwCell>
      <a:tcTxStyle b="on">
        <a:srgbClr val="FFFFFF"/>
      </a:tcTxStyle>
      <a:tcStyle>
        <a:tcBdr>
          <a:top>
            <a:ln>
              <a:noFill/>
            </a:ln>
          </a:top>
        </a:tcBdr>
        <a:fill>
          <a:noFill/>
        </a:fill>
      </a:tcStyle>
    </a:nwCell>
  </a:tblStyle>
  <a:tblStyle styleId="{BF2433CC-F042-4F63-BD32-F02E9BB6268B}" styleName="bf2433cc-f042-4f63-bd32-f02e9bb6268b">
    <a:tblBg>
      <a:fill>
        <a:noFill/>
      </a:fill>
    </a:tblBg>
    <a:wholeTbl>
      <a:tcTxStyle b="off">
        <a:srgbClr val="63666A"/>
      </a:tcTxStyle>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1H>
      <a:tcStyle>
        <a:tcBdr/>
      </a:tcStyle>
    </a:band1H>
    <a:band2H>
      <a:tcStyle>
        <a:tcBdr/>
        <a:fill>
          <a:solidFill>
            <a:srgbClr val="CCCFCF"/>
          </a:solidFill>
        </a:fill>
      </a:tcStyle>
    </a:band2H>
    <a:band1V>
      <a:tcStyle>
        <a:tcBdr/>
      </a:tcStyle>
    </a:band1V>
    <a:band2V>
      <a:tcStyle>
        <a:tcBdr/>
      </a:tcStyle>
    </a:band2V>
    <a:lastCol>
      <a:tcTxStyle b="on">
        <a:srgbClr val="63666A"/>
      </a:tcTxStyle>
      <a:tcStyle>
        <a:tcBdr/>
      </a:tcStyle>
    </a:lastCol>
    <a:firstCol>
      <a:tcTxStyle b="on">
        <a:srgbClr val="63666A"/>
      </a:tcTxStyle>
      <a:tcStyle>
        <a:tcBdr/>
      </a:tcStyle>
    </a:firstCol>
    <a:lastRow>
      <a:tcTxStyle b="on">
        <a:srgbClr val="63666A"/>
      </a:tcTxStyle>
      <a:tcStyle>
        <a:tcBdr>
          <a:top>
            <a:ln>
              <a:noFill/>
            </a:ln>
          </a:top>
        </a:tcBdr>
      </a:tcStyle>
    </a:lastRow>
    <a:seCell>
      <a:tcStyle>
        <a:tcBdr/>
      </a:tcStyle>
    </a:seCell>
    <a:swCell>
      <a:tcStyle>
        <a:tcBdr/>
      </a:tcStyle>
    </a:swCell>
    <a:firstRow>
      <a:tcTxStyle b="on">
        <a:srgbClr val="63666A"/>
      </a:tcTxStyle>
      <a:tcStyle>
        <a:tcBdr>
          <a:bottom>
            <a:ln>
              <a:noFill/>
            </a:ln>
          </a:bottom>
        </a:tcBdr>
        <a:fill>
          <a:solidFill>
            <a:srgbClr val="E7E7E8"/>
          </a:solidFill>
        </a:fill>
      </a:tcStyle>
    </a:firstRow>
    <a:neCell>
      <a:tcStyle>
        <a:tcBdr/>
      </a:tcStyle>
    </a:neCell>
    <a:nwCell>
      <a:tcStyle>
        <a:tcBdr/>
      </a:tcStyle>
    </a:nwCell>
  </a:tblStyle>
  <a:tblStyle styleId="{1975F032-17A6-4AAC-814B-279F4251E274}" styleName="1975f032-17a6-4aac-814b-279f4251e274">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CCEBF8"/>
          </a:solidFill>
        </a:fill>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CF0D33D4-9A44-4E33-B5EB-433491ED7D98}" styleName="cf0d33d4-9a44-4e33-b5eb-433491ed7d98">
    <a:tblBg>
      <a:fill>
        <a:noFill/>
      </a:fill>
    </a:tblBg>
    <a:wholeTbl>
      <a:tcStyle>
        <a:tcBdr>
          <a:left>
            <a:ln>
              <a:noFill/>
            </a:ln>
          </a:left>
          <a:right>
            <a:ln>
              <a:noFill/>
            </a:ln>
          </a:right>
          <a:top>
            <a:ln>
              <a:noFill/>
            </a:ln>
          </a:top>
          <a:bottom>
            <a:ln>
              <a:noFill/>
            </a:ln>
          </a:bottom>
          <a:insideH>
            <a:ln w="38100" cmpd="sng">
              <a:solidFill>
                <a:srgbClr val="FFFFFF"/>
              </a:solidFill>
            </a:ln>
          </a:insideH>
          <a:insideV>
            <a:ln>
              <a:noFill/>
            </a:ln>
          </a:insideV>
        </a:tcBdr>
        <a:fill>
          <a:solidFill>
            <a:srgbClr val="E7E7E8"/>
          </a:solidFill>
        </a:fill>
      </a:tcStyle>
    </a:wholeTbl>
    <a:band2H>
      <a:tcStyle>
        <a:tcBdr/>
      </a:tcStyle>
    </a:band2H>
    <a:lastCol>
      <a:tcStyle>
        <a:tcBdr/>
      </a:tcStyle>
    </a:lastCol>
    <a:firstCol>
      <a:tcStyle>
        <a:tcBdr>
          <a:left>
            <a:ln w="3175" cmpd="sng">
              <a:solidFill>
                <a:srgbClr val="FFFFFF"/>
              </a:solidFill>
            </a:ln>
          </a:left>
        </a:tcBdr>
        <a:fill>
          <a:solidFill>
            <a:srgbClr val="009CDE"/>
          </a:solidFill>
        </a:fill>
      </a:tcStyle>
    </a:firstCol>
    <a:lastRow>
      <a:tcStyle>
        <a:tcBdr>
          <a:top>
            <a:ln w="38100" cmpd="sng">
              <a:solidFill>
                <a:srgbClr val="FFFFFF"/>
              </a:solidFill>
            </a:ln>
          </a:top>
          <a:bottom>
            <a:ln w="38100" cmpd="sng">
              <a:solidFill>
                <a:srgbClr val="FFFFFF"/>
              </a:solidFill>
            </a:ln>
          </a:bottom>
          <a:insideH>
            <a:ln>
              <a:noFill/>
            </a:ln>
          </a:insideH>
        </a:tcBdr>
      </a:tcStyle>
    </a:lastRow>
    <a:seCell>
      <a:tcStyle>
        <a:tcBdr/>
        <a:fill>
          <a:solidFill>
            <a:srgbClr val="E7E7E8"/>
          </a:solidFill>
        </a:fill>
      </a:tcStyle>
    </a:seCell>
    <a:swCell>
      <a:tcStyle>
        <a:tcBdr/>
        <a:fill>
          <a:solidFill>
            <a:srgbClr val="009CDE"/>
          </a:solidFill>
        </a:fill>
      </a:tcStyle>
    </a:swCell>
    <a:firstRow>
      <a:tcStyle>
        <a:tcBdr>
          <a:top>
            <a:ln w="38100" cmpd="sng">
              <a:solidFill>
                <a:srgbClr val="FFFFFF"/>
              </a:solidFill>
            </a:ln>
          </a:top>
          <a:bottom>
            <a:ln w="38100" cmpd="sng">
              <a:solidFill>
                <a:srgbClr val="FFFFFF"/>
              </a:solidFill>
            </a:ln>
          </a:bottom>
          <a:insideH>
            <a:ln>
              <a:noFill/>
            </a:ln>
          </a:insideH>
        </a:tcBdr>
      </a:tcStyle>
    </a:firstRow>
    <a:neCell>
      <a:tcStyle>
        <a:tcBdr/>
        <a:fill>
          <a:solidFill>
            <a:srgbClr val="E7E7E8"/>
          </a:solidFill>
        </a:fill>
      </a:tcStyle>
    </a:neCell>
    <a:nwCell>
      <a:tcStyle>
        <a:tcBdr/>
        <a:fill>
          <a:solidFill>
            <a:srgbClr val="009CDE"/>
          </a:solidFill>
        </a:fill>
      </a:tcStyle>
    </a:nwCell>
  </a:tblStyle>
  <a:tblStyle styleId="{2F903EBD-5949-4FC3-9DBA-45C2B3A90766}" styleName="2f903ebd-5949-4fc3-9dba-45c2b3a90766">
    <a:tblBg>
      <a:fill>
        <a:noFill/>
      </a:fill>
    </a:tblBg>
    <a:wholeTbl>
      <a:tcStyle>
        <a:tcBdr>
          <a:left>
            <a:ln>
              <a:noFill/>
            </a:ln>
          </a:left>
          <a:right>
            <a:ln>
              <a:noFill/>
            </a:ln>
          </a:right>
          <a:top>
            <a:ln>
              <a:noFill/>
            </a:ln>
          </a:top>
          <a:bottom>
            <a:ln>
              <a:noFill/>
            </a:ln>
          </a:bottom>
          <a:insideH>
            <a:ln w="6350" cmpd="sng">
              <a:solidFill>
                <a:srgbClr val="009CDE"/>
              </a:solidFill>
            </a:ln>
          </a:insideH>
          <a:insideV>
            <a:ln>
              <a:noFill/>
            </a:ln>
          </a:insideV>
        </a:tcBdr>
        <a:fill>
          <a:solidFill>
            <a:srgbClr val="FFFFFF"/>
          </a:solidFill>
        </a:fill>
      </a:tcStyle>
    </a:wholeTbl>
    <a:band2H>
      <a:tcStyle>
        <a:tcBdr/>
      </a:tcStyle>
    </a:band2H>
    <a:lastCol>
      <a:tcStyle>
        <a:tcBdr/>
      </a:tcStyle>
    </a:lastCol>
    <a:firstCol>
      <a:tcStyle>
        <a:tcBdr/>
        <a:fill>
          <a:solidFill>
            <a:srgbClr val="E7E7E8"/>
          </a:solidFill>
        </a:fill>
      </a:tcStyle>
    </a:firstCol>
    <a:lastRow>
      <a:tcStyle>
        <a:tcBdr>
          <a:top>
            <a:ln w="6350" cmpd="sng">
              <a:solidFill>
                <a:srgbClr val="009CDE"/>
              </a:solidFill>
            </a:ln>
          </a:top>
          <a:bottom>
            <a:ln w="6350" cmpd="sng">
              <a:solidFill>
                <a:srgbClr val="009CDE"/>
              </a:solidFill>
            </a:ln>
          </a:bottom>
          <a:insideH>
            <a:ln>
              <a:noFill/>
            </a:ln>
          </a:insideH>
        </a:tcBdr>
      </a:tcStyle>
    </a:lastRow>
    <a:seCell>
      <a:tcStyle>
        <a:tcBdr/>
        <a:fill>
          <a:solidFill>
            <a:srgbClr val="FFFFFF"/>
          </a:solidFill>
        </a:fill>
      </a:tcStyle>
    </a:seCell>
    <a:swCell>
      <a:tcStyle>
        <a:tcBdr/>
        <a:fill>
          <a:solidFill>
            <a:srgbClr val="E7E7E8"/>
          </a:solidFill>
        </a:fill>
      </a:tcStyle>
    </a:swCell>
    <a:firstRow>
      <a:tcStyle>
        <a:tcBdr>
          <a:insideH>
            <a:ln>
              <a:noFill/>
            </a:ln>
          </a:insideH>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FB841CD1-7B41-4D46-A155-911956B6A17D}" styleName="fb841cd1-7b41-4d46-a155-911956b6a17d">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insideH>
            <a:ln w="6350" cmpd="sng">
              <a:solidFill>
                <a:srgbClr val="009CDE"/>
              </a:solidFill>
            </a:ln>
          </a:insideH>
        </a:tcBdr>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009CDE"/>
              </a:solidFill>
            </a:ln>
          </a:top>
        </a:tcBdr>
      </a:tcStyle>
    </a:firstRow>
    <a:neCell>
      <a:tcStyle>
        <a:tcBdr/>
        <a:fill>
          <a:solidFill>
            <a:srgbClr val="FFFFFF"/>
          </a:solidFill>
        </a:fill>
      </a:tcStyle>
    </a:neCell>
    <a:nwCell>
      <a:tcStyle>
        <a:tcBdr/>
        <a:fill>
          <a:solidFill>
            <a:srgbClr val="FFFFFF"/>
          </a:solidFill>
        </a:fill>
      </a:tcStyle>
    </a:nwCell>
  </a:tblStyle>
  <a:tblStyle styleId="{05A93868-B911-408E-9BD0-58DE989F9DC5}" styleName="05a93868-b911-408e-9bd0-58de989f9dc5">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CCEBF8"/>
          </a:solidFill>
        </a:fill>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35820634-68EF-48D9-86BF-17D9A84FFC85}" styleName="35820634-68ef-48d9-86bf-17d9a84ffc85">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3977FE25-31CE-4B68-9DEF-D3AEE1B27EC9}" styleName="3977fe25-31ce-4b68-9def-d3aee1b27ec9">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6350" cmpd="sng">
              <a:solidFill>
                <a:srgbClr val="009CDE"/>
              </a:solidFill>
            </a:ln>
          </a:top>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E22DB56A-EF6D-4F7D-B39F-F8D50C7DD42F}" styleName="e22db56a-ef6d-4f7d-b39f-f8d50c7dd42f">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E7E7E8"/>
          </a:solidFill>
        </a:fill>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655ADC15-F096-4D2E-9309-1BB6EBEDA0A1}" styleName="655adc15-f096-4d2e-9309-1bb6ebeda0a1">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E7E7E8"/>
          </a:solidFill>
        </a:fill>
      </a:tcStyle>
    </a:band2H>
    <a:lastCol>
      <a:tcStyle>
        <a:tcBdr/>
      </a:tcStyle>
    </a:lastCol>
    <a:firstCol>
      <a:tcStyle>
        <a:tcBdr/>
      </a:tcStyle>
    </a:firstCol>
    <a:lastRow>
      <a:tcStyle>
        <a:tcBdr>
          <a:top>
            <a:ln w="6350" cmpd="sng">
              <a:solidFill>
                <a:srgbClr val="009CDE"/>
              </a:solidFill>
            </a:ln>
          </a:top>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15501BC2-1ADB-4972-AE33-6A4A1F817833}" styleName="15501bc2-1adb-4972-ae33-6a4a1f817833">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CCEBF8"/>
          </a:solidFill>
        </a:fill>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1EA46B37-296D-40F8-9F8A-4A986F1CBDDB}" styleName="1ea46b37-296d-40f8-9f8a-4a986f1cbddb">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CCEBF8"/>
          </a:solidFill>
        </a:fill>
      </a:tcStyle>
    </a:band2H>
    <a:lastCol>
      <a:tcStyle>
        <a:tcBdr/>
      </a:tcStyle>
    </a:lastCol>
    <a:firstCol>
      <a:tcStyle>
        <a:tcBdr/>
      </a:tcStyle>
    </a:firstCol>
    <a:lastRow>
      <a:tcStyle>
        <a:tcBdr>
          <a:top>
            <a:ln w="6350" cmpd="sng">
              <a:solidFill>
                <a:srgbClr val="009CDE"/>
              </a:solidFill>
            </a:ln>
          </a:top>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3FA35D14-AA71-4B50-9A04-3D15269F5A2D}" styleName="3fa35d14-aa71-4b50-9a04-3d15269f5a2d">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009CDE"/>
              </a:solidFill>
            </a:ln>
          </a:top>
        </a:tcBdr>
      </a:tcStyle>
    </a:firstRow>
    <a:neCell>
      <a:tcStyle>
        <a:tcBdr/>
        <a:fill>
          <a:solidFill>
            <a:srgbClr val="FFFFFF"/>
          </a:solidFill>
        </a:fill>
      </a:tcStyle>
    </a:neCell>
    <a:nwCell>
      <a:tcStyle>
        <a:tcBdr/>
        <a:fill>
          <a:solidFill>
            <a:srgbClr val="FFFFFF"/>
          </a:solidFill>
        </a:fill>
      </a:tcStyle>
    </a:nwCell>
  </a:tblStyle>
  <a:tblStyle styleId="{710C12DE-2647-4313-B6E9-DF2C623EE432}" styleName="710c12de-2647-4313-b6e9-df2c623ee432">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6350" cmpd="sng">
              <a:solidFill>
                <a:srgbClr val="009CDE"/>
              </a:solidFill>
            </a:ln>
          </a:top>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009CDE"/>
              </a:solidFill>
            </a:ln>
          </a:top>
        </a:tcBdr>
      </a:tcStyle>
    </a:firstRow>
    <a:neCell>
      <a:tcStyle>
        <a:tcBdr/>
        <a:fill>
          <a:solidFill>
            <a:srgbClr val="FFFFFF"/>
          </a:solidFill>
        </a:fill>
      </a:tcStyle>
    </a:neCell>
    <a:nwCell>
      <a:tcStyle>
        <a:tcBdr/>
        <a:fill>
          <a:solidFill>
            <a:srgbClr val="FFFFFF"/>
          </a:solidFill>
        </a:fill>
      </a:tcStyle>
    </a:nwCell>
  </a:tblStyle>
  <a:tblStyle styleId="{148CFC54-FBF5-4D6E-AB6B-1C1D5300BA57}" styleName="148cfc54-fbf5-4d6e-ab6b-1c1d5300ba57">
    <a:tblBg>
      <a:fill>
        <a:noFill/>
      </a:fill>
    </a:tblBg>
    <a:wholeTbl>
      <a:tcStyle>
        <a:tcBdr>
          <a:left>
            <a:ln>
              <a:noFill/>
            </a:ln>
          </a:left>
          <a:right>
            <a:ln>
              <a:noFill/>
            </a:ln>
          </a:right>
          <a:top>
            <a:ln>
              <a:noFill/>
            </a:ln>
          </a:top>
          <a:bottom>
            <a:ln>
              <a:noFill/>
            </a:ln>
          </a:bottom>
          <a:insideH>
            <a:ln w="6350" cmpd="sng">
              <a:solidFill>
                <a:srgbClr val="63666A"/>
              </a:solidFill>
            </a:ln>
          </a:insideH>
          <a:insideV>
            <a:ln w="6350" cmpd="sng">
              <a:solidFill>
                <a:srgbClr val="63666A"/>
              </a:solidFill>
            </a:ln>
          </a:insideV>
        </a:tcBdr>
        <a:fill>
          <a:solidFill>
            <a:srgbClr val="FFFFFF"/>
          </a:solidFill>
        </a:fill>
      </a:tcStyle>
    </a:wholeTbl>
    <a:band2H>
      <a:tcStyle>
        <a:tcBdr/>
      </a:tcStyle>
    </a:band2H>
    <a:lastCol>
      <a:tcStyle>
        <a:tcBdr>
          <a:left>
            <a:ln w="6350" cmpd="sng">
              <a:solidFill>
                <a:srgbClr val="63666A"/>
              </a:solidFill>
            </a:ln>
          </a:left>
          <a:insideV>
            <a:ln>
              <a:noFill/>
            </a:ln>
          </a:insideV>
        </a:tcBdr>
      </a:tcStyle>
    </a:lastCol>
    <a:firstCol>
      <a:tcStyle>
        <a:tcBdr>
          <a:right>
            <a:ln w="6350" cmpd="sng">
              <a:solidFill>
                <a:srgbClr val="63666A"/>
              </a:solidFill>
            </a:ln>
          </a:right>
          <a:insideV>
            <a:ln>
              <a:noFill/>
            </a:ln>
          </a:insideV>
        </a:tcBdr>
      </a:tcStyle>
    </a:firstCol>
    <a:lastRow>
      <a:tcStyle>
        <a:tcBdr>
          <a:top>
            <a:ln w="6350" cmpd="sng">
              <a:solidFill>
                <a:srgbClr val="63666A"/>
              </a:solidFill>
            </a:ln>
          </a:top>
          <a:insideH>
            <a:ln>
              <a:noFill/>
            </a:ln>
          </a:insideH>
        </a:tcBdr>
      </a:tcStyle>
    </a:lastRow>
    <a:seCell>
      <a:tcStyle>
        <a:tcBdr/>
        <a:fill>
          <a:solidFill>
            <a:srgbClr val="FFFFFF"/>
          </a:solidFill>
        </a:fill>
      </a:tcStyle>
    </a:seCell>
    <a:swCell>
      <a:tcStyle>
        <a:tcBdr/>
        <a:fill>
          <a:solidFill>
            <a:srgbClr val="FFFFFF"/>
          </a:solidFill>
        </a:fill>
      </a:tcStyle>
    </a:swCell>
    <a:firstRow>
      <a:tcStyle>
        <a:tcBdr>
          <a:bottom>
            <a:ln w="6350" cmpd="sng">
              <a:solidFill>
                <a:srgbClr val="63666A"/>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AF0A34BC-6119-4C33-9B75-9EADDDE33060}" styleName="af0a34bc-6119-4c33-9b75-9eaddde33060">
    <a:tblBg>
      <a:fill>
        <a:noFill/>
      </a:fill>
    </a:tblBg>
    <a:wholeTbl>
      <a:tcStyle>
        <a:tcBdr>
          <a:left>
            <a:ln>
              <a:noFill/>
            </a:ln>
          </a:left>
          <a:right>
            <a:ln>
              <a:noFill/>
            </a:ln>
          </a:right>
          <a:top>
            <a:ln>
              <a:noFill/>
            </a:ln>
          </a:top>
          <a:bottom>
            <a:ln>
              <a:noFill/>
            </a:ln>
          </a:bottom>
          <a:insideH>
            <a:ln w="6350" cmpd="sng">
              <a:solidFill>
                <a:srgbClr val="63666A"/>
              </a:solidFill>
            </a:ln>
          </a:insideH>
          <a:insideV>
            <a:ln w="6350" cmpd="sng">
              <a:solidFill>
                <a:srgbClr val="63666A"/>
              </a:solidFill>
            </a:ln>
          </a:insideV>
        </a:tcBdr>
        <a:fill>
          <a:solidFill>
            <a:srgbClr val="FFFFFF"/>
          </a:solidFill>
        </a:fill>
      </a:tcStyle>
    </a:wholeTbl>
    <a:band2H>
      <a:tcStyle>
        <a:tcBdr/>
      </a:tcStyle>
    </a:band2H>
    <a:lastCol>
      <a:tcStyle>
        <a:tcBdr>
          <a:left>
            <a:ln w="6350" cmpd="sng">
              <a:solidFill>
                <a:srgbClr val="63666A"/>
              </a:solidFill>
            </a:ln>
          </a:left>
          <a:insideV>
            <a:ln>
              <a:noFill/>
            </a:ln>
          </a:insideV>
        </a:tcBdr>
      </a:tcStyle>
    </a:lastCol>
    <a:firstCol>
      <a:tcStyle>
        <a:tcBdr>
          <a:right>
            <a:ln w="6350" cmpd="sng">
              <a:solidFill>
                <a:srgbClr val="63666A"/>
              </a:solidFill>
            </a:ln>
          </a:right>
          <a:insideV>
            <a:ln>
              <a:noFill/>
            </a:ln>
          </a:insideV>
        </a:tcBdr>
      </a:tcStyle>
    </a:firstCol>
    <a:lastRow>
      <a:tcStyle>
        <a:tcBdr>
          <a:top>
            <a:ln w="6350" cmpd="sng">
              <a:solidFill>
                <a:srgbClr val="63666A"/>
              </a:solidFill>
            </a:ln>
          </a:top>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6350" cmpd="sng">
              <a:solidFill>
                <a:srgbClr val="FFFFFF"/>
              </a:solidFill>
            </a:ln>
          </a:insideV>
        </a:tcBdr>
        <a:fill>
          <a:solidFill>
            <a:srgbClr val="009CDE"/>
          </a:solidFill>
        </a:fill>
      </a:tcStyle>
    </a:firstRow>
    <a:neCell>
      <a:tcStyle>
        <a:tcBdr>
          <a:left>
            <a:ln w="6350" cmpd="sng">
              <a:solidFill>
                <a:srgbClr val="FFFFFF"/>
              </a:solidFill>
            </a:ln>
          </a:left>
          <a:insideV>
            <a:ln>
              <a:noFill/>
            </a:ln>
          </a:insideV>
        </a:tcBdr>
        <a:fill>
          <a:solidFill>
            <a:srgbClr val="009CDE"/>
          </a:solidFill>
        </a:fill>
      </a:tcStyle>
    </a:neCell>
    <a:nwCell>
      <a:tcStyle>
        <a:tcBdr>
          <a:right>
            <a:ln w="6350" cmpd="sng">
              <a:solidFill>
                <a:srgbClr val="FFFFFF"/>
              </a:solidFill>
            </a:ln>
          </a:right>
          <a:insideV>
            <a:ln>
              <a:noFill/>
            </a:ln>
          </a:insideV>
        </a:tcBdr>
        <a:fill>
          <a:solidFill>
            <a:srgbClr val="009CDE"/>
          </a:solidFill>
        </a:fill>
      </a:tcStyle>
    </a:nwCell>
  </a:tblStyle>
  <a:tblStyle styleId="{35ACE53C-5AAC-4B58-8C0B-8C3D5A75605E}" styleName="35ace53c-5aac-4b58-8c0b-8c3d5a75605e">
    <a:tblBg>
      <a:fill>
        <a:noFill/>
      </a:fill>
    </a:tblBg>
    <a:wholeTbl>
      <a:tcStyle>
        <a:tcBdr>
          <a:left>
            <a:ln>
              <a:noFill/>
            </a:ln>
          </a:left>
          <a:right>
            <a:ln>
              <a:noFill/>
            </a:ln>
          </a:right>
          <a:top>
            <a:ln>
              <a:noFill/>
            </a:ln>
          </a:top>
          <a:bottom>
            <a:ln>
              <a:noFill/>
            </a:ln>
          </a:bottom>
          <a:insideH>
            <a:ln w="6350" cmpd="sng">
              <a:solidFill>
                <a:srgbClr val="63666A"/>
              </a:solidFill>
            </a:ln>
          </a:insideH>
          <a:insideV>
            <a:ln w="6350" cmpd="sng">
              <a:solidFill>
                <a:srgbClr val="63666A"/>
              </a:solidFill>
            </a:ln>
          </a:insideV>
        </a:tcBdr>
        <a:fill>
          <a:solidFill>
            <a:srgbClr val="FFFFFF"/>
          </a:solidFill>
        </a:fill>
      </a:tcStyle>
    </a:wholeTbl>
    <a:band2H>
      <a:tcStyle>
        <a:tcBdr/>
      </a:tcStyle>
    </a:band2H>
    <a:lastCol>
      <a:tcStyle>
        <a:tcBdr>
          <a:left>
            <a:ln w="6350" cmpd="sng">
              <a:solidFill>
                <a:srgbClr val="63666A"/>
              </a:solidFill>
            </a:ln>
          </a:left>
          <a:insideV>
            <a:ln>
              <a:noFill/>
            </a:ln>
          </a:insideV>
        </a:tcBdr>
      </a:tcStyle>
    </a:lastCol>
    <a:firstCol>
      <a:tcStyle>
        <a:tcBdr>
          <a:right>
            <a:ln w="6350" cmpd="sng">
              <a:solidFill>
                <a:srgbClr val="63666A"/>
              </a:solidFill>
            </a:ln>
          </a:right>
          <a:insideV>
            <a:ln>
              <a:noFill/>
            </a:ln>
          </a:insideV>
        </a:tcBdr>
      </a:tcStyle>
    </a:firstCol>
    <a:lastRow>
      <a:tcStyle>
        <a:tcBdr>
          <a:top>
            <a:ln w="6350" cmpd="sng">
              <a:solidFill>
                <a:srgbClr val="63666A"/>
              </a:solidFill>
            </a:ln>
          </a:top>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6350" cmpd="sng">
              <a:solidFill>
                <a:srgbClr val="FFFFFF"/>
              </a:solidFill>
            </a:ln>
          </a:insideV>
        </a:tcBdr>
        <a:fill>
          <a:solidFill>
            <a:srgbClr val="009CDE"/>
          </a:solidFill>
        </a:fill>
      </a:tcStyle>
    </a:firstRow>
    <a:neCell>
      <a:tcStyle>
        <a:tcBdr>
          <a:left>
            <a:ln w="6350" cmpd="sng">
              <a:solidFill>
                <a:srgbClr val="FFFFFF"/>
              </a:solidFill>
            </a:ln>
          </a:left>
          <a:insideV>
            <a:ln>
              <a:noFill/>
            </a:ln>
          </a:insideV>
        </a:tcBdr>
        <a:fill>
          <a:solidFill>
            <a:srgbClr val="009CDE"/>
          </a:solidFill>
        </a:fill>
      </a:tcStyle>
    </a:neCell>
    <a:nwCell>
      <a:tcStyle>
        <a:tcBdr>
          <a:right>
            <a:ln w="6350" cmpd="sng">
              <a:solidFill>
                <a:srgbClr val="FFFFFF"/>
              </a:solidFill>
            </a:ln>
          </a:right>
          <a:insideV>
            <a:ln>
              <a:noFill/>
            </a:ln>
          </a:insideV>
        </a:tcBdr>
        <a:fill>
          <a:solidFill>
            <a:srgbClr val="009CDE"/>
          </a:solidFill>
        </a:fill>
      </a:tcStyle>
    </a:nwCell>
  </a:tblStyle>
  <a:tblStyle styleId="{B855FDDF-DDA7-452F-85B9-A9F34E8F2EC4}" styleName="b855fddf-dda7-452f-85b9-a9f34e8f2ec4">
    <a:tblBg>
      <a:fill>
        <a:noFill/>
      </a:fill>
    </a:tblBg>
    <a:wholeTbl>
      <a:tcStyle>
        <a:tcBdr>
          <a:left>
            <a:ln>
              <a:noFill/>
            </a:ln>
          </a:left>
          <a:right>
            <a:ln>
              <a:noFill/>
            </a:ln>
          </a:right>
          <a:top>
            <a:ln>
              <a:noFill/>
            </a:ln>
          </a:top>
          <a:bottom>
            <a:ln>
              <a:noFill/>
            </a:ln>
          </a:bottom>
          <a:insideH>
            <a:ln w="6350" cmpd="sng">
              <a:solidFill>
                <a:srgbClr val="63666A"/>
              </a:solidFill>
            </a:ln>
          </a:insideH>
          <a:insideV>
            <a:ln w="6350" cmpd="sng">
              <a:solidFill>
                <a:srgbClr val="63666A"/>
              </a:solidFill>
            </a:ln>
          </a:insideV>
        </a:tcBdr>
        <a:fill>
          <a:solidFill>
            <a:srgbClr val="FFFFFF"/>
          </a:solidFill>
        </a:fill>
      </a:tcStyle>
    </a:wholeTbl>
    <a:band2H>
      <a:tcStyle>
        <a:tcBdr/>
      </a:tcStyle>
    </a:band2H>
    <a:lastCol>
      <a:tcStyle>
        <a:tcBdr>
          <a:left>
            <a:ln w="6350" cmpd="sng">
              <a:solidFill>
                <a:srgbClr val="63666A"/>
              </a:solidFill>
            </a:ln>
          </a:left>
          <a:insideV>
            <a:ln>
              <a:noFill/>
            </a:ln>
          </a:insideV>
        </a:tcBdr>
      </a:tcStyle>
    </a:lastCol>
    <a:firstCol>
      <a:tcStyle>
        <a:tcBdr>
          <a:right>
            <a:ln w="6350" cmpd="sng">
              <a:solidFill>
                <a:srgbClr val="63666A"/>
              </a:solidFill>
            </a:ln>
          </a:right>
          <a:insideV>
            <a:ln>
              <a:noFill/>
            </a:ln>
          </a:insideV>
        </a:tcBdr>
      </a:tcStyle>
    </a:firstCol>
    <a:lastRow>
      <a:tcStyle>
        <a:tcBdr>
          <a:top>
            <a:ln w="6350" cmpd="sng">
              <a:solidFill>
                <a:srgbClr val="63666A"/>
              </a:solidFill>
            </a:ln>
          </a:top>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6350" cmpd="sng">
              <a:solidFill>
                <a:srgbClr val="FFFFFF"/>
              </a:solidFill>
            </a:ln>
          </a:insideV>
        </a:tcBdr>
        <a:fill>
          <a:solidFill>
            <a:srgbClr val="3F9C35"/>
          </a:solidFill>
        </a:fill>
      </a:tcStyle>
    </a:firstRow>
    <a:neCell>
      <a:tcStyle>
        <a:tcBdr>
          <a:left>
            <a:ln w="6350" cmpd="sng">
              <a:solidFill>
                <a:srgbClr val="FFFFFF"/>
              </a:solidFill>
            </a:ln>
          </a:left>
          <a:insideV>
            <a:ln>
              <a:noFill/>
            </a:ln>
          </a:insideV>
        </a:tcBdr>
        <a:fill>
          <a:solidFill>
            <a:srgbClr val="3F9C35"/>
          </a:solidFill>
        </a:fill>
      </a:tcStyle>
    </a:neCell>
    <a:nwCell>
      <a:tcStyle>
        <a:tcBdr>
          <a:right>
            <a:ln w="6350" cmpd="sng">
              <a:solidFill>
                <a:srgbClr val="FFFFFF"/>
              </a:solidFill>
            </a:ln>
          </a:right>
          <a:insideV>
            <a:ln>
              <a:noFill/>
            </a:ln>
          </a:insideV>
        </a:tcBdr>
        <a:fill>
          <a:solidFill>
            <a:srgbClr val="3F9C35"/>
          </a:solidFill>
        </a:fill>
      </a:tcStyle>
    </a:nwCell>
  </a:tblStyle>
  <a:tblStyle styleId="{4731677B-5360-4E43-AF20-D620B75FC64B}" styleName="4731677b-5360-4e43-af20-d620b75fc64b">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32BC4B85-A628-4A21-80D0-250BD7954BB6}" styleName="32bc4b85-a628-4a21-80d0-250bd7954bb6">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E7E7E8"/>
          </a:solidFill>
        </a:fill>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2C55FFC4-C587-4935-9526-2F3D3188B9C1}" styleName="2c55ffc4-c587-4935-9526-2f3d3188b9c1">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CCEBF8"/>
          </a:solidFill>
        </a:fill>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C9F04463-46E7-4502-B0D1-B206E06122CD}" styleName="c9f04463-46e7-4502-b0d1-b206e06122cd">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fill>
          <a:solidFill>
            <a:srgbClr val="009CDE"/>
          </a:solidFill>
        </a:fill>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009CDE"/>
          </a:solidFill>
        </a:fill>
      </a:tcStyle>
    </a:swCell>
    <a:firstRow>
      <a:tcStyle>
        <a:tcBdr>
          <a:top>
            <a:ln w="6350" cmpd="sng">
              <a:solidFill>
                <a:srgbClr val="009CDE"/>
              </a:solidFill>
            </a:ln>
          </a:top>
        </a:tcBdr>
      </a:tcStyle>
    </a:firstRow>
    <a:neCell>
      <a:tcStyle>
        <a:tcBdr/>
        <a:fill>
          <a:solidFill>
            <a:srgbClr val="FFFFFF"/>
          </a:solidFill>
        </a:fill>
      </a:tcStyle>
    </a:neCell>
    <a:nwCell>
      <a:tcStyle>
        <a:tcBdr/>
        <a:fill>
          <a:solidFill>
            <a:srgbClr val="009CDE"/>
          </a:solidFill>
        </a:fill>
      </a:tcStyle>
    </a:nwCell>
  </a:tblStyle>
  <a:tblStyle styleId="{3EB14F95-0A81-418B-9AA0-D4182FA69FF8}" styleName="3eb14f95-0a81-418b-9aa0-d4182fa69ff8">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009CDE"/>
              </a:solidFill>
            </a:ln>
          </a:top>
        </a:tcBdr>
      </a:tcStyle>
    </a:firstRow>
    <a:neCell>
      <a:tcStyle>
        <a:tcBdr/>
        <a:fill>
          <a:solidFill>
            <a:srgbClr val="FFFFFF"/>
          </a:solidFill>
        </a:fill>
      </a:tcStyle>
    </a:neCell>
    <a:nwCell>
      <a:tcStyle>
        <a:tcBdr/>
        <a:fill>
          <a:solidFill>
            <a:srgbClr val="FFFFFF"/>
          </a:solidFill>
        </a:fill>
      </a:tcStyle>
    </a:nwCell>
  </a:tblStyle>
  <a:tblStyle styleId="{8E80D29D-8C21-48AA-B8BF-9FC9312D8DC4}" styleName="8e80d29d-8c21-48aa-b8bf-9fc9312d8dc4">
    <a:tblBg>
      <a:fill>
        <a:noFill/>
      </a:fill>
    </a:tblBg>
    <a:wholeTbl>
      <a:tcStyle>
        <a:tcBdr>
          <a:left>
            <a:ln>
              <a:noFill/>
            </a:ln>
          </a:left>
          <a:right>
            <a:ln>
              <a:noFill/>
            </a:ln>
          </a:right>
          <a:top>
            <a:ln>
              <a:noFill/>
            </a:ln>
          </a:top>
          <a:bottom>
            <a:ln>
              <a:noFill/>
            </a:ln>
          </a:bottom>
          <a:insideH>
            <a:ln w="6350" cmpd="sng">
              <a:solidFill>
                <a:srgbClr val="009CDE"/>
              </a:solidFill>
            </a:ln>
          </a:insideH>
          <a:insideV>
            <a:ln>
              <a:noFill/>
            </a:ln>
          </a:insideV>
        </a:tcBdr>
        <a:fill>
          <a:solidFill>
            <a:srgbClr val="FFFFFF"/>
          </a:solidFill>
        </a:fill>
      </a:tcStyle>
    </a:wholeTbl>
    <a:band2H>
      <a:tcStyle>
        <a:tcBdr/>
      </a:tcStyle>
    </a:band2H>
    <a:lastCol>
      <a:tcStyle>
        <a:tcBdr/>
      </a:tcStyle>
    </a:lastCol>
    <a:firstCol>
      <a:tcStyle>
        <a:tcBdr/>
        <a:fill>
          <a:solidFill>
            <a:srgbClr val="E7E7E8"/>
          </a:solidFill>
        </a:fill>
      </a:tcStyle>
    </a:firstCol>
    <a:lastRow>
      <a:tcStyle>
        <a:tcBdr>
          <a:bottom>
            <a:ln w="6350" cmpd="sng">
              <a:solidFill>
                <a:srgbClr val="009CDE"/>
              </a:solidFill>
            </a:ln>
          </a:bottom>
          <a:insideH>
            <a:ln>
              <a:noFill/>
            </a:ln>
          </a:insideH>
        </a:tcBdr>
      </a:tcStyle>
    </a:lastRow>
    <a:seCell>
      <a:tcStyle>
        <a:tcBdr/>
        <a:fill>
          <a:solidFill>
            <a:srgbClr val="FFFFFF"/>
          </a:solidFill>
        </a:fill>
      </a:tcStyle>
    </a:seCell>
    <a:swCell>
      <a:tcStyle>
        <a:tcBdr/>
        <a:fill>
          <a:solidFill>
            <a:srgbClr val="E7E7E8"/>
          </a:solidFill>
        </a:fill>
      </a:tcStyle>
    </a:swCell>
    <a:firstRow>
      <a:tcStyle>
        <a:tcBdr>
          <a:insideH>
            <a:ln>
              <a:noFill/>
            </a:ln>
          </a:insideH>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B60012FA-F9AC-48E5-8C92-33415CCC9C41}" styleName="b60012fa-f9ac-48e5-8c92-33415ccc9c41">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009CDE"/>
              </a:solidFill>
            </a:ln>
          </a:top>
        </a:tcBdr>
      </a:tcStyle>
    </a:firstRow>
    <a:neCell>
      <a:tcStyle>
        <a:tcBdr/>
        <a:fill>
          <a:solidFill>
            <a:srgbClr val="FFFFFF"/>
          </a:solidFill>
        </a:fill>
      </a:tcStyle>
    </a:neCell>
    <a:nwCell>
      <a:tcStyle>
        <a:tcBdr/>
        <a:fill>
          <a:solidFill>
            <a:srgbClr val="FFFFFF"/>
          </a:solidFill>
        </a:fill>
      </a:tcStyle>
    </a:nwCell>
  </a:tblStyle>
  <a:tblStyle styleId="{DC6B4F0C-BCFE-4984-AAA5-851238934576}" styleName="dc6b4f0c-bcfe-4984-aaa5-851238934576">
    <a:tblBg>
      <a:fill>
        <a:noFill/>
      </a:fill>
    </a:tblBg>
    <a:wholeTbl>
      <a:tcStyle>
        <a:tcBdr>
          <a:left>
            <a:ln>
              <a:noFill/>
            </a:ln>
          </a:left>
          <a:right>
            <a:ln>
              <a:noFill/>
            </a:ln>
          </a:right>
          <a:top>
            <a:ln>
              <a:noFill/>
            </a:ln>
          </a:top>
          <a:bottom>
            <a:ln>
              <a:noFill/>
            </a:ln>
          </a:bottom>
          <a:insideH>
            <a:ln w="6350" cmpd="sng">
              <a:solidFill>
                <a:srgbClr val="63666A"/>
              </a:solidFill>
            </a:ln>
          </a:insideH>
          <a:insideV>
            <a:ln w="6350" cmpd="sng">
              <a:solidFill>
                <a:srgbClr val="63666A"/>
              </a:solidFill>
            </a:ln>
          </a:insideV>
        </a:tcBdr>
        <a:fill>
          <a:solidFill>
            <a:srgbClr val="FFFFFF"/>
          </a:solidFill>
        </a:fill>
      </a:tcStyle>
    </a:wholeTbl>
    <a:band2H>
      <a:tcStyle>
        <a:tcBdr/>
      </a:tcStyle>
    </a:band2H>
    <a:lastCol>
      <a:tcStyle>
        <a:tcBdr>
          <a:left>
            <a:ln w="6350" cmpd="sng">
              <a:solidFill>
                <a:srgbClr val="63666A"/>
              </a:solidFill>
            </a:ln>
          </a:left>
          <a:insideV>
            <a:ln>
              <a:noFill/>
            </a:ln>
          </a:insideV>
        </a:tcBdr>
      </a:tcStyle>
    </a:lastCol>
    <a:firstCol>
      <a:tcStyle>
        <a:tcBdr>
          <a:right>
            <a:ln w="6350" cmpd="sng">
              <a:solidFill>
                <a:srgbClr val="63666A"/>
              </a:solidFill>
            </a:ln>
          </a:right>
          <a:insideV>
            <a:ln>
              <a:noFill/>
            </a:ln>
          </a:insideV>
        </a:tcBdr>
      </a:tcStyle>
    </a:firstCol>
    <a:lastRow>
      <a:tcStyle>
        <a:tcBdr>
          <a:top>
            <a:ln w="6350" cmpd="sng">
              <a:solidFill>
                <a:srgbClr val="63666A"/>
              </a:solidFill>
            </a:ln>
          </a:top>
          <a:insideH>
            <a:ln>
              <a:noFill/>
            </a:ln>
          </a:insideH>
        </a:tcBdr>
      </a:tcStyle>
    </a:lastRow>
    <a:seCell>
      <a:tcStyle>
        <a:tcBdr/>
        <a:fill>
          <a:solidFill>
            <a:srgbClr val="FFFFFF"/>
          </a:solidFill>
        </a:fill>
      </a:tcStyle>
    </a:seCell>
    <a:swCell>
      <a:tcStyle>
        <a:tcBdr/>
        <a:fill>
          <a:solidFill>
            <a:srgbClr val="FFFFFF"/>
          </a:solidFill>
        </a:fill>
      </a:tcStyle>
    </a:swCell>
    <a:firstRow>
      <a:tcStyle>
        <a:tcBdr>
          <a:bottom>
            <a:ln w="6350" cmpd="sng">
              <a:solidFill>
                <a:srgbClr val="63666A"/>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D995E4C8-997F-42CB-8750-BA7B189AE261}" styleName="d995e4c8-997f-42cb-8750-ba7b189ae261">
    <a:tblBg>
      <a:fill>
        <a:noFill/>
      </a:fill>
    </a:tblBg>
    <a:wholeTbl>
      <a:tcStyle>
        <a:tcBdr>
          <a:left>
            <a:ln>
              <a:noFill/>
            </a:ln>
          </a:left>
          <a:right>
            <a:ln>
              <a:noFill/>
            </a:ln>
          </a:right>
          <a:top>
            <a:ln>
              <a:noFill/>
            </a:ln>
          </a:top>
          <a:bottom>
            <a:ln>
              <a:noFill/>
            </a:ln>
          </a:bottom>
          <a:insideH>
            <a:ln w="6350" cmpd="sng">
              <a:solidFill>
                <a:srgbClr val="63666A"/>
              </a:solidFill>
            </a:ln>
          </a:insideH>
          <a:insideV>
            <a:ln w="6350" cmpd="sng">
              <a:solidFill>
                <a:srgbClr val="63666A"/>
              </a:solidFill>
            </a:ln>
          </a:insideV>
        </a:tcBdr>
        <a:fill>
          <a:solidFill>
            <a:srgbClr val="FFFFFF"/>
          </a:solidFill>
        </a:fill>
      </a:tcStyle>
    </a:wholeTbl>
    <a:band2H>
      <a:tcStyle>
        <a:tcBdr/>
      </a:tcStyle>
    </a:band2H>
    <a:lastCol>
      <a:tcStyle>
        <a:tcBdr>
          <a:left>
            <a:ln w="6350" cmpd="sng">
              <a:solidFill>
                <a:srgbClr val="63666A"/>
              </a:solidFill>
            </a:ln>
          </a:left>
          <a:insideV>
            <a:ln>
              <a:noFill/>
            </a:ln>
          </a:insideV>
        </a:tcBdr>
      </a:tcStyle>
    </a:lastCol>
    <a:firstCol>
      <a:tcStyle>
        <a:tcBdr>
          <a:right>
            <a:ln w="6350" cmpd="sng">
              <a:solidFill>
                <a:srgbClr val="63666A"/>
              </a:solidFill>
            </a:ln>
          </a:right>
          <a:insideV>
            <a:ln>
              <a:noFill/>
            </a:ln>
          </a:insideV>
        </a:tcBdr>
      </a:tcStyle>
    </a:firstCol>
    <a:lastRow>
      <a:tcStyle>
        <a:tcBdr>
          <a:top>
            <a:ln w="6350" cmpd="sng">
              <a:solidFill>
                <a:srgbClr val="63666A"/>
              </a:solidFill>
            </a:ln>
          </a:top>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6350" cmpd="sng">
              <a:solidFill>
                <a:srgbClr val="FFFFFF"/>
              </a:solidFill>
            </a:ln>
          </a:insideV>
        </a:tcBdr>
        <a:fill>
          <a:solidFill>
            <a:srgbClr val="009CDE"/>
          </a:solidFill>
        </a:fill>
      </a:tcStyle>
    </a:firstRow>
    <a:neCell>
      <a:tcStyle>
        <a:tcBdr>
          <a:left>
            <a:ln w="6350" cmpd="sng">
              <a:solidFill>
                <a:srgbClr val="FFFFFF"/>
              </a:solidFill>
            </a:ln>
          </a:left>
          <a:insideV>
            <a:ln>
              <a:noFill/>
            </a:ln>
          </a:insideV>
        </a:tcBdr>
        <a:fill>
          <a:solidFill>
            <a:srgbClr val="009CDE"/>
          </a:solidFill>
        </a:fill>
      </a:tcStyle>
    </a:neCell>
    <a:nwCell>
      <a:tcStyle>
        <a:tcBdr>
          <a:right>
            <a:ln w="6350" cmpd="sng">
              <a:solidFill>
                <a:srgbClr val="FFFFFF"/>
              </a:solidFill>
            </a:ln>
          </a:right>
          <a:insideV>
            <a:ln>
              <a:noFill/>
            </a:ln>
          </a:insideV>
        </a:tcBdr>
        <a:fill>
          <a:solidFill>
            <a:srgbClr val="009CDE"/>
          </a:solidFill>
        </a:fill>
      </a:tcStyle>
    </a:nwCell>
  </a:tblStyle>
  <a:tblStyle styleId="{5591ED2A-F469-4FC5-9086-53DC42C40BA1}" styleName="5591ed2a-f469-4fc5-9086-53dc42c40ba1">
    <a:tblBg>
      <a:fill>
        <a:noFill/>
      </a:fill>
    </a:tblBg>
    <a:wholeTbl>
      <a:tcStyle>
        <a:tcBdr>
          <a:left>
            <a:ln>
              <a:noFill/>
            </a:ln>
          </a:left>
          <a:right>
            <a:ln>
              <a:noFill/>
            </a:ln>
          </a:right>
          <a:top>
            <a:ln>
              <a:noFill/>
            </a:ln>
          </a:top>
          <a:bottom>
            <a:ln>
              <a:noFill/>
            </a:ln>
          </a:bottom>
          <a:insideH>
            <a:ln w="6350" cmpd="sng">
              <a:solidFill>
                <a:srgbClr val="63666A"/>
              </a:solidFill>
            </a:ln>
          </a:insideH>
          <a:insideV>
            <a:ln w="6350" cmpd="sng">
              <a:solidFill>
                <a:srgbClr val="63666A"/>
              </a:solidFill>
            </a:ln>
          </a:insideV>
        </a:tcBdr>
        <a:fill>
          <a:solidFill>
            <a:srgbClr val="FFFFFF"/>
          </a:solidFill>
        </a:fill>
      </a:tcStyle>
    </a:wholeTbl>
    <a:band2H>
      <a:tcStyle>
        <a:tcBdr/>
      </a:tcStyle>
    </a:band2H>
    <a:lastCol>
      <a:tcStyle>
        <a:tcBdr>
          <a:left>
            <a:ln w="6350" cmpd="sng">
              <a:solidFill>
                <a:srgbClr val="63666A"/>
              </a:solidFill>
            </a:ln>
          </a:left>
          <a:insideV>
            <a:ln>
              <a:noFill/>
            </a:ln>
          </a:insideV>
        </a:tcBdr>
      </a:tcStyle>
    </a:lastCol>
    <a:firstCol>
      <a:tcStyle>
        <a:tcBdr>
          <a:right>
            <a:ln w="6350" cmpd="sng">
              <a:solidFill>
                <a:srgbClr val="63666A"/>
              </a:solidFill>
            </a:ln>
          </a:right>
          <a:insideV>
            <a:ln>
              <a:noFill/>
            </a:ln>
          </a:insideV>
        </a:tcBdr>
      </a:tcStyle>
    </a:firstCol>
    <a:lastRow>
      <a:tcStyle>
        <a:tcBdr>
          <a:top>
            <a:ln w="6350" cmpd="sng">
              <a:solidFill>
                <a:srgbClr val="63666A"/>
              </a:solidFill>
            </a:ln>
          </a:top>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6350" cmpd="sng">
              <a:solidFill>
                <a:srgbClr val="FFFFFF"/>
              </a:solidFill>
            </a:ln>
          </a:insideV>
        </a:tcBdr>
        <a:fill>
          <a:solidFill>
            <a:srgbClr val="009CDE"/>
          </a:solidFill>
        </a:fill>
      </a:tcStyle>
    </a:firstRow>
    <a:neCell>
      <a:tcStyle>
        <a:tcBdr>
          <a:left>
            <a:ln w="6350" cmpd="sng">
              <a:solidFill>
                <a:srgbClr val="FFFFFF"/>
              </a:solidFill>
            </a:ln>
          </a:left>
          <a:insideV>
            <a:ln>
              <a:noFill/>
            </a:ln>
          </a:insideV>
        </a:tcBdr>
        <a:fill>
          <a:solidFill>
            <a:srgbClr val="009CDE"/>
          </a:solidFill>
        </a:fill>
      </a:tcStyle>
    </a:neCell>
    <a:nwCell>
      <a:tcStyle>
        <a:tcBdr>
          <a:right>
            <a:ln w="6350" cmpd="sng">
              <a:solidFill>
                <a:srgbClr val="FFFFFF"/>
              </a:solidFill>
            </a:ln>
          </a:right>
          <a:insideV>
            <a:ln>
              <a:noFill/>
            </a:ln>
          </a:insideV>
        </a:tcBdr>
        <a:fill>
          <a:solidFill>
            <a:srgbClr val="009CDE"/>
          </a:solidFill>
        </a:fill>
      </a:tcStyle>
    </a:nwCell>
  </a:tblStyle>
  <a:tblStyle styleId="{9A91B445-F695-4CC9-BB8F-6C767EF73999}" styleName="9a91b445-f695-4cc9-bb8f-6c767ef73999">
    <a:tblBg>
      <a:fill>
        <a:noFill/>
      </a:fill>
    </a:tblBg>
    <a:wholeTbl>
      <a:tcStyle>
        <a:tcBdr>
          <a:left>
            <a:ln>
              <a:noFill/>
            </a:ln>
          </a:left>
          <a:right>
            <a:ln>
              <a:noFill/>
            </a:ln>
          </a:right>
          <a:top>
            <a:ln>
              <a:noFill/>
            </a:ln>
          </a:top>
          <a:bottom>
            <a:ln>
              <a:noFill/>
            </a:ln>
          </a:bottom>
          <a:insideH>
            <a:ln w="6350" cmpd="sng">
              <a:solidFill>
                <a:srgbClr val="63666A"/>
              </a:solidFill>
            </a:ln>
          </a:insideH>
          <a:insideV>
            <a:ln w="6350" cmpd="sng">
              <a:solidFill>
                <a:srgbClr val="63666A"/>
              </a:solidFill>
            </a:ln>
          </a:insideV>
        </a:tcBdr>
        <a:fill>
          <a:solidFill>
            <a:srgbClr val="FFFFFF"/>
          </a:solidFill>
        </a:fill>
      </a:tcStyle>
    </a:wholeTbl>
    <a:band2H>
      <a:tcStyle>
        <a:tcBdr/>
      </a:tcStyle>
    </a:band2H>
    <a:lastCol>
      <a:tcStyle>
        <a:tcBdr>
          <a:left>
            <a:ln w="6350" cmpd="sng">
              <a:solidFill>
                <a:srgbClr val="63666A"/>
              </a:solidFill>
            </a:ln>
          </a:left>
          <a:insideV>
            <a:ln>
              <a:noFill/>
            </a:ln>
          </a:insideV>
        </a:tcBdr>
      </a:tcStyle>
    </a:lastCol>
    <a:firstCol>
      <a:tcStyle>
        <a:tcBdr>
          <a:right>
            <a:ln w="6350" cmpd="sng">
              <a:solidFill>
                <a:srgbClr val="63666A"/>
              </a:solidFill>
            </a:ln>
          </a:right>
          <a:insideV>
            <a:ln>
              <a:noFill/>
            </a:ln>
          </a:insideV>
        </a:tcBdr>
      </a:tcStyle>
    </a:firstCol>
    <a:lastRow>
      <a:tcStyle>
        <a:tcBdr>
          <a:top>
            <a:ln w="6350" cmpd="sng">
              <a:solidFill>
                <a:srgbClr val="63666A"/>
              </a:solidFill>
            </a:ln>
          </a:top>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6350" cmpd="sng">
              <a:solidFill>
                <a:srgbClr val="FFFFFF"/>
              </a:solidFill>
            </a:ln>
          </a:insideV>
        </a:tcBdr>
        <a:fill>
          <a:solidFill>
            <a:srgbClr val="3F9C35"/>
          </a:solidFill>
        </a:fill>
      </a:tcStyle>
    </a:firstRow>
    <a:neCell>
      <a:tcStyle>
        <a:tcBdr>
          <a:left>
            <a:ln w="6350" cmpd="sng">
              <a:solidFill>
                <a:srgbClr val="FFFFFF"/>
              </a:solidFill>
            </a:ln>
          </a:left>
          <a:insideV>
            <a:ln>
              <a:noFill/>
            </a:ln>
          </a:insideV>
        </a:tcBdr>
        <a:fill>
          <a:solidFill>
            <a:srgbClr val="3F9C35"/>
          </a:solidFill>
        </a:fill>
      </a:tcStyle>
    </a:neCell>
    <a:nwCell>
      <a:tcStyle>
        <a:tcBdr>
          <a:right>
            <a:ln w="6350" cmpd="sng">
              <a:solidFill>
                <a:srgbClr val="FFFFFF"/>
              </a:solidFill>
            </a:ln>
          </a:right>
          <a:insideV>
            <a:ln>
              <a:noFill/>
            </a:ln>
          </a:insideV>
        </a:tcBdr>
        <a:fill>
          <a:solidFill>
            <a:srgbClr val="3F9C35"/>
          </a:solidFill>
        </a:fill>
      </a:tcStyle>
    </a:nwCell>
  </a:tblStyle>
  <a:tblStyle styleId="{7EFC5B7C-5E67-46D3-9E8F-016A147BF503}" styleName="7efc5b7c-5e67-46d3-9e8f-016a147bf503">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81BCDB82-278A-4788-BF1C-F4B80E01A8D0}" styleName="81bcdb82-278a-4788-bf1c-f4b80e01a8d0">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E7E7E8"/>
          </a:solidFill>
        </a:fill>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44144532-578F-448C-842C-F28840057C33}" styleName="44144532-578f-448c-842c-f28840057c33">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CCEBF8"/>
          </a:solidFill>
        </a:fill>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FF55B801-C939-4E15-9656-2799971A5F68}" styleName="ff55b801-c939-4e15-9656-2799971a5f68">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fill>
          <a:solidFill>
            <a:srgbClr val="009CDE"/>
          </a:solidFill>
        </a:fill>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009CDE"/>
          </a:solidFill>
        </a:fill>
      </a:tcStyle>
    </a:swCell>
    <a:firstRow>
      <a:tcStyle>
        <a:tcBdr>
          <a:top>
            <a:ln w="6350" cmpd="sng">
              <a:solidFill>
                <a:srgbClr val="009CDE"/>
              </a:solidFill>
            </a:ln>
          </a:top>
        </a:tcBdr>
      </a:tcStyle>
    </a:firstRow>
    <a:neCell>
      <a:tcStyle>
        <a:tcBdr/>
        <a:fill>
          <a:solidFill>
            <a:srgbClr val="FFFFFF"/>
          </a:solidFill>
        </a:fill>
      </a:tcStyle>
    </a:neCell>
    <a:nwCell>
      <a:tcStyle>
        <a:tcBdr/>
        <a:fill>
          <a:solidFill>
            <a:srgbClr val="009CDE"/>
          </a:solidFill>
        </a:fill>
      </a:tcStyle>
    </a:nwCell>
  </a:tblStyle>
  <a:tblStyle styleId="{4DCEF4A0-81A4-4C24-AD6A-F55210D7064C}" styleName="4dcef4a0-81a4-4c24-ad6a-f55210d7064c">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009CDE"/>
              </a:solidFill>
            </a:ln>
          </a:top>
        </a:tcBdr>
      </a:tcStyle>
    </a:firstRow>
    <a:neCell>
      <a:tcStyle>
        <a:tcBdr/>
        <a:fill>
          <a:solidFill>
            <a:srgbClr val="FFFFFF"/>
          </a:solidFill>
        </a:fill>
      </a:tcStyle>
    </a:neCell>
    <a:nwCell>
      <a:tcStyle>
        <a:tcBdr/>
        <a:fill>
          <a:solidFill>
            <a:srgbClr val="FFFFFF"/>
          </a:solidFill>
        </a:fill>
      </a:tcStyle>
    </a:nwCell>
  </a:tblStyle>
  <a:tblStyle styleId="{70ACE7C7-14BA-4D1E-B5BE-428FDEE426F5}" styleName="70ace7c7-14ba-4d1e-b5be-428fdee426f5">
    <a:tblBg>
      <a:fill>
        <a:noFill/>
      </a:fill>
    </a:tblBg>
    <a:wholeTbl>
      <a:tcStyle>
        <a:tcBdr>
          <a:left>
            <a:ln>
              <a:noFill/>
            </a:ln>
          </a:left>
          <a:right>
            <a:ln>
              <a:noFill/>
            </a:ln>
          </a:right>
          <a:top>
            <a:ln>
              <a:noFill/>
            </a:ln>
          </a:top>
          <a:bottom>
            <a:ln>
              <a:noFill/>
            </a:ln>
          </a:bottom>
          <a:insideH>
            <a:ln w="6350" cmpd="sng">
              <a:solidFill>
                <a:srgbClr val="009CDE"/>
              </a:solidFill>
            </a:ln>
          </a:insideH>
          <a:insideV>
            <a:ln>
              <a:noFill/>
            </a:ln>
          </a:insideV>
        </a:tcBdr>
        <a:fill>
          <a:solidFill>
            <a:srgbClr val="FFFFFF"/>
          </a:solidFill>
        </a:fill>
      </a:tcStyle>
    </a:wholeTbl>
    <a:band2H>
      <a:tcStyle>
        <a:tcBdr/>
      </a:tcStyle>
    </a:band2H>
    <a:lastCol>
      <a:tcStyle>
        <a:tcBdr/>
      </a:tcStyle>
    </a:lastCol>
    <a:firstCol>
      <a:tcStyle>
        <a:tcBdr/>
        <a:fill>
          <a:solidFill>
            <a:srgbClr val="E7E7E8"/>
          </a:solidFill>
        </a:fill>
      </a:tcStyle>
    </a:firstCol>
    <a:lastRow>
      <a:tcStyle>
        <a:tcBdr>
          <a:bottom>
            <a:ln w="6350" cmpd="sng">
              <a:solidFill>
                <a:srgbClr val="009CDE"/>
              </a:solidFill>
            </a:ln>
          </a:bottom>
          <a:insideH>
            <a:ln>
              <a:noFill/>
            </a:ln>
          </a:insideH>
        </a:tcBdr>
      </a:tcStyle>
    </a:lastRow>
    <a:seCell>
      <a:tcStyle>
        <a:tcBdr/>
        <a:fill>
          <a:solidFill>
            <a:srgbClr val="FFFFFF"/>
          </a:solidFill>
        </a:fill>
      </a:tcStyle>
    </a:seCell>
    <a:swCell>
      <a:tcStyle>
        <a:tcBdr/>
        <a:fill>
          <a:solidFill>
            <a:srgbClr val="E7E7E8"/>
          </a:solidFill>
        </a:fill>
      </a:tcStyle>
    </a:swCell>
    <a:firstRow>
      <a:tcStyle>
        <a:tcBdr>
          <a:insideH>
            <a:ln>
              <a:noFill/>
            </a:ln>
          </a:insideH>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CA0843FE-3BD0-4867-84B3-ED6B056959C6}" styleName="ca0843fe-3bd0-4867-84b3-ed6b056959c6">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009CDE"/>
              </a:solidFill>
            </a:ln>
          </a:top>
        </a:tcBdr>
      </a:tcStyle>
    </a:firstRow>
    <a:neCell>
      <a:tcStyle>
        <a:tcBdr/>
        <a:fill>
          <a:solidFill>
            <a:srgbClr val="FFFFFF"/>
          </a:solidFill>
        </a:fill>
      </a:tcStyle>
    </a:neCell>
    <a:nwCell>
      <a:tcStyle>
        <a:tcBdr/>
        <a:fill>
          <a:solidFill>
            <a:srgbClr val="FFFFFF"/>
          </a:solidFill>
        </a:fill>
      </a:tcStyle>
    </a:nwCell>
  </a:tblStyle>
  <a:tblStyle styleId="{0EA39DCE-63B2-41FB-A0E5-BCA1D85AEC90}" styleName="0ea39dce-63b2-41fb-a0e5-bca1d85aec90">
    <a:tblBg>
      <a:fill>
        <a:noFill/>
      </a:fill>
    </a:tblBg>
    <a:wholeTbl>
      <a:tcStyle>
        <a:tcBdr>
          <a:left>
            <a:ln>
              <a:noFill/>
            </a:ln>
          </a:left>
          <a:right>
            <a:ln>
              <a:noFill/>
            </a:ln>
          </a:right>
          <a:top>
            <a:ln>
              <a:noFill/>
            </a:ln>
          </a:top>
          <a:bottom>
            <a:ln>
              <a:noFill/>
            </a:ln>
          </a:bottom>
          <a:insideH>
            <a:ln w="6350" cmpd="sng">
              <a:solidFill>
                <a:srgbClr val="63666A"/>
              </a:solidFill>
            </a:ln>
          </a:insideH>
          <a:insideV>
            <a:ln w="6350" cmpd="sng">
              <a:solidFill>
                <a:srgbClr val="63666A"/>
              </a:solidFill>
            </a:ln>
          </a:insideV>
        </a:tcBdr>
        <a:fill>
          <a:solidFill>
            <a:srgbClr val="FFFFFF"/>
          </a:solidFill>
        </a:fill>
      </a:tcStyle>
    </a:wholeTbl>
    <a:band2H>
      <a:tcStyle>
        <a:tcBdr/>
      </a:tcStyle>
    </a:band2H>
    <a:lastCol>
      <a:tcStyle>
        <a:tcBdr>
          <a:left>
            <a:ln w="6350" cmpd="sng">
              <a:solidFill>
                <a:srgbClr val="63666A"/>
              </a:solidFill>
            </a:ln>
          </a:left>
          <a:insideV>
            <a:ln>
              <a:noFill/>
            </a:ln>
          </a:insideV>
        </a:tcBdr>
      </a:tcStyle>
    </a:lastCol>
    <a:firstCol>
      <a:tcStyle>
        <a:tcBdr>
          <a:right>
            <a:ln w="6350" cmpd="sng">
              <a:solidFill>
                <a:srgbClr val="63666A"/>
              </a:solidFill>
            </a:ln>
          </a:right>
          <a:insideV>
            <a:ln>
              <a:noFill/>
            </a:ln>
          </a:insideV>
        </a:tcBdr>
      </a:tcStyle>
    </a:firstCol>
    <a:lastRow>
      <a:tcStyle>
        <a:tcBdr>
          <a:top>
            <a:ln w="6350" cmpd="sng">
              <a:solidFill>
                <a:srgbClr val="63666A"/>
              </a:solidFill>
            </a:ln>
          </a:top>
          <a:insideH>
            <a:ln>
              <a:noFill/>
            </a:ln>
          </a:insideH>
        </a:tcBdr>
      </a:tcStyle>
    </a:lastRow>
    <a:seCell>
      <a:tcStyle>
        <a:tcBdr/>
        <a:fill>
          <a:solidFill>
            <a:srgbClr val="FFFFFF"/>
          </a:solidFill>
        </a:fill>
      </a:tcStyle>
    </a:seCell>
    <a:swCell>
      <a:tcStyle>
        <a:tcBdr/>
        <a:fill>
          <a:solidFill>
            <a:srgbClr val="FFFFFF"/>
          </a:solidFill>
        </a:fill>
      </a:tcStyle>
    </a:swCell>
    <a:firstRow>
      <a:tcStyle>
        <a:tcBdr>
          <a:bottom>
            <a:ln w="6350" cmpd="sng">
              <a:solidFill>
                <a:srgbClr val="63666A"/>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3AE4E581-1083-4DCC-8007-2B4AB0B415C5}" styleName="3ae4e581-1083-4dcc-8007-2b4ab0b415c5">
    <a:tblBg>
      <a:fill>
        <a:noFill/>
      </a:fill>
    </a:tblBg>
    <a:wholeTbl>
      <a:tcStyle>
        <a:tcBdr>
          <a:left>
            <a:ln>
              <a:noFill/>
            </a:ln>
          </a:left>
          <a:right>
            <a:ln>
              <a:noFill/>
            </a:ln>
          </a:right>
          <a:top>
            <a:ln>
              <a:noFill/>
            </a:ln>
          </a:top>
          <a:bottom>
            <a:ln>
              <a:noFill/>
            </a:ln>
          </a:bottom>
          <a:insideH>
            <a:ln w="6350" cmpd="sng">
              <a:solidFill>
                <a:srgbClr val="63666A"/>
              </a:solidFill>
            </a:ln>
          </a:insideH>
          <a:insideV>
            <a:ln w="6350" cmpd="sng">
              <a:solidFill>
                <a:srgbClr val="63666A"/>
              </a:solidFill>
            </a:ln>
          </a:insideV>
        </a:tcBdr>
        <a:fill>
          <a:solidFill>
            <a:srgbClr val="FFFFFF"/>
          </a:solidFill>
        </a:fill>
      </a:tcStyle>
    </a:wholeTbl>
    <a:band2H>
      <a:tcStyle>
        <a:tcBdr/>
      </a:tcStyle>
    </a:band2H>
    <a:lastCol>
      <a:tcStyle>
        <a:tcBdr>
          <a:left>
            <a:ln w="6350" cmpd="sng">
              <a:solidFill>
                <a:srgbClr val="63666A"/>
              </a:solidFill>
            </a:ln>
          </a:left>
          <a:insideV>
            <a:ln>
              <a:noFill/>
            </a:ln>
          </a:insideV>
        </a:tcBdr>
      </a:tcStyle>
    </a:lastCol>
    <a:firstCol>
      <a:tcStyle>
        <a:tcBdr>
          <a:right>
            <a:ln w="6350" cmpd="sng">
              <a:solidFill>
                <a:srgbClr val="63666A"/>
              </a:solidFill>
            </a:ln>
          </a:right>
          <a:insideV>
            <a:ln>
              <a:noFill/>
            </a:ln>
          </a:insideV>
        </a:tcBdr>
      </a:tcStyle>
    </a:firstCol>
    <a:lastRow>
      <a:tcStyle>
        <a:tcBdr>
          <a:top>
            <a:ln w="6350" cmpd="sng">
              <a:solidFill>
                <a:srgbClr val="63666A"/>
              </a:solidFill>
            </a:ln>
          </a:top>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6350" cmpd="sng">
              <a:solidFill>
                <a:srgbClr val="FFFFFF"/>
              </a:solidFill>
            </a:ln>
          </a:insideV>
        </a:tcBdr>
        <a:fill>
          <a:solidFill>
            <a:srgbClr val="009CDE"/>
          </a:solidFill>
        </a:fill>
      </a:tcStyle>
    </a:firstRow>
    <a:neCell>
      <a:tcStyle>
        <a:tcBdr>
          <a:left>
            <a:ln w="6350" cmpd="sng">
              <a:solidFill>
                <a:srgbClr val="FFFFFF"/>
              </a:solidFill>
            </a:ln>
          </a:left>
          <a:insideV>
            <a:ln>
              <a:noFill/>
            </a:ln>
          </a:insideV>
        </a:tcBdr>
        <a:fill>
          <a:solidFill>
            <a:srgbClr val="009CDE"/>
          </a:solidFill>
        </a:fill>
      </a:tcStyle>
    </a:neCell>
    <a:nwCell>
      <a:tcStyle>
        <a:tcBdr>
          <a:right>
            <a:ln w="6350" cmpd="sng">
              <a:solidFill>
                <a:srgbClr val="FFFFFF"/>
              </a:solidFill>
            </a:ln>
          </a:right>
          <a:insideV>
            <a:ln>
              <a:noFill/>
            </a:ln>
          </a:insideV>
        </a:tcBdr>
        <a:fill>
          <a:solidFill>
            <a:srgbClr val="009CDE"/>
          </a:solidFill>
        </a:fill>
      </a:tcStyle>
    </a:nwCell>
  </a:tblStyle>
  <a:tblStyle styleId="{A91DD523-4F44-4394-B3C7-79F612C05FD0}" styleName="a91dd523-4f44-4394-b3c7-79f612c05fd0">
    <a:tblBg>
      <a:fill>
        <a:noFill/>
      </a:fill>
    </a:tblBg>
    <a:wholeTbl>
      <a:tcStyle>
        <a:tcBdr>
          <a:left>
            <a:ln>
              <a:noFill/>
            </a:ln>
          </a:left>
          <a:right>
            <a:ln>
              <a:noFill/>
            </a:ln>
          </a:right>
          <a:top>
            <a:ln>
              <a:noFill/>
            </a:ln>
          </a:top>
          <a:bottom>
            <a:ln>
              <a:noFill/>
            </a:ln>
          </a:bottom>
          <a:insideH>
            <a:ln w="6350" cmpd="sng">
              <a:solidFill>
                <a:srgbClr val="63666A"/>
              </a:solidFill>
            </a:ln>
          </a:insideH>
          <a:insideV>
            <a:ln w="6350" cmpd="sng">
              <a:solidFill>
                <a:srgbClr val="63666A"/>
              </a:solidFill>
            </a:ln>
          </a:insideV>
        </a:tcBdr>
        <a:fill>
          <a:solidFill>
            <a:srgbClr val="FFFFFF"/>
          </a:solidFill>
        </a:fill>
      </a:tcStyle>
    </a:wholeTbl>
    <a:band2H>
      <a:tcStyle>
        <a:tcBdr/>
      </a:tcStyle>
    </a:band2H>
    <a:lastCol>
      <a:tcStyle>
        <a:tcBdr>
          <a:left>
            <a:ln w="6350" cmpd="sng">
              <a:solidFill>
                <a:srgbClr val="63666A"/>
              </a:solidFill>
            </a:ln>
          </a:left>
          <a:insideV>
            <a:ln>
              <a:noFill/>
            </a:ln>
          </a:insideV>
        </a:tcBdr>
      </a:tcStyle>
    </a:lastCol>
    <a:firstCol>
      <a:tcStyle>
        <a:tcBdr>
          <a:right>
            <a:ln w="6350" cmpd="sng">
              <a:solidFill>
                <a:srgbClr val="63666A"/>
              </a:solidFill>
            </a:ln>
          </a:right>
          <a:insideV>
            <a:ln>
              <a:noFill/>
            </a:ln>
          </a:insideV>
        </a:tcBdr>
      </a:tcStyle>
    </a:firstCol>
    <a:lastRow>
      <a:tcStyle>
        <a:tcBdr>
          <a:top>
            <a:ln w="6350" cmpd="sng">
              <a:solidFill>
                <a:srgbClr val="63666A"/>
              </a:solidFill>
            </a:ln>
          </a:top>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6350" cmpd="sng">
              <a:solidFill>
                <a:srgbClr val="FFFFFF"/>
              </a:solidFill>
            </a:ln>
          </a:insideV>
        </a:tcBdr>
        <a:fill>
          <a:solidFill>
            <a:srgbClr val="009CDE"/>
          </a:solidFill>
        </a:fill>
      </a:tcStyle>
    </a:firstRow>
    <a:neCell>
      <a:tcStyle>
        <a:tcBdr>
          <a:left>
            <a:ln w="6350" cmpd="sng">
              <a:solidFill>
                <a:srgbClr val="FFFFFF"/>
              </a:solidFill>
            </a:ln>
          </a:left>
          <a:insideV>
            <a:ln>
              <a:noFill/>
            </a:ln>
          </a:insideV>
        </a:tcBdr>
        <a:fill>
          <a:solidFill>
            <a:srgbClr val="009CDE"/>
          </a:solidFill>
        </a:fill>
      </a:tcStyle>
    </a:neCell>
    <a:nwCell>
      <a:tcStyle>
        <a:tcBdr>
          <a:right>
            <a:ln w="6350" cmpd="sng">
              <a:solidFill>
                <a:srgbClr val="FFFFFF"/>
              </a:solidFill>
            </a:ln>
          </a:right>
          <a:insideV>
            <a:ln>
              <a:noFill/>
            </a:ln>
          </a:insideV>
        </a:tcBdr>
        <a:fill>
          <a:solidFill>
            <a:srgbClr val="009CDE"/>
          </a:solidFill>
        </a:fill>
      </a:tcStyle>
    </a:nwCell>
  </a:tblStyle>
  <a:tblStyle styleId="{5C291FAD-4FDF-4CB9-800E-C23528C83268}" styleName="5c291fad-4fdf-4cb9-800e-c23528c83268">
    <a:tblBg>
      <a:fill>
        <a:noFill/>
      </a:fill>
    </a:tblBg>
    <a:wholeTbl>
      <a:tcStyle>
        <a:tcBdr>
          <a:left>
            <a:ln>
              <a:noFill/>
            </a:ln>
          </a:left>
          <a:right>
            <a:ln>
              <a:noFill/>
            </a:ln>
          </a:right>
          <a:top>
            <a:ln>
              <a:noFill/>
            </a:ln>
          </a:top>
          <a:bottom>
            <a:ln>
              <a:noFill/>
            </a:ln>
          </a:bottom>
          <a:insideH>
            <a:ln w="6350" cmpd="sng">
              <a:solidFill>
                <a:srgbClr val="63666A"/>
              </a:solidFill>
            </a:ln>
          </a:insideH>
          <a:insideV>
            <a:ln w="6350" cmpd="sng">
              <a:solidFill>
                <a:srgbClr val="63666A"/>
              </a:solidFill>
            </a:ln>
          </a:insideV>
        </a:tcBdr>
        <a:fill>
          <a:solidFill>
            <a:srgbClr val="FFFFFF"/>
          </a:solidFill>
        </a:fill>
      </a:tcStyle>
    </a:wholeTbl>
    <a:band2H>
      <a:tcStyle>
        <a:tcBdr/>
      </a:tcStyle>
    </a:band2H>
    <a:lastCol>
      <a:tcStyle>
        <a:tcBdr>
          <a:left>
            <a:ln w="6350" cmpd="sng">
              <a:solidFill>
                <a:srgbClr val="63666A"/>
              </a:solidFill>
            </a:ln>
          </a:left>
          <a:insideV>
            <a:ln>
              <a:noFill/>
            </a:ln>
          </a:insideV>
        </a:tcBdr>
      </a:tcStyle>
    </a:lastCol>
    <a:firstCol>
      <a:tcStyle>
        <a:tcBdr>
          <a:right>
            <a:ln w="6350" cmpd="sng">
              <a:solidFill>
                <a:srgbClr val="63666A"/>
              </a:solidFill>
            </a:ln>
          </a:right>
          <a:insideV>
            <a:ln>
              <a:noFill/>
            </a:ln>
          </a:insideV>
        </a:tcBdr>
      </a:tcStyle>
    </a:firstCol>
    <a:lastRow>
      <a:tcStyle>
        <a:tcBdr>
          <a:top>
            <a:ln w="6350" cmpd="sng">
              <a:solidFill>
                <a:srgbClr val="63666A"/>
              </a:solidFill>
            </a:ln>
          </a:top>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6350" cmpd="sng">
              <a:solidFill>
                <a:srgbClr val="FFFFFF"/>
              </a:solidFill>
            </a:ln>
          </a:insideV>
        </a:tcBdr>
        <a:fill>
          <a:solidFill>
            <a:srgbClr val="3F9C35"/>
          </a:solidFill>
        </a:fill>
      </a:tcStyle>
    </a:firstRow>
    <a:neCell>
      <a:tcStyle>
        <a:tcBdr>
          <a:left>
            <a:ln w="6350" cmpd="sng">
              <a:solidFill>
                <a:srgbClr val="FFFFFF"/>
              </a:solidFill>
            </a:ln>
          </a:left>
          <a:insideV>
            <a:ln>
              <a:noFill/>
            </a:ln>
          </a:insideV>
        </a:tcBdr>
        <a:fill>
          <a:solidFill>
            <a:srgbClr val="3F9C35"/>
          </a:solidFill>
        </a:fill>
      </a:tcStyle>
    </a:neCell>
    <a:nwCell>
      <a:tcStyle>
        <a:tcBdr>
          <a:right>
            <a:ln w="6350" cmpd="sng">
              <a:solidFill>
                <a:srgbClr val="FFFFFF"/>
              </a:solidFill>
            </a:ln>
          </a:right>
          <a:insideV>
            <a:ln>
              <a:noFill/>
            </a:ln>
          </a:insideV>
        </a:tcBdr>
        <a:fill>
          <a:solidFill>
            <a:srgbClr val="3F9C35"/>
          </a:solidFill>
        </a:fill>
      </a:tcStyle>
    </a:nwCell>
  </a:tblStyle>
  <a:tblStyle styleId="{7A448FA6-3B43-4660-A9C9-F404AFEACAE3}" styleName="7a448fa6-3b43-4660-a9c9-f404afeacae3">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cStyle>
    </a:lastRow>
    <a:seCell>
      <a:tcStyle>
        <a:tcBdr/>
        <a:fill>
          <a:solidFill>
            <a:srgbClr val="FFFFFF"/>
          </a:solidFill>
        </a:fill>
      </a:tcStyle>
    </a:seCell>
    <a:swCell>
      <a:tcStyle>
        <a:tcBdr/>
        <a:fill>
          <a:solidFill>
            <a:srgbClr val="FFFFFF"/>
          </a:solidFill>
        </a:fill>
      </a:tcStyle>
    </a:swCell>
    <a:firstRow>
      <a:tcStyle>
        <a:tcBdr/>
        <a:fill>
          <a:solidFill>
            <a:srgbClr val="E7E7E8"/>
          </a:solidFill>
        </a:fill>
      </a:tcStyle>
    </a:firstRow>
    <a:neCell>
      <a:tcStyle>
        <a:tcBdr/>
        <a:fill>
          <a:solidFill>
            <a:srgbClr val="E7E7E8"/>
          </a:solidFill>
        </a:fill>
      </a:tcStyle>
    </a:neCell>
    <a:nwCell>
      <a:tcStyle>
        <a:tcBdr/>
        <a:fill>
          <a:solidFill>
            <a:srgbClr val="E7E7E8"/>
          </a:solidFill>
        </a:fill>
      </a:tcStyle>
    </a:nwCell>
  </a:tblStyle>
  <a:tblStyle styleId="{72CDA366-462B-4796-8E93-1E01BD39F31F}" styleName="72cda366-462b-4796-8e93-1e01bd39f31f">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cStyle>
    </a:lastRow>
    <a:seCell>
      <a:tcStyle>
        <a:tcBdr/>
        <a:fill>
          <a:solidFill>
            <a:srgbClr val="FFFFFF"/>
          </a:solidFill>
        </a:fill>
      </a:tcStyle>
    </a:seCell>
    <a:swCell>
      <a:tcStyle>
        <a:tcBdr/>
        <a:fill>
          <a:solidFill>
            <a:srgbClr val="FFFFFF"/>
          </a:solidFill>
        </a:fill>
      </a:tcStyle>
    </a:swCell>
    <a:firstRow>
      <a:tcStyle>
        <a:tcBdr/>
      </a:tcStyle>
    </a:firstRow>
    <a:neCell>
      <a:tcStyle>
        <a:tcBdr/>
        <a:fill>
          <a:solidFill>
            <a:srgbClr val="FFFFFF"/>
          </a:solidFill>
        </a:fill>
      </a:tcStyle>
    </a:neCell>
    <a:nwCell>
      <a:tcStyle>
        <a:tcBdr/>
        <a:fill>
          <a:solidFill>
            <a:srgbClr val="FFFFFF"/>
          </a:solidFill>
        </a:fill>
      </a:tcStyle>
    </a:nwCell>
  </a:tblStyle>
  <a:tblStyle styleId="{E1C1CC4D-5FE6-4DD9-A11E-0F4DD747E005}" styleName="e1c1cc4d-5fe6-4dd9-a11e-0f4dd747e005">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8C928D11-B8CA-4419-9FEA-AD5FAC08067D}" styleName="8c928d11-b8ca-4419-9fea-ad5fac08067d">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A5DFB0D9-B2D8-43FA-8658-3AF0D6B2B7F8}" styleName="a5dfb0d9-b2d8-43fa-8658-3af0d6b2b7f8">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6350" cmpd="sng">
              <a:solidFill>
                <a:srgbClr val="009CDE"/>
              </a:solidFill>
            </a:ln>
          </a:top>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C06A59E2-6AED-4072-BE00-8CE1A237C24B}" styleName="c06a59e2-6aed-4072-be00-8ce1a237c24b">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E7E7E8"/>
          </a:solidFill>
        </a:fill>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EBFDA84F-D90F-45EB-9C95-6B0A88D72802}" styleName="ebfda84f-d90f-45eb-9c95-6b0a88d72802">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E7E7E8"/>
          </a:solidFill>
        </a:fill>
      </a:tcStyle>
    </a:band2H>
    <a:lastCol>
      <a:tcStyle>
        <a:tcBdr/>
      </a:tcStyle>
    </a:lastCol>
    <a:firstCol>
      <a:tcStyle>
        <a:tcBdr/>
      </a:tcStyle>
    </a:firstCol>
    <a:lastRow>
      <a:tcStyle>
        <a:tcBdr>
          <a:top>
            <a:ln w="6350" cmpd="sng">
              <a:solidFill>
                <a:srgbClr val="009CDE"/>
              </a:solidFill>
            </a:ln>
          </a:top>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CE3D57DE-220D-4E5E-A7ED-BB603A6692A8}" styleName="ce3d57de-220d-4e5e-a7ed-bb603a6692a8">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CCEBF8"/>
          </a:solidFill>
        </a:fill>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6DDF1AA7-5C08-4413-BA8B-14E48D6926EB}" styleName="6ddf1aa7-5c08-4413-ba8b-14e48d6926eb">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CCEBF8"/>
          </a:solidFill>
        </a:fill>
      </a:tcStyle>
    </a:band2H>
    <a:lastCol>
      <a:tcStyle>
        <a:tcBdr/>
      </a:tcStyle>
    </a:lastCol>
    <a:firstCol>
      <a:tcStyle>
        <a:tcBdr/>
      </a:tcStyle>
    </a:firstCol>
    <a:lastRow>
      <a:tcStyle>
        <a:tcBdr>
          <a:top>
            <a:ln w="6350" cmpd="sng">
              <a:solidFill>
                <a:srgbClr val="009CDE"/>
              </a:solidFill>
            </a:ln>
          </a:top>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11D1116A-10DB-43A1-A16C-0B8F400DE430}" styleName="11d1116a-10db-43a1-a16c-0b8f400de430">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009CDE"/>
              </a:solidFill>
            </a:ln>
          </a:top>
        </a:tcBdr>
      </a:tcStyle>
    </a:firstRow>
    <a:neCell>
      <a:tcStyle>
        <a:tcBdr/>
        <a:fill>
          <a:solidFill>
            <a:srgbClr val="FFFFFF"/>
          </a:solidFill>
        </a:fill>
      </a:tcStyle>
    </a:neCell>
    <a:nwCell>
      <a:tcStyle>
        <a:tcBdr/>
        <a:fill>
          <a:solidFill>
            <a:srgbClr val="FFFFFF"/>
          </a:solidFill>
        </a:fill>
      </a:tcStyle>
    </a:nwCell>
  </a:tblStyle>
  <a:tblStyle styleId="{CA21B128-A644-45C3-AE1C-2062097152F2}" styleName="ca21b128-a644-45c3-ae1c-2062097152f2">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top>
            <a:ln w="6350" cmpd="sng">
              <a:solidFill>
                <a:srgbClr val="009CDE"/>
              </a:solidFill>
            </a:ln>
          </a:top>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009CDE"/>
              </a:solidFill>
            </a:ln>
          </a:top>
        </a:tcBdr>
      </a:tcStyle>
    </a:firstRow>
    <a:neCell>
      <a:tcStyle>
        <a:tcBdr/>
        <a:fill>
          <a:solidFill>
            <a:srgbClr val="FFFFFF"/>
          </a:solidFill>
        </a:fill>
      </a:tcStyle>
    </a:neCell>
    <a:nwCell>
      <a:tcStyle>
        <a:tcBdr/>
        <a:fill>
          <a:solidFill>
            <a:srgbClr val="FFFFFF"/>
          </a:solidFill>
        </a:fill>
      </a:tcStyle>
    </a:nwCell>
  </a:tblStyle>
  <a:tblStyle styleId="{D416FCCF-E5D4-4124-9630-5DDAADE4962C}" styleName="d416fccf-e5d4-4124-9630-5ddaade4962c">
    <a:tblBg>
      <a:fill>
        <a:noFill/>
      </a:fill>
    </a:tblBg>
    <a:wholeTbl>
      <a:tcStyle>
        <a:tcBdr>
          <a:left>
            <a:ln>
              <a:noFill/>
            </a:ln>
          </a:left>
          <a:right>
            <a:ln>
              <a:noFill/>
            </a:ln>
          </a:right>
          <a:top>
            <a:ln>
              <a:noFill/>
            </a:ln>
          </a:top>
          <a:bottom>
            <a:ln>
              <a:noFill/>
            </a:ln>
          </a:bottom>
          <a:insideH>
            <a:ln w="6350" cmpd="sng">
              <a:solidFill>
                <a:srgbClr val="63666A"/>
              </a:solidFill>
            </a:ln>
          </a:insideH>
          <a:insideV>
            <a:ln w="6350" cmpd="sng">
              <a:solidFill>
                <a:srgbClr val="63666A"/>
              </a:solidFill>
            </a:ln>
          </a:insideV>
        </a:tcBdr>
        <a:fill>
          <a:solidFill>
            <a:srgbClr val="FFFFFF"/>
          </a:solidFill>
        </a:fill>
      </a:tcStyle>
    </a:wholeTbl>
    <a:band2H>
      <a:tcStyle>
        <a:tcBdr/>
      </a:tcStyle>
    </a:band2H>
    <a:lastCol>
      <a:tcStyle>
        <a:tcBdr>
          <a:left>
            <a:ln w="6350" cmpd="sng">
              <a:solidFill>
                <a:srgbClr val="63666A"/>
              </a:solidFill>
            </a:ln>
          </a:left>
          <a:insideV>
            <a:ln>
              <a:noFill/>
            </a:ln>
          </a:insideV>
        </a:tcBdr>
      </a:tcStyle>
    </a:lastCol>
    <a:firstCol>
      <a:tcStyle>
        <a:tcBdr>
          <a:right>
            <a:ln w="6350" cmpd="sng">
              <a:solidFill>
                <a:srgbClr val="63666A"/>
              </a:solidFill>
            </a:ln>
          </a:right>
          <a:insideV>
            <a:ln>
              <a:noFill/>
            </a:ln>
          </a:insideV>
        </a:tcBdr>
      </a:tcStyle>
    </a:firstCol>
    <a:lastRow>
      <a:tcStyle>
        <a:tcBdr>
          <a:top>
            <a:ln w="6350" cmpd="sng">
              <a:solidFill>
                <a:srgbClr val="63666A"/>
              </a:solidFill>
            </a:ln>
          </a:top>
          <a:insideH>
            <a:ln>
              <a:noFill/>
            </a:ln>
          </a:insideH>
        </a:tcBdr>
      </a:tcStyle>
    </a:lastRow>
    <a:seCell>
      <a:tcStyle>
        <a:tcBdr/>
        <a:fill>
          <a:solidFill>
            <a:srgbClr val="FFFFFF"/>
          </a:solidFill>
        </a:fill>
      </a:tcStyle>
    </a:seCell>
    <a:swCell>
      <a:tcStyle>
        <a:tcBdr/>
        <a:fill>
          <a:solidFill>
            <a:srgbClr val="FFFFFF"/>
          </a:solidFill>
        </a:fill>
      </a:tcStyle>
    </a:swCell>
    <a:firstRow>
      <a:tcStyle>
        <a:tcBdr>
          <a:bottom>
            <a:ln w="6350" cmpd="sng">
              <a:solidFill>
                <a:srgbClr val="63666A"/>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9DF706AE-8595-4362-AC41-D148EA61A8D7}" styleName="9df706ae-8595-4362-ac41-d148ea61a8d7">
    <a:tblBg>
      <a:fill>
        <a:noFill/>
      </a:fill>
    </a:tblBg>
    <a:wholeTbl>
      <a:tcStyle>
        <a:tcBdr>
          <a:left>
            <a:ln>
              <a:noFill/>
            </a:ln>
          </a:left>
          <a:right>
            <a:ln>
              <a:noFill/>
            </a:ln>
          </a:right>
          <a:top>
            <a:ln>
              <a:noFill/>
            </a:ln>
          </a:top>
          <a:bottom>
            <a:ln>
              <a:noFill/>
            </a:ln>
          </a:bottom>
          <a:insideH>
            <a:ln w="6350" cmpd="sng">
              <a:solidFill>
                <a:srgbClr val="63666A"/>
              </a:solidFill>
            </a:ln>
          </a:insideH>
          <a:insideV>
            <a:ln w="6350" cmpd="sng">
              <a:solidFill>
                <a:srgbClr val="63666A"/>
              </a:solidFill>
            </a:ln>
          </a:insideV>
        </a:tcBdr>
        <a:fill>
          <a:solidFill>
            <a:srgbClr val="FFFFFF"/>
          </a:solidFill>
        </a:fill>
      </a:tcStyle>
    </a:wholeTbl>
    <a:band2H>
      <a:tcStyle>
        <a:tcBdr/>
      </a:tcStyle>
    </a:band2H>
    <a:lastCol>
      <a:tcStyle>
        <a:tcBdr>
          <a:left>
            <a:ln w="6350" cmpd="sng">
              <a:solidFill>
                <a:srgbClr val="63666A"/>
              </a:solidFill>
            </a:ln>
          </a:left>
          <a:insideV>
            <a:ln>
              <a:noFill/>
            </a:ln>
          </a:insideV>
        </a:tcBdr>
      </a:tcStyle>
    </a:lastCol>
    <a:firstCol>
      <a:tcStyle>
        <a:tcBdr>
          <a:right>
            <a:ln w="6350" cmpd="sng">
              <a:solidFill>
                <a:srgbClr val="63666A"/>
              </a:solidFill>
            </a:ln>
          </a:right>
          <a:insideV>
            <a:ln>
              <a:noFill/>
            </a:ln>
          </a:insideV>
        </a:tcBdr>
      </a:tcStyle>
    </a:firstCol>
    <a:lastRow>
      <a:tcStyle>
        <a:tcBdr>
          <a:top>
            <a:ln w="6350" cmpd="sng">
              <a:solidFill>
                <a:srgbClr val="63666A"/>
              </a:solidFill>
            </a:ln>
          </a:top>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6350" cmpd="sng">
              <a:solidFill>
                <a:srgbClr val="FFFFFF"/>
              </a:solidFill>
            </a:ln>
          </a:insideV>
        </a:tcBdr>
        <a:fill>
          <a:solidFill>
            <a:srgbClr val="009CDE"/>
          </a:solidFill>
        </a:fill>
      </a:tcStyle>
    </a:firstRow>
    <a:neCell>
      <a:tcStyle>
        <a:tcBdr>
          <a:left>
            <a:ln w="6350" cmpd="sng">
              <a:solidFill>
                <a:srgbClr val="FFFFFF"/>
              </a:solidFill>
            </a:ln>
          </a:left>
          <a:insideV>
            <a:ln>
              <a:noFill/>
            </a:ln>
          </a:insideV>
        </a:tcBdr>
        <a:fill>
          <a:solidFill>
            <a:srgbClr val="009CDE"/>
          </a:solidFill>
        </a:fill>
      </a:tcStyle>
    </a:neCell>
    <a:nwCell>
      <a:tcStyle>
        <a:tcBdr>
          <a:right>
            <a:ln w="6350" cmpd="sng">
              <a:solidFill>
                <a:srgbClr val="FFFFFF"/>
              </a:solidFill>
            </a:ln>
          </a:right>
          <a:insideV>
            <a:ln>
              <a:noFill/>
            </a:ln>
          </a:insideV>
        </a:tcBdr>
        <a:fill>
          <a:solidFill>
            <a:srgbClr val="009CDE"/>
          </a:solidFill>
        </a:fill>
      </a:tcStyle>
    </a:nwCell>
  </a:tblStyle>
  <a:tblStyle styleId="{19AF5963-40FF-4846-A230-2BBD32408F4A}" styleName="19af5963-40ff-4846-a230-2bbd32408f4a">
    <a:tblBg>
      <a:fill>
        <a:noFill/>
      </a:fill>
    </a:tblBg>
    <a:wholeTbl>
      <a:tcStyle>
        <a:tcBdr>
          <a:left>
            <a:ln>
              <a:noFill/>
            </a:ln>
          </a:left>
          <a:right>
            <a:ln>
              <a:noFill/>
            </a:ln>
          </a:right>
          <a:top>
            <a:ln>
              <a:noFill/>
            </a:ln>
          </a:top>
          <a:bottom>
            <a:ln>
              <a:noFill/>
            </a:ln>
          </a:bottom>
          <a:insideH>
            <a:ln w="6350" cmpd="sng">
              <a:solidFill>
                <a:srgbClr val="63666A"/>
              </a:solidFill>
            </a:ln>
          </a:insideH>
          <a:insideV>
            <a:ln w="6350" cmpd="sng">
              <a:solidFill>
                <a:srgbClr val="63666A"/>
              </a:solidFill>
            </a:ln>
          </a:insideV>
        </a:tcBdr>
        <a:fill>
          <a:solidFill>
            <a:srgbClr val="FFFFFF"/>
          </a:solidFill>
        </a:fill>
      </a:tcStyle>
    </a:wholeTbl>
    <a:band2H>
      <a:tcStyle>
        <a:tcBdr/>
      </a:tcStyle>
    </a:band2H>
    <a:lastCol>
      <a:tcStyle>
        <a:tcBdr>
          <a:left>
            <a:ln w="6350" cmpd="sng">
              <a:solidFill>
                <a:srgbClr val="63666A"/>
              </a:solidFill>
            </a:ln>
          </a:left>
          <a:insideV>
            <a:ln>
              <a:noFill/>
            </a:ln>
          </a:insideV>
        </a:tcBdr>
      </a:tcStyle>
    </a:lastCol>
    <a:firstCol>
      <a:tcStyle>
        <a:tcBdr>
          <a:right>
            <a:ln w="6350" cmpd="sng">
              <a:solidFill>
                <a:srgbClr val="63666A"/>
              </a:solidFill>
            </a:ln>
          </a:right>
          <a:insideV>
            <a:ln>
              <a:noFill/>
            </a:ln>
          </a:insideV>
        </a:tcBdr>
      </a:tcStyle>
    </a:firstCol>
    <a:lastRow>
      <a:tcStyle>
        <a:tcBdr>
          <a:top>
            <a:ln w="6350" cmpd="sng">
              <a:solidFill>
                <a:srgbClr val="63666A"/>
              </a:solidFill>
            </a:ln>
          </a:top>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6350" cmpd="sng">
              <a:solidFill>
                <a:srgbClr val="FFFFFF"/>
              </a:solidFill>
            </a:ln>
          </a:insideV>
        </a:tcBdr>
        <a:fill>
          <a:solidFill>
            <a:srgbClr val="009CDE"/>
          </a:solidFill>
        </a:fill>
      </a:tcStyle>
    </a:firstRow>
    <a:neCell>
      <a:tcStyle>
        <a:tcBdr>
          <a:left>
            <a:ln w="6350" cmpd="sng">
              <a:solidFill>
                <a:srgbClr val="FFFFFF"/>
              </a:solidFill>
            </a:ln>
          </a:left>
          <a:insideV>
            <a:ln>
              <a:noFill/>
            </a:ln>
          </a:insideV>
        </a:tcBdr>
        <a:fill>
          <a:solidFill>
            <a:srgbClr val="009CDE"/>
          </a:solidFill>
        </a:fill>
      </a:tcStyle>
    </a:neCell>
    <a:nwCell>
      <a:tcStyle>
        <a:tcBdr>
          <a:right>
            <a:ln w="6350" cmpd="sng">
              <a:solidFill>
                <a:srgbClr val="FFFFFF"/>
              </a:solidFill>
            </a:ln>
          </a:right>
          <a:insideV>
            <a:ln>
              <a:noFill/>
            </a:ln>
          </a:insideV>
        </a:tcBdr>
        <a:fill>
          <a:solidFill>
            <a:srgbClr val="009CDE"/>
          </a:solidFill>
        </a:fill>
      </a:tcStyle>
    </a:nwCell>
  </a:tblStyle>
  <a:tblStyle styleId="{2D7B490B-8FD1-4D16-BF10-32AA5559FDEE}" styleName="2d7b490b-8fd1-4d16-bf10-32aa5559fdee">
    <a:tblBg>
      <a:fill>
        <a:noFill/>
      </a:fill>
    </a:tblBg>
    <a:wholeTbl>
      <a:tcStyle>
        <a:tcBdr>
          <a:left>
            <a:ln>
              <a:noFill/>
            </a:ln>
          </a:left>
          <a:right>
            <a:ln>
              <a:noFill/>
            </a:ln>
          </a:right>
          <a:top>
            <a:ln>
              <a:noFill/>
            </a:ln>
          </a:top>
          <a:bottom>
            <a:ln>
              <a:noFill/>
            </a:ln>
          </a:bottom>
          <a:insideH>
            <a:ln w="6350" cmpd="sng">
              <a:solidFill>
                <a:srgbClr val="63666A"/>
              </a:solidFill>
            </a:ln>
          </a:insideH>
          <a:insideV>
            <a:ln w="6350" cmpd="sng">
              <a:solidFill>
                <a:srgbClr val="63666A"/>
              </a:solidFill>
            </a:ln>
          </a:insideV>
        </a:tcBdr>
        <a:fill>
          <a:solidFill>
            <a:srgbClr val="FFFFFF"/>
          </a:solidFill>
        </a:fill>
      </a:tcStyle>
    </a:wholeTbl>
    <a:band2H>
      <a:tcStyle>
        <a:tcBdr/>
      </a:tcStyle>
    </a:band2H>
    <a:lastCol>
      <a:tcStyle>
        <a:tcBdr>
          <a:left>
            <a:ln w="6350" cmpd="sng">
              <a:solidFill>
                <a:srgbClr val="63666A"/>
              </a:solidFill>
            </a:ln>
          </a:left>
          <a:insideV>
            <a:ln>
              <a:noFill/>
            </a:ln>
          </a:insideV>
        </a:tcBdr>
      </a:tcStyle>
    </a:lastCol>
    <a:firstCol>
      <a:tcStyle>
        <a:tcBdr>
          <a:right>
            <a:ln w="6350" cmpd="sng">
              <a:solidFill>
                <a:srgbClr val="63666A"/>
              </a:solidFill>
            </a:ln>
          </a:right>
          <a:insideV>
            <a:ln>
              <a:noFill/>
            </a:ln>
          </a:insideV>
        </a:tcBdr>
      </a:tcStyle>
    </a:firstCol>
    <a:lastRow>
      <a:tcStyle>
        <a:tcBdr>
          <a:top>
            <a:ln w="6350" cmpd="sng">
              <a:solidFill>
                <a:srgbClr val="63666A"/>
              </a:solidFill>
            </a:ln>
          </a:top>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6350" cmpd="sng">
              <a:solidFill>
                <a:srgbClr val="FFFFFF"/>
              </a:solidFill>
            </a:ln>
          </a:insideV>
        </a:tcBdr>
        <a:fill>
          <a:solidFill>
            <a:srgbClr val="3F9C35"/>
          </a:solidFill>
        </a:fill>
      </a:tcStyle>
    </a:firstRow>
    <a:neCell>
      <a:tcStyle>
        <a:tcBdr>
          <a:left>
            <a:ln w="6350" cmpd="sng">
              <a:solidFill>
                <a:srgbClr val="FFFFFF"/>
              </a:solidFill>
            </a:ln>
          </a:left>
          <a:insideV>
            <a:ln>
              <a:noFill/>
            </a:ln>
          </a:insideV>
        </a:tcBdr>
        <a:fill>
          <a:solidFill>
            <a:srgbClr val="3F9C35"/>
          </a:solidFill>
        </a:fill>
      </a:tcStyle>
    </a:neCell>
    <a:nwCell>
      <a:tcStyle>
        <a:tcBdr>
          <a:right>
            <a:ln w="6350" cmpd="sng">
              <a:solidFill>
                <a:srgbClr val="FFFFFF"/>
              </a:solidFill>
            </a:ln>
          </a:right>
          <a:insideV>
            <a:ln>
              <a:noFill/>
            </a:ln>
          </a:insideV>
        </a:tcBdr>
        <a:fill>
          <a:solidFill>
            <a:srgbClr val="3F9C35"/>
          </a:solidFill>
        </a:fill>
      </a:tcStyle>
    </a:nwCell>
  </a:tblStyle>
  <a:tblStyle styleId="{8CAF9A24-3100-4A60-A51B-C5E6EBAD3236}" styleName="8caf9a24-3100-4a60-a51b-c5e6ebad3236">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DA8589EF-C728-474E-BE8F-CEA90CBD5AB6}" styleName="da8589ef-c728-474e-be8f-cea90cbd5ab6">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E7E7E8"/>
          </a:solidFill>
        </a:fill>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D72D89CE-4D33-4BE7-BA11-42B07ACF4B8E}" styleName="d72d89ce-4d33-4be7-ba11-42b07acf4b8e">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CCEBF8"/>
          </a:solidFill>
        </a:fill>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EF2DC981-3B59-4D35-8EBE-E2C46A454515}" styleName="ef2dc981-3b59-4d35-8ebe-e2c46a454515">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fill>
          <a:solidFill>
            <a:srgbClr val="009CDE"/>
          </a:solidFill>
        </a:fill>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009CDE"/>
          </a:solidFill>
        </a:fill>
      </a:tcStyle>
    </a:swCell>
    <a:firstRow>
      <a:tcStyle>
        <a:tcBdr>
          <a:top>
            <a:ln w="6350" cmpd="sng">
              <a:solidFill>
                <a:srgbClr val="009CDE"/>
              </a:solidFill>
            </a:ln>
          </a:top>
        </a:tcBdr>
      </a:tcStyle>
    </a:firstRow>
    <a:neCell>
      <a:tcStyle>
        <a:tcBdr/>
        <a:fill>
          <a:solidFill>
            <a:srgbClr val="FFFFFF"/>
          </a:solidFill>
        </a:fill>
      </a:tcStyle>
    </a:neCell>
    <a:nwCell>
      <a:tcStyle>
        <a:tcBdr/>
        <a:fill>
          <a:solidFill>
            <a:srgbClr val="009CDE"/>
          </a:solidFill>
        </a:fill>
      </a:tcStyle>
    </a:nwCell>
  </a:tblStyle>
  <a:tblStyle styleId="{7376F456-3D55-4F75-AAF5-2CAECC5B5781}" styleName="7376f456-3d55-4f75-aaf5-2caecc5b5781">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009CDE"/>
              </a:solidFill>
            </a:ln>
          </a:top>
        </a:tcBdr>
      </a:tcStyle>
    </a:firstRow>
    <a:neCell>
      <a:tcStyle>
        <a:tcBdr/>
        <a:fill>
          <a:solidFill>
            <a:srgbClr val="FFFFFF"/>
          </a:solidFill>
        </a:fill>
      </a:tcStyle>
    </a:neCell>
    <a:nwCell>
      <a:tcStyle>
        <a:tcBdr/>
        <a:fill>
          <a:solidFill>
            <a:srgbClr val="FFFFFF"/>
          </a:solidFill>
        </a:fill>
      </a:tcStyle>
    </a:nwCell>
  </a:tblStyle>
  <a:tblStyle styleId="{E9723909-0FB3-4583-B2C0-81186E7A3B99}" styleName="e9723909-0fb3-4583-b2c0-81186e7a3b99">
    <a:tblBg>
      <a:fill>
        <a:noFill/>
      </a:fill>
    </a:tblBg>
    <a:wholeTbl>
      <a:tcStyle>
        <a:tcBdr>
          <a:left>
            <a:ln>
              <a:noFill/>
            </a:ln>
          </a:left>
          <a:right>
            <a:ln>
              <a:noFill/>
            </a:ln>
          </a:right>
          <a:top>
            <a:ln>
              <a:noFill/>
            </a:ln>
          </a:top>
          <a:bottom>
            <a:ln>
              <a:noFill/>
            </a:ln>
          </a:bottom>
          <a:insideH>
            <a:ln w="6350" cmpd="sng">
              <a:solidFill>
                <a:srgbClr val="009CDE"/>
              </a:solidFill>
            </a:ln>
          </a:insideH>
          <a:insideV>
            <a:ln>
              <a:noFill/>
            </a:ln>
          </a:insideV>
        </a:tcBdr>
        <a:fill>
          <a:solidFill>
            <a:srgbClr val="FFFFFF"/>
          </a:solidFill>
        </a:fill>
      </a:tcStyle>
    </a:wholeTbl>
    <a:band2H>
      <a:tcStyle>
        <a:tcBdr/>
      </a:tcStyle>
    </a:band2H>
    <a:lastCol>
      <a:tcStyle>
        <a:tcBdr/>
      </a:tcStyle>
    </a:lastCol>
    <a:firstCol>
      <a:tcStyle>
        <a:tcBdr/>
        <a:fill>
          <a:solidFill>
            <a:srgbClr val="E7E7E8"/>
          </a:solidFill>
        </a:fill>
      </a:tcStyle>
    </a:firstCol>
    <a:lastRow>
      <a:tcStyle>
        <a:tcBdr>
          <a:bottom>
            <a:ln w="6350" cmpd="sng">
              <a:solidFill>
                <a:srgbClr val="009CDE"/>
              </a:solidFill>
            </a:ln>
          </a:bottom>
          <a:insideH>
            <a:ln>
              <a:noFill/>
            </a:ln>
          </a:insideH>
        </a:tcBdr>
      </a:tcStyle>
    </a:lastRow>
    <a:seCell>
      <a:tcStyle>
        <a:tcBdr/>
        <a:fill>
          <a:solidFill>
            <a:srgbClr val="FFFFFF"/>
          </a:solidFill>
        </a:fill>
      </a:tcStyle>
    </a:seCell>
    <a:swCell>
      <a:tcStyle>
        <a:tcBdr/>
        <a:fill>
          <a:solidFill>
            <a:srgbClr val="E7E7E8"/>
          </a:solidFill>
        </a:fill>
      </a:tcStyle>
    </a:swCell>
    <a:firstRow>
      <a:tcStyle>
        <a:tcBdr>
          <a:insideH>
            <a:ln>
              <a:noFill/>
            </a:ln>
          </a:insideH>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F3757C63-8C1D-4E20-96EE-F87709D92D54}" styleName="f3757c63-8c1d-4e20-96ee-f87709d92d54">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009CDE"/>
              </a:solidFill>
            </a:ln>
          </a:top>
        </a:tcBdr>
      </a:tcStyle>
    </a:firstRow>
    <a:neCell>
      <a:tcStyle>
        <a:tcBdr/>
        <a:fill>
          <a:solidFill>
            <a:srgbClr val="FFFFFF"/>
          </a:solidFill>
        </a:fill>
      </a:tcStyle>
    </a:neCell>
    <a:nwCell>
      <a:tcStyle>
        <a:tcBdr/>
        <a:fill>
          <a:solidFill>
            <a:srgbClr val="FFFFFF"/>
          </a:solidFill>
        </a:fill>
      </a:tcStyle>
    </a:nwCell>
  </a:tblStyle>
  <a:tblStyle styleId="{C9A75B42-D5AE-433B-88E1-823C808180AD}" styleName="c9a75b42-d5ae-433b-88e1-823c808180ad">
    <a:tblBg>
      <a:fill>
        <a:noFill/>
      </a:fill>
    </a:tblBg>
    <a:wholeTbl>
      <a:tcStyle>
        <a:tcBdr>
          <a:left>
            <a:ln>
              <a:noFill/>
            </a:ln>
          </a:left>
          <a:right>
            <a:ln>
              <a:noFill/>
            </a:ln>
          </a:right>
          <a:top>
            <a:ln>
              <a:noFill/>
            </a:ln>
          </a:top>
          <a:bottom>
            <a:ln>
              <a:noFill/>
            </a:ln>
          </a:bottom>
          <a:insideH>
            <a:ln w="6350" cmpd="sng">
              <a:solidFill>
                <a:srgbClr val="63666A"/>
              </a:solidFill>
            </a:ln>
          </a:insideH>
          <a:insideV>
            <a:ln w="6350" cmpd="sng">
              <a:solidFill>
                <a:srgbClr val="63666A"/>
              </a:solidFill>
            </a:ln>
          </a:insideV>
        </a:tcBdr>
        <a:fill>
          <a:solidFill>
            <a:srgbClr val="FFFFFF"/>
          </a:solidFill>
        </a:fill>
      </a:tcStyle>
    </a:wholeTbl>
    <a:band2H>
      <a:tcStyle>
        <a:tcBdr/>
      </a:tcStyle>
    </a:band2H>
    <a:lastCol>
      <a:tcStyle>
        <a:tcBdr>
          <a:left>
            <a:ln w="6350" cmpd="sng">
              <a:solidFill>
                <a:srgbClr val="63666A"/>
              </a:solidFill>
            </a:ln>
          </a:left>
          <a:insideV>
            <a:ln>
              <a:noFill/>
            </a:ln>
          </a:insideV>
        </a:tcBdr>
      </a:tcStyle>
    </a:lastCol>
    <a:firstCol>
      <a:tcStyle>
        <a:tcBdr>
          <a:right>
            <a:ln w="6350" cmpd="sng">
              <a:solidFill>
                <a:srgbClr val="63666A"/>
              </a:solidFill>
            </a:ln>
          </a:right>
          <a:insideV>
            <a:ln>
              <a:noFill/>
            </a:ln>
          </a:insideV>
        </a:tcBdr>
      </a:tcStyle>
    </a:firstCol>
    <a:lastRow>
      <a:tcStyle>
        <a:tcBdr>
          <a:top>
            <a:ln w="6350" cmpd="sng">
              <a:solidFill>
                <a:srgbClr val="63666A"/>
              </a:solidFill>
            </a:ln>
          </a:top>
          <a:insideH>
            <a:ln>
              <a:noFill/>
            </a:ln>
          </a:insideH>
        </a:tcBdr>
      </a:tcStyle>
    </a:lastRow>
    <a:seCell>
      <a:tcStyle>
        <a:tcBdr/>
        <a:fill>
          <a:solidFill>
            <a:srgbClr val="FFFFFF"/>
          </a:solidFill>
        </a:fill>
      </a:tcStyle>
    </a:seCell>
    <a:swCell>
      <a:tcStyle>
        <a:tcBdr/>
        <a:fill>
          <a:solidFill>
            <a:srgbClr val="FFFFFF"/>
          </a:solidFill>
        </a:fill>
      </a:tcStyle>
    </a:swCell>
    <a:firstRow>
      <a:tcStyle>
        <a:tcBdr>
          <a:bottom>
            <a:ln w="6350" cmpd="sng">
              <a:solidFill>
                <a:srgbClr val="63666A"/>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027492E8-BE3B-4B91-BC31-E96312046CDC}" styleName="027492e8-be3b-4b91-bc31-e96312046cdc">
    <a:tblBg>
      <a:fill>
        <a:noFill/>
      </a:fill>
    </a:tblBg>
    <a:wholeTbl>
      <a:tcStyle>
        <a:tcBdr>
          <a:left>
            <a:ln>
              <a:noFill/>
            </a:ln>
          </a:left>
          <a:right>
            <a:ln>
              <a:noFill/>
            </a:ln>
          </a:right>
          <a:top>
            <a:ln>
              <a:noFill/>
            </a:ln>
          </a:top>
          <a:bottom>
            <a:ln>
              <a:noFill/>
            </a:ln>
          </a:bottom>
          <a:insideH>
            <a:ln w="6350" cmpd="sng">
              <a:solidFill>
                <a:srgbClr val="63666A"/>
              </a:solidFill>
            </a:ln>
          </a:insideH>
          <a:insideV>
            <a:ln w="6350" cmpd="sng">
              <a:solidFill>
                <a:srgbClr val="63666A"/>
              </a:solidFill>
            </a:ln>
          </a:insideV>
        </a:tcBdr>
        <a:fill>
          <a:solidFill>
            <a:srgbClr val="FFFFFF"/>
          </a:solidFill>
        </a:fill>
      </a:tcStyle>
    </a:wholeTbl>
    <a:band2H>
      <a:tcStyle>
        <a:tcBdr/>
      </a:tcStyle>
    </a:band2H>
    <a:lastCol>
      <a:tcStyle>
        <a:tcBdr>
          <a:left>
            <a:ln w="6350" cmpd="sng">
              <a:solidFill>
                <a:srgbClr val="63666A"/>
              </a:solidFill>
            </a:ln>
          </a:left>
          <a:insideV>
            <a:ln>
              <a:noFill/>
            </a:ln>
          </a:insideV>
        </a:tcBdr>
      </a:tcStyle>
    </a:lastCol>
    <a:firstCol>
      <a:tcStyle>
        <a:tcBdr>
          <a:right>
            <a:ln w="6350" cmpd="sng">
              <a:solidFill>
                <a:srgbClr val="63666A"/>
              </a:solidFill>
            </a:ln>
          </a:right>
          <a:insideV>
            <a:ln>
              <a:noFill/>
            </a:ln>
          </a:insideV>
        </a:tcBdr>
      </a:tcStyle>
    </a:firstCol>
    <a:lastRow>
      <a:tcStyle>
        <a:tcBdr>
          <a:top>
            <a:ln w="6350" cmpd="sng">
              <a:solidFill>
                <a:srgbClr val="63666A"/>
              </a:solidFill>
            </a:ln>
          </a:top>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6350" cmpd="sng">
              <a:solidFill>
                <a:srgbClr val="FFFFFF"/>
              </a:solidFill>
            </a:ln>
          </a:insideV>
        </a:tcBdr>
        <a:fill>
          <a:solidFill>
            <a:srgbClr val="009CDE"/>
          </a:solidFill>
        </a:fill>
      </a:tcStyle>
    </a:firstRow>
    <a:neCell>
      <a:tcStyle>
        <a:tcBdr>
          <a:left>
            <a:ln w="6350" cmpd="sng">
              <a:solidFill>
                <a:srgbClr val="FFFFFF"/>
              </a:solidFill>
            </a:ln>
          </a:left>
          <a:insideV>
            <a:ln>
              <a:noFill/>
            </a:ln>
          </a:insideV>
        </a:tcBdr>
        <a:fill>
          <a:solidFill>
            <a:srgbClr val="009CDE"/>
          </a:solidFill>
        </a:fill>
      </a:tcStyle>
    </a:neCell>
    <a:nwCell>
      <a:tcStyle>
        <a:tcBdr>
          <a:right>
            <a:ln w="6350" cmpd="sng">
              <a:solidFill>
                <a:srgbClr val="FFFFFF"/>
              </a:solidFill>
            </a:ln>
          </a:right>
          <a:insideV>
            <a:ln>
              <a:noFill/>
            </a:ln>
          </a:insideV>
        </a:tcBdr>
        <a:fill>
          <a:solidFill>
            <a:srgbClr val="009CDE"/>
          </a:solidFill>
        </a:fill>
      </a:tcStyle>
    </a:nwCell>
  </a:tblStyle>
  <a:tblStyle styleId="{C480CDF7-4FD2-4E69-A96F-8964F8FE91C5}" styleName="c480cdf7-4fd2-4e69-a96f-8964f8fe91c5">
    <a:tblBg>
      <a:fill>
        <a:noFill/>
      </a:fill>
    </a:tblBg>
    <a:wholeTbl>
      <a:tcStyle>
        <a:tcBdr>
          <a:left>
            <a:ln>
              <a:noFill/>
            </a:ln>
          </a:left>
          <a:right>
            <a:ln>
              <a:noFill/>
            </a:ln>
          </a:right>
          <a:top>
            <a:ln>
              <a:noFill/>
            </a:ln>
          </a:top>
          <a:bottom>
            <a:ln>
              <a:noFill/>
            </a:ln>
          </a:bottom>
          <a:insideH>
            <a:ln w="6350" cmpd="sng">
              <a:solidFill>
                <a:srgbClr val="63666A"/>
              </a:solidFill>
            </a:ln>
          </a:insideH>
          <a:insideV>
            <a:ln w="6350" cmpd="sng">
              <a:solidFill>
                <a:srgbClr val="63666A"/>
              </a:solidFill>
            </a:ln>
          </a:insideV>
        </a:tcBdr>
        <a:fill>
          <a:solidFill>
            <a:srgbClr val="FFFFFF"/>
          </a:solidFill>
        </a:fill>
      </a:tcStyle>
    </a:wholeTbl>
    <a:band2H>
      <a:tcStyle>
        <a:tcBdr/>
      </a:tcStyle>
    </a:band2H>
    <a:lastCol>
      <a:tcStyle>
        <a:tcBdr>
          <a:left>
            <a:ln w="6350" cmpd="sng">
              <a:solidFill>
                <a:srgbClr val="63666A"/>
              </a:solidFill>
            </a:ln>
          </a:left>
          <a:insideV>
            <a:ln>
              <a:noFill/>
            </a:ln>
          </a:insideV>
        </a:tcBdr>
      </a:tcStyle>
    </a:lastCol>
    <a:firstCol>
      <a:tcStyle>
        <a:tcBdr>
          <a:right>
            <a:ln w="6350" cmpd="sng">
              <a:solidFill>
                <a:srgbClr val="63666A"/>
              </a:solidFill>
            </a:ln>
          </a:right>
          <a:insideV>
            <a:ln>
              <a:noFill/>
            </a:ln>
          </a:insideV>
        </a:tcBdr>
      </a:tcStyle>
    </a:firstCol>
    <a:lastRow>
      <a:tcStyle>
        <a:tcBdr>
          <a:top>
            <a:ln w="6350" cmpd="sng">
              <a:solidFill>
                <a:srgbClr val="63666A"/>
              </a:solidFill>
            </a:ln>
          </a:top>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6350" cmpd="sng">
              <a:solidFill>
                <a:srgbClr val="FFFFFF"/>
              </a:solidFill>
            </a:ln>
          </a:insideV>
        </a:tcBdr>
        <a:fill>
          <a:solidFill>
            <a:srgbClr val="009CDE"/>
          </a:solidFill>
        </a:fill>
      </a:tcStyle>
    </a:firstRow>
    <a:neCell>
      <a:tcStyle>
        <a:tcBdr>
          <a:left>
            <a:ln w="6350" cmpd="sng">
              <a:solidFill>
                <a:srgbClr val="FFFFFF"/>
              </a:solidFill>
            </a:ln>
          </a:left>
          <a:insideV>
            <a:ln>
              <a:noFill/>
            </a:ln>
          </a:insideV>
        </a:tcBdr>
        <a:fill>
          <a:solidFill>
            <a:srgbClr val="009CDE"/>
          </a:solidFill>
        </a:fill>
      </a:tcStyle>
    </a:neCell>
    <a:nwCell>
      <a:tcStyle>
        <a:tcBdr>
          <a:right>
            <a:ln w="6350" cmpd="sng">
              <a:solidFill>
                <a:srgbClr val="FFFFFF"/>
              </a:solidFill>
            </a:ln>
          </a:right>
          <a:insideV>
            <a:ln>
              <a:noFill/>
            </a:ln>
          </a:insideV>
        </a:tcBdr>
        <a:fill>
          <a:solidFill>
            <a:srgbClr val="009CDE"/>
          </a:solidFill>
        </a:fill>
      </a:tcStyle>
    </a:nwCell>
  </a:tblStyle>
  <a:tblStyle styleId="{C47600F3-8DE5-4305-935F-5F22FE609F90}" styleName="c47600f3-8de5-4305-935f-5f22fe609f90">
    <a:tblBg>
      <a:fill>
        <a:noFill/>
      </a:fill>
    </a:tblBg>
    <a:wholeTbl>
      <a:tcStyle>
        <a:tcBdr>
          <a:left>
            <a:ln>
              <a:noFill/>
            </a:ln>
          </a:left>
          <a:right>
            <a:ln>
              <a:noFill/>
            </a:ln>
          </a:right>
          <a:top>
            <a:ln>
              <a:noFill/>
            </a:ln>
          </a:top>
          <a:bottom>
            <a:ln>
              <a:noFill/>
            </a:ln>
          </a:bottom>
          <a:insideH>
            <a:ln w="6350" cmpd="sng">
              <a:solidFill>
                <a:srgbClr val="63666A"/>
              </a:solidFill>
            </a:ln>
          </a:insideH>
          <a:insideV>
            <a:ln w="6350" cmpd="sng">
              <a:solidFill>
                <a:srgbClr val="63666A"/>
              </a:solidFill>
            </a:ln>
          </a:insideV>
        </a:tcBdr>
        <a:fill>
          <a:solidFill>
            <a:srgbClr val="FFFFFF"/>
          </a:solidFill>
        </a:fill>
      </a:tcStyle>
    </a:wholeTbl>
    <a:band2H>
      <a:tcStyle>
        <a:tcBdr/>
      </a:tcStyle>
    </a:band2H>
    <a:lastCol>
      <a:tcStyle>
        <a:tcBdr>
          <a:left>
            <a:ln w="6350" cmpd="sng">
              <a:solidFill>
                <a:srgbClr val="63666A"/>
              </a:solidFill>
            </a:ln>
          </a:left>
          <a:insideV>
            <a:ln>
              <a:noFill/>
            </a:ln>
          </a:insideV>
        </a:tcBdr>
      </a:tcStyle>
    </a:lastCol>
    <a:firstCol>
      <a:tcStyle>
        <a:tcBdr>
          <a:right>
            <a:ln w="6350" cmpd="sng">
              <a:solidFill>
                <a:srgbClr val="63666A"/>
              </a:solidFill>
            </a:ln>
          </a:right>
          <a:insideV>
            <a:ln>
              <a:noFill/>
            </a:ln>
          </a:insideV>
        </a:tcBdr>
      </a:tcStyle>
    </a:firstCol>
    <a:lastRow>
      <a:tcStyle>
        <a:tcBdr>
          <a:top>
            <a:ln w="6350" cmpd="sng">
              <a:solidFill>
                <a:srgbClr val="63666A"/>
              </a:solidFill>
            </a:ln>
          </a:top>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6350" cmpd="sng">
              <a:solidFill>
                <a:srgbClr val="FFFFFF"/>
              </a:solidFill>
            </a:ln>
          </a:insideV>
        </a:tcBdr>
        <a:fill>
          <a:solidFill>
            <a:srgbClr val="3F9C35"/>
          </a:solidFill>
        </a:fill>
      </a:tcStyle>
    </a:firstRow>
    <a:neCell>
      <a:tcStyle>
        <a:tcBdr>
          <a:left>
            <a:ln w="6350" cmpd="sng">
              <a:solidFill>
                <a:srgbClr val="FFFFFF"/>
              </a:solidFill>
            </a:ln>
          </a:left>
          <a:insideV>
            <a:ln>
              <a:noFill/>
            </a:ln>
          </a:insideV>
        </a:tcBdr>
        <a:fill>
          <a:solidFill>
            <a:srgbClr val="3F9C35"/>
          </a:solidFill>
        </a:fill>
      </a:tcStyle>
    </a:neCell>
    <a:nwCell>
      <a:tcStyle>
        <a:tcBdr>
          <a:right>
            <a:ln w="6350" cmpd="sng">
              <a:solidFill>
                <a:srgbClr val="FFFFFF"/>
              </a:solidFill>
            </a:ln>
          </a:right>
          <a:insideV>
            <a:ln>
              <a:noFill/>
            </a:ln>
          </a:insideV>
        </a:tcBdr>
        <a:fill>
          <a:solidFill>
            <a:srgbClr val="3F9C35"/>
          </a:solidFill>
        </a:fill>
      </a:tcStyle>
    </a:nwCell>
  </a:tblStyle>
  <a:tblStyle styleId="{C312D889-6620-4335-B9AD-E851C5F4465E}" styleName="c312d889-6620-4335-b9ad-e851c5f4465e">
    <a:tblBg>
      <a:fill>
        <a:noFill/>
      </a:fill>
    </a:tblBg>
    <a:wholeTbl>
      <a:tcStyle>
        <a:tcBdr>
          <a:left>
            <a:ln>
              <a:noFill/>
            </a:ln>
          </a:left>
          <a:right>
            <a:ln>
              <a:noFill/>
            </a:ln>
          </a:right>
          <a:top>
            <a:ln>
              <a:noFill/>
            </a:ln>
          </a:top>
          <a:bottom>
            <a:ln>
              <a:noFill/>
            </a:ln>
          </a:bottom>
          <a:insideH>
            <a:ln w="9525" cmpd="sng">
              <a:solidFill>
                <a:srgbClr val="FFFFFF"/>
              </a:solidFill>
            </a:ln>
          </a:insideH>
          <a:insideV>
            <a:ln w="9525" cmpd="sng">
              <a:solidFill>
                <a:srgbClr val="FFFFFF"/>
              </a:solidFill>
            </a:ln>
          </a:insideV>
        </a:tcBdr>
        <a:fill>
          <a:solidFill>
            <a:srgbClr val="CFD0D1"/>
          </a:solidFill>
        </a:fill>
      </a:tcStyle>
    </a:wholeTbl>
    <a:band2H>
      <a:tcStyle>
        <a:tcBdr/>
        <a:fill>
          <a:solidFill>
            <a:srgbClr val="E7E7E8"/>
          </a:solidFill>
        </a:fill>
      </a:tcStyle>
    </a:band2H>
    <a:lastCol>
      <a:tcStyle>
        <a:tcBdr>
          <a:left>
            <a:ln w="9525" cmpd="sng">
              <a:solidFill>
                <a:srgbClr val="FFFFFF"/>
              </a:solidFill>
            </a:ln>
          </a:left>
          <a:insideV>
            <a:ln>
              <a:noFill/>
            </a:ln>
          </a:insideV>
        </a:tcBdr>
      </a:tcStyle>
    </a:lastCol>
    <a:firstCol>
      <a:tcStyle>
        <a:tcBdr>
          <a:insideV>
            <a:ln>
              <a:noFill/>
            </a:ln>
          </a:insideV>
        </a:tcBdr>
        <a:fill>
          <a:solidFill>
            <a:srgbClr val="009CDE"/>
          </a:solidFill>
        </a:fill>
      </a:tcStyle>
    </a:firstCol>
    <a:lastRow>
      <a:tcStyle>
        <a:tcBdr>
          <a:top>
            <a:ln w="9525" cmpd="sng">
              <a:solidFill>
                <a:srgbClr val="FFFFFF"/>
              </a:solidFill>
            </a:ln>
          </a:top>
          <a:insideH>
            <a:ln>
              <a:noFill/>
            </a:ln>
          </a:insideH>
        </a:tcBdr>
      </a:tcStyle>
    </a:lastRow>
    <a:seCell>
      <a:tcStyle>
        <a:tcBdr/>
        <a:fill>
          <a:solidFill>
            <a:srgbClr val="CFD0D1"/>
          </a:solidFill>
        </a:fill>
      </a:tcStyle>
    </a:seCell>
    <a:swCell>
      <a:tcStyle>
        <a:tcBdr>
          <a:bottom>
            <a:ln w="9525" cmpd="sng">
              <a:solidFill>
                <a:srgbClr val="FFFFFF"/>
              </a:solidFill>
            </a:ln>
          </a:bottom>
        </a:tcBdr>
        <a:fill>
          <a:solidFill>
            <a:srgbClr val="009CDE"/>
          </a:solidFill>
        </a:fill>
      </a:tcStyle>
    </a:swCell>
    <a:firstRow>
      <a:tcStyle>
        <a:tcBdr>
          <a:bottom>
            <a:ln w="9525" cmpd="sng">
              <a:solidFill>
                <a:srgbClr val="FFFFFF"/>
              </a:solidFill>
            </a:ln>
          </a:bottom>
          <a:insideH>
            <a:ln>
              <a:noFill/>
            </a:ln>
          </a:insideH>
        </a:tcBdr>
        <a:fill>
          <a:solidFill>
            <a:srgbClr val="3F9C35"/>
          </a:solidFill>
        </a:fill>
      </a:tcStyle>
    </a:firstRow>
    <a:neCell>
      <a:tcStyle>
        <a:tcBdr>
          <a:right>
            <a:ln w="9525" cmpd="sng">
              <a:solidFill>
                <a:srgbClr val="FFFFFF"/>
              </a:solidFill>
            </a:ln>
          </a:right>
          <a:bottom>
            <a:ln>
              <a:noFill/>
            </a:ln>
          </a:bottom>
        </a:tcBdr>
        <a:fill>
          <a:solidFill>
            <a:srgbClr val="3F9C35"/>
          </a:solidFill>
        </a:fill>
      </a:tcStyle>
    </a:neCell>
    <a:nwCell>
      <a:tcStyle>
        <a:tcBdr>
          <a:bottom>
            <a:ln>
              <a:noFill/>
            </a:ln>
          </a:bottom>
        </a:tcBdr>
        <a:fill>
          <a:noFill/>
        </a:fill>
      </a:tcStyle>
    </a:nwCell>
  </a:tblStyle>
  <a:tblStyle styleId="{4594160B-178C-4A0D-B25E-77209EC8F75C}" styleName="4594160b-178c-4a0d-b25e-77209ec8f75c">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2E39A3A4-B774-4881-996F-82DC9EAF18CE}" styleName="2e39a3a4-b774-4881-996f-82dc9eaf18ce">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E7E7E8"/>
          </a:solidFill>
        </a:fill>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A884B678-3A87-4DD9-9261-69D95F530B65}" styleName="a884b678-3a87-4dd9-9261-69d95f530b65">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fill>
          <a:solidFill>
            <a:srgbClr val="CCEBF8"/>
          </a:solidFill>
        </a:fill>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14CBF06B-24EA-46AB-B3F5-94391E7B55A3}" styleName="14cbf06b-24ea-46ab-b3f5-94391e7b55a3">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fill>
          <a:solidFill>
            <a:srgbClr val="009CDE"/>
          </a:solidFill>
        </a:fill>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009CDE"/>
          </a:solidFill>
        </a:fill>
      </a:tcStyle>
    </a:swCell>
    <a:firstRow>
      <a:tcStyle>
        <a:tcBdr>
          <a:top>
            <a:ln w="6350" cmpd="sng">
              <a:solidFill>
                <a:srgbClr val="009CDE"/>
              </a:solidFill>
            </a:ln>
          </a:top>
        </a:tcBdr>
      </a:tcStyle>
    </a:firstRow>
    <a:neCell>
      <a:tcStyle>
        <a:tcBdr/>
        <a:fill>
          <a:solidFill>
            <a:srgbClr val="FFFFFF"/>
          </a:solidFill>
        </a:fill>
      </a:tcStyle>
    </a:neCell>
    <a:nwCell>
      <a:tcStyle>
        <a:tcBdr/>
        <a:fill>
          <a:solidFill>
            <a:srgbClr val="009CDE"/>
          </a:solidFill>
        </a:fill>
      </a:tcStyle>
    </a:nwCell>
  </a:tblStyle>
  <a:tblStyle styleId="{E92B3D39-AA5B-42D8-8AB8-45A7A4450013}" styleName="e92b3d39-aa5b-42d8-8ab8-45a7a4450013">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009CDE"/>
              </a:solidFill>
            </a:ln>
          </a:top>
        </a:tcBdr>
      </a:tcStyle>
    </a:firstRow>
    <a:neCell>
      <a:tcStyle>
        <a:tcBdr/>
        <a:fill>
          <a:solidFill>
            <a:srgbClr val="FFFFFF"/>
          </a:solidFill>
        </a:fill>
      </a:tcStyle>
    </a:neCell>
    <a:nwCell>
      <a:tcStyle>
        <a:tcBdr/>
        <a:fill>
          <a:solidFill>
            <a:srgbClr val="FFFFFF"/>
          </a:solidFill>
        </a:fill>
      </a:tcStyle>
    </a:nwCell>
  </a:tblStyle>
  <a:tblStyle styleId="{9704D000-4B36-4DC1-901C-9D4C806314A6}" styleName="9704d000-4b36-4dc1-901c-9d4c806314a6">
    <a:tblBg>
      <a:fill>
        <a:noFill/>
      </a:fill>
    </a:tblBg>
    <a:wholeTbl>
      <a:tcStyle>
        <a:tcBdr>
          <a:left>
            <a:ln>
              <a:noFill/>
            </a:ln>
          </a:left>
          <a:right>
            <a:ln>
              <a:noFill/>
            </a:ln>
          </a:right>
          <a:top>
            <a:ln>
              <a:noFill/>
            </a:ln>
          </a:top>
          <a:bottom>
            <a:ln>
              <a:noFill/>
            </a:ln>
          </a:bottom>
          <a:insideH>
            <a:ln w="6350" cmpd="sng">
              <a:solidFill>
                <a:srgbClr val="009CDE"/>
              </a:solidFill>
            </a:ln>
          </a:insideH>
          <a:insideV>
            <a:ln>
              <a:noFill/>
            </a:ln>
          </a:insideV>
        </a:tcBdr>
        <a:fill>
          <a:solidFill>
            <a:srgbClr val="FFFFFF"/>
          </a:solidFill>
        </a:fill>
      </a:tcStyle>
    </a:wholeTbl>
    <a:band2H>
      <a:tcStyle>
        <a:tcBdr/>
      </a:tcStyle>
    </a:band2H>
    <a:lastCol>
      <a:tcStyle>
        <a:tcBdr/>
      </a:tcStyle>
    </a:lastCol>
    <a:firstCol>
      <a:tcStyle>
        <a:tcBdr/>
        <a:fill>
          <a:solidFill>
            <a:srgbClr val="E7E7E8"/>
          </a:solidFill>
        </a:fill>
      </a:tcStyle>
    </a:firstCol>
    <a:lastRow>
      <a:tcStyle>
        <a:tcBdr>
          <a:bottom>
            <a:ln w="6350" cmpd="sng">
              <a:solidFill>
                <a:srgbClr val="009CDE"/>
              </a:solidFill>
            </a:ln>
          </a:bottom>
          <a:insideH>
            <a:ln>
              <a:noFill/>
            </a:ln>
          </a:insideH>
        </a:tcBdr>
      </a:tcStyle>
    </a:lastRow>
    <a:seCell>
      <a:tcStyle>
        <a:tcBdr/>
        <a:fill>
          <a:solidFill>
            <a:srgbClr val="FFFFFF"/>
          </a:solidFill>
        </a:fill>
      </a:tcStyle>
    </a:seCell>
    <a:swCell>
      <a:tcStyle>
        <a:tcBdr/>
        <a:fill>
          <a:solidFill>
            <a:srgbClr val="E7E7E8"/>
          </a:solidFill>
        </a:fill>
      </a:tcStyle>
    </a:swCell>
    <a:firstRow>
      <a:tcStyle>
        <a:tcBdr>
          <a:insideH>
            <a:ln>
              <a:noFill/>
            </a:ln>
          </a:insideH>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F68E794C-06A3-4C41-9B6C-3CDFC1FD18B3}" styleName="f68e794c-06a3-4c41-9b6c-3cdfc1fd18b3">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top>
            <a:ln w="6350" cmpd="sng">
              <a:solidFill>
                <a:srgbClr val="009CDE"/>
              </a:solidFill>
            </a:ln>
          </a:top>
        </a:tcBdr>
      </a:tcStyle>
    </a:firstRow>
    <a:neCell>
      <a:tcStyle>
        <a:tcBdr/>
        <a:fill>
          <a:solidFill>
            <a:srgbClr val="FFFFFF"/>
          </a:solidFill>
        </a:fill>
      </a:tcStyle>
    </a:neCell>
    <a:nwCell>
      <a:tcStyle>
        <a:tcBdr/>
        <a:fill>
          <a:solidFill>
            <a:srgbClr val="FFFFFF"/>
          </a:solidFill>
        </a:fill>
      </a:tcStyle>
    </a:nwCell>
  </a:tblStyle>
  <a:tblStyle styleId="{846CEB86-2418-4FCF-847B-F25535492A75}" styleName="846ceb86-2418-4fcf-847b-f25535492a75">
    <a:tblBg>
      <a:fill>
        <a:noFill/>
      </a:fill>
    </a:tblBg>
    <a:wholeTbl>
      <a:tcStyle>
        <a:tcBdr>
          <a:left>
            <a:ln>
              <a:noFill/>
            </a:ln>
          </a:left>
          <a:right>
            <a:ln>
              <a:noFill/>
            </a:ln>
          </a:right>
          <a:top>
            <a:ln>
              <a:noFill/>
            </a:ln>
          </a:top>
          <a:bottom>
            <a:ln>
              <a:noFill/>
            </a:ln>
          </a:bottom>
          <a:insideH>
            <a:ln w="6350" cmpd="sng">
              <a:solidFill>
                <a:srgbClr val="63666A"/>
              </a:solidFill>
            </a:ln>
          </a:insideH>
          <a:insideV>
            <a:ln w="6350" cmpd="sng">
              <a:solidFill>
                <a:srgbClr val="63666A"/>
              </a:solidFill>
            </a:ln>
          </a:insideV>
        </a:tcBdr>
        <a:fill>
          <a:solidFill>
            <a:srgbClr val="FFFFFF"/>
          </a:solidFill>
        </a:fill>
      </a:tcStyle>
    </a:wholeTbl>
    <a:band2H>
      <a:tcStyle>
        <a:tcBdr/>
      </a:tcStyle>
    </a:band2H>
    <a:lastCol>
      <a:tcStyle>
        <a:tcBdr>
          <a:left>
            <a:ln w="6350" cmpd="sng">
              <a:solidFill>
                <a:srgbClr val="63666A"/>
              </a:solidFill>
            </a:ln>
          </a:left>
          <a:insideV>
            <a:ln>
              <a:noFill/>
            </a:ln>
          </a:insideV>
        </a:tcBdr>
      </a:tcStyle>
    </a:lastCol>
    <a:firstCol>
      <a:tcStyle>
        <a:tcBdr>
          <a:right>
            <a:ln w="6350" cmpd="sng">
              <a:solidFill>
                <a:srgbClr val="63666A"/>
              </a:solidFill>
            </a:ln>
          </a:right>
          <a:insideV>
            <a:ln>
              <a:noFill/>
            </a:ln>
          </a:insideV>
        </a:tcBdr>
      </a:tcStyle>
    </a:firstCol>
    <a:lastRow>
      <a:tcStyle>
        <a:tcBdr>
          <a:top>
            <a:ln w="6350" cmpd="sng">
              <a:solidFill>
                <a:srgbClr val="63666A"/>
              </a:solidFill>
            </a:ln>
          </a:top>
          <a:insideH>
            <a:ln>
              <a:noFill/>
            </a:ln>
          </a:insideH>
        </a:tcBdr>
      </a:tcStyle>
    </a:lastRow>
    <a:seCell>
      <a:tcStyle>
        <a:tcBdr/>
        <a:fill>
          <a:solidFill>
            <a:srgbClr val="FFFFFF"/>
          </a:solidFill>
        </a:fill>
      </a:tcStyle>
    </a:seCell>
    <a:swCell>
      <a:tcStyle>
        <a:tcBdr/>
        <a:fill>
          <a:solidFill>
            <a:srgbClr val="FFFFFF"/>
          </a:solidFill>
        </a:fill>
      </a:tcStyle>
    </a:swCell>
    <a:firstRow>
      <a:tcStyle>
        <a:tcBdr>
          <a:bottom>
            <a:ln w="6350" cmpd="sng">
              <a:solidFill>
                <a:srgbClr val="63666A"/>
              </a:solidFill>
            </a:ln>
          </a:bottom>
          <a:insideH>
            <a:ln>
              <a:noFill/>
            </a:ln>
          </a:insideH>
        </a:tcBdr>
      </a:tcStyle>
    </a:firstRow>
    <a:neCell>
      <a:tcStyle>
        <a:tcBdr/>
        <a:fill>
          <a:solidFill>
            <a:srgbClr val="FFFFFF"/>
          </a:solidFill>
        </a:fill>
      </a:tcStyle>
    </a:neCell>
    <a:nwCell>
      <a:tcStyle>
        <a:tcBdr/>
        <a:fill>
          <a:solidFill>
            <a:srgbClr val="FFFFFF"/>
          </a:solidFill>
        </a:fill>
      </a:tcStyle>
    </a:nwCell>
  </a:tblStyle>
  <a:tblStyle styleId="{81B807FD-40BD-4BCC-AE2F-C24D38193DCA}" styleName="81b807fd-40bd-4bcc-ae2f-c24d38193dca">
    <a:tblBg>
      <a:fill>
        <a:noFill/>
      </a:fill>
    </a:tblBg>
    <a:wholeTbl>
      <a:tcStyle>
        <a:tcBdr>
          <a:left>
            <a:ln>
              <a:noFill/>
            </a:ln>
          </a:left>
          <a:right>
            <a:ln>
              <a:noFill/>
            </a:ln>
          </a:right>
          <a:top>
            <a:ln>
              <a:noFill/>
            </a:ln>
          </a:top>
          <a:bottom>
            <a:ln>
              <a:noFill/>
            </a:ln>
          </a:bottom>
          <a:insideH>
            <a:ln w="6350" cmpd="sng">
              <a:solidFill>
                <a:srgbClr val="63666A"/>
              </a:solidFill>
            </a:ln>
          </a:insideH>
          <a:insideV>
            <a:ln w="6350" cmpd="sng">
              <a:solidFill>
                <a:srgbClr val="63666A"/>
              </a:solidFill>
            </a:ln>
          </a:insideV>
        </a:tcBdr>
        <a:fill>
          <a:solidFill>
            <a:srgbClr val="FFFFFF"/>
          </a:solidFill>
        </a:fill>
      </a:tcStyle>
    </a:wholeTbl>
    <a:band2H>
      <a:tcStyle>
        <a:tcBdr/>
      </a:tcStyle>
    </a:band2H>
    <a:lastCol>
      <a:tcStyle>
        <a:tcBdr>
          <a:left>
            <a:ln w="6350" cmpd="sng">
              <a:solidFill>
                <a:srgbClr val="63666A"/>
              </a:solidFill>
            </a:ln>
          </a:left>
          <a:insideV>
            <a:ln>
              <a:noFill/>
            </a:ln>
          </a:insideV>
        </a:tcBdr>
      </a:tcStyle>
    </a:lastCol>
    <a:firstCol>
      <a:tcStyle>
        <a:tcBdr>
          <a:right>
            <a:ln w="6350" cmpd="sng">
              <a:solidFill>
                <a:srgbClr val="63666A"/>
              </a:solidFill>
            </a:ln>
          </a:right>
          <a:insideV>
            <a:ln>
              <a:noFill/>
            </a:ln>
          </a:insideV>
        </a:tcBdr>
      </a:tcStyle>
    </a:firstCol>
    <a:lastRow>
      <a:tcStyle>
        <a:tcBdr>
          <a:top>
            <a:ln w="6350" cmpd="sng">
              <a:solidFill>
                <a:srgbClr val="63666A"/>
              </a:solidFill>
            </a:ln>
          </a:top>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6350" cmpd="sng">
              <a:solidFill>
                <a:srgbClr val="FFFFFF"/>
              </a:solidFill>
            </a:ln>
          </a:insideV>
        </a:tcBdr>
        <a:fill>
          <a:solidFill>
            <a:srgbClr val="009CDE"/>
          </a:solidFill>
        </a:fill>
      </a:tcStyle>
    </a:firstRow>
    <a:neCell>
      <a:tcStyle>
        <a:tcBdr>
          <a:left>
            <a:ln w="6350" cmpd="sng">
              <a:solidFill>
                <a:srgbClr val="FFFFFF"/>
              </a:solidFill>
            </a:ln>
          </a:left>
          <a:insideV>
            <a:ln>
              <a:noFill/>
            </a:ln>
          </a:insideV>
        </a:tcBdr>
        <a:fill>
          <a:solidFill>
            <a:srgbClr val="009CDE"/>
          </a:solidFill>
        </a:fill>
      </a:tcStyle>
    </a:neCell>
    <a:nwCell>
      <a:tcStyle>
        <a:tcBdr>
          <a:right>
            <a:ln w="6350" cmpd="sng">
              <a:solidFill>
                <a:srgbClr val="FFFFFF"/>
              </a:solidFill>
            </a:ln>
          </a:right>
          <a:insideV>
            <a:ln>
              <a:noFill/>
            </a:ln>
          </a:insideV>
        </a:tcBdr>
        <a:fill>
          <a:solidFill>
            <a:srgbClr val="009CDE"/>
          </a:solidFill>
        </a:fill>
      </a:tcStyle>
    </a:nwCell>
  </a:tblStyle>
  <a:tblStyle styleId="{8E7BC07D-48F7-4C80-9D7A-A164FC580AEE}" styleName="8e7bc07d-48f7-4c80-9d7a-a164fc580aee">
    <a:tblBg>
      <a:fill>
        <a:noFill/>
      </a:fill>
    </a:tblBg>
    <a:wholeTbl>
      <a:tcStyle>
        <a:tcBdr>
          <a:left>
            <a:ln>
              <a:noFill/>
            </a:ln>
          </a:left>
          <a:right>
            <a:ln>
              <a:noFill/>
            </a:ln>
          </a:right>
          <a:top>
            <a:ln>
              <a:noFill/>
            </a:ln>
          </a:top>
          <a:bottom>
            <a:ln>
              <a:noFill/>
            </a:ln>
          </a:bottom>
          <a:insideH>
            <a:ln w="6350" cmpd="sng">
              <a:solidFill>
                <a:srgbClr val="63666A"/>
              </a:solidFill>
            </a:ln>
          </a:insideH>
          <a:insideV>
            <a:ln w="6350" cmpd="sng">
              <a:solidFill>
                <a:srgbClr val="63666A"/>
              </a:solidFill>
            </a:ln>
          </a:insideV>
        </a:tcBdr>
        <a:fill>
          <a:solidFill>
            <a:srgbClr val="FFFFFF"/>
          </a:solidFill>
        </a:fill>
      </a:tcStyle>
    </a:wholeTbl>
    <a:band2H>
      <a:tcStyle>
        <a:tcBdr/>
      </a:tcStyle>
    </a:band2H>
    <a:lastCol>
      <a:tcStyle>
        <a:tcBdr>
          <a:left>
            <a:ln w="6350" cmpd="sng">
              <a:solidFill>
                <a:srgbClr val="63666A"/>
              </a:solidFill>
            </a:ln>
          </a:left>
          <a:insideV>
            <a:ln>
              <a:noFill/>
            </a:ln>
          </a:insideV>
        </a:tcBdr>
      </a:tcStyle>
    </a:lastCol>
    <a:firstCol>
      <a:tcStyle>
        <a:tcBdr>
          <a:right>
            <a:ln w="6350" cmpd="sng">
              <a:solidFill>
                <a:srgbClr val="63666A"/>
              </a:solidFill>
            </a:ln>
          </a:right>
          <a:insideV>
            <a:ln>
              <a:noFill/>
            </a:ln>
          </a:insideV>
        </a:tcBdr>
      </a:tcStyle>
    </a:firstCol>
    <a:lastRow>
      <a:tcStyle>
        <a:tcBdr>
          <a:top>
            <a:ln w="6350" cmpd="sng">
              <a:solidFill>
                <a:srgbClr val="63666A"/>
              </a:solidFill>
            </a:ln>
          </a:top>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6350" cmpd="sng">
              <a:solidFill>
                <a:srgbClr val="FFFFFF"/>
              </a:solidFill>
            </a:ln>
          </a:insideV>
        </a:tcBdr>
        <a:fill>
          <a:solidFill>
            <a:srgbClr val="009CDE"/>
          </a:solidFill>
        </a:fill>
      </a:tcStyle>
    </a:firstRow>
    <a:neCell>
      <a:tcStyle>
        <a:tcBdr>
          <a:left>
            <a:ln w="6350" cmpd="sng">
              <a:solidFill>
                <a:srgbClr val="FFFFFF"/>
              </a:solidFill>
            </a:ln>
          </a:left>
          <a:insideV>
            <a:ln>
              <a:noFill/>
            </a:ln>
          </a:insideV>
        </a:tcBdr>
        <a:fill>
          <a:solidFill>
            <a:srgbClr val="009CDE"/>
          </a:solidFill>
        </a:fill>
      </a:tcStyle>
    </a:neCell>
    <a:nwCell>
      <a:tcStyle>
        <a:tcBdr>
          <a:right>
            <a:ln w="6350" cmpd="sng">
              <a:solidFill>
                <a:srgbClr val="FFFFFF"/>
              </a:solidFill>
            </a:ln>
          </a:right>
          <a:insideV>
            <a:ln>
              <a:noFill/>
            </a:ln>
          </a:insideV>
        </a:tcBdr>
        <a:fill>
          <a:solidFill>
            <a:srgbClr val="009CDE"/>
          </a:solidFill>
        </a:fill>
      </a:tcStyle>
    </a:nwCell>
  </a:tblStyle>
  <a:tblStyle styleId="{6DF48419-E41D-4084-B197-785DB24CC47E}" styleName="6df48419-e41d-4084-b197-785db24cc47e">
    <a:tblBg>
      <a:fill>
        <a:noFill/>
      </a:fill>
    </a:tblBg>
    <a:wholeTbl>
      <a:tcStyle>
        <a:tcBdr>
          <a:left>
            <a:ln>
              <a:noFill/>
            </a:ln>
          </a:left>
          <a:right>
            <a:ln>
              <a:noFill/>
            </a:ln>
          </a:right>
          <a:top>
            <a:ln>
              <a:noFill/>
            </a:ln>
          </a:top>
          <a:bottom>
            <a:ln>
              <a:noFill/>
            </a:ln>
          </a:bottom>
          <a:insideH>
            <a:ln w="6350" cmpd="sng">
              <a:solidFill>
                <a:srgbClr val="63666A"/>
              </a:solidFill>
            </a:ln>
          </a:insideH>
          <a:insideV>
            <a:ln w="6350" cmpd="sng">
              <a:solidFill>
                <a:srgbClr val="63666A"/>
              </a:solidFill>
            </a:ln>
          </a:insideV>
        </a:tcBdr>
        <a:fill>
          <a:solidFill>
            <a:srgbClr val="FFFFFF"/>
          </a:solidFill>
        </a:fill>
      </a:tcStyle>
    </a:wholeTbl>
    <a:band2H>
      <a:tcStyle>
        <a:tcBdr/>
      </a:tcStyle>
    </a:band2H>
    <a:lastCol>
      <a:tcStyle>
        <a:tcBdr>
          <a:left>
            <a:ln w="6350" cmpd="sng">
              <a:solidFill>
                <a:srgbClr val="63666A"/>
              </a:solidFill>
            </a:ln>
          </a:left>
          <a:insideV>
            <a:ln>
              <a:noFill/>
            </a:ln>
          </a:insideV>
        </a:tcBdr>
      </a:tcStyle>
    </a:lastCol>
    <a:firstCol>
      <a:tcStyle>
        <a:tcBdr>
          <a:right>
            <a:ln w="6350" cmpd="sng">
              <a:solidFill>
                <a:srgbClr val="63666A"/>
              </a:solidFill>
            </a:ln>
          </a:right>
          <a:insideV>
            <a:ln>
              <a:noFill/>
            </a:ln>
          </a:insideV>
        </a:tcBdr>
      </a:tcStyle>
    </a:firstCol>
    <a:lastRow>
      <a:tcStyle>
        <a:tcBdr>
          <a:top>
            <a:ln w="6350" cmpd="sng">
              <a:solidFill>
                <a:srgbClr val="63666A"/>
              </a:solidFill>
            </a:ln>
          </a:top>
          <a:insideH>
            <a:ln>
              <a:noFill/>
            </a:ln>
          </a:insideH>
        </a:tcBdr>
      </a:tcStyle>
    </a:lastRow>
    <a:seCell>
      <a:tcStyle>
        <a:tcBdr/>
        <a:fill>
          <a:solidFill>
            <a:srgbClr val="FFFFFF"/>
          </a:solidFill>
        </a:fill>
      </a:tcStyle>
    </a:seCell>
    <a:swCell>
      <a:tcStyle>
        <a:tcBdr/>
        <a:fill>
          <a:solidFill>
            <a:srgbClr val="FFFFFF"/>
          </a:solidFill>
        </a:fill>
      </a:tcStyle>
    </a:swCell>
    <a:firstRow>
      <a:tcStyle>
        <a:tcBdr>
          <a:insideH>
            <a:ln>
              <a:noFill/>
            </a:ln>
          </a:insideH>
          <a:insideV>
            <a:ln w="6350" cmpd="sng">
              <a:solidFill>
                <a:srgbClr val="FFFFFF"/>
              </a:solidFill>
            </a:ln>
          </a:insideV>
        </a:tcBdr>
        <a:fill>
          <a:solidFill>
            <a:srgbClr val="3F9C35"/>
          </a:solidFill>
        </a:fill>
      </a:tcStyle>
    </a:firstRow>
    <a:neCell>
      <a:tcStyle>
        <a:tcBdr>
          <a:left>
            <a:ln w="6350" cmpd="sng">
              <a:solidFill>
                <a:srgbClr val="FFFFFF"/>
              </a:solidFill>
            </a:ln>
          </a:left>
          <a:insideV>
            <a:ln>
              <a:noFill/>
            </a:ln>
          </a:insideV>
        </a:tcBdr>
        <a:fill>
          <a:solidFill>
            <a:srgbClr val="3F9C35"/>
          </a:solidFill>
        </a:fill>
      </a:tcStyle>
    </a:neCell>
    <a:nwCell>
      <a:tcStyle>
        <a:tcBdr>
          <a:right>
            <a:ln w="6350" cmpd="sng">
              <a:solidFill>
                <a:srgbClr val="FFFFFF"/>
              </a:solidFill>
            </a:ln>
          </a:right>
          <a:insideV>
            <a:ln>
              <a:noFill/>
            </a:ln>
          </a:insideV>
        </a:tcBdr>
        <a:fill>
          <a:solidFill>
            <a:srgbClr val="3F9C35"/>
          </a:solidFill>
        </a:fill>
      </a:tcStyle>
    </a:nwCell>
  </a:tblStyle>
  <a:tblStyle styleId="{FD3B0709-2AB5-4281-8098-1E78DD1F36E2}" styleName="fd3b0709-2ab5-4281-8098-1e78dd1f36e2">
    <a:tblBg>
      <a:fill>
        <a:noFill/>
      </a:fill>
    </a:tblBg>
    <a:wholeTbl>
      <a:tcStyle>
        <a:tcBdr>
          <a:left>
            <a:ln>
              <a:noFill/>
            </a:ln>
          </a:left>
          <a:right>
            <a:ln>
              <a:noFill/>
            </a:ln>
          </a:right>
          <a:top>
            <a:ln>
              <a:noFill/>
            </a:ln>
          </a:top>
          <a:bottom>
            <a:ln>
              <a:noFill/>
            </a:ln>
          </a:bottom>
          <a:insideH>
            <a:ln>
              <a:noFill/>
            </a:ln>
          </a:insideH>
          <a:insideV>
            <a:ln>
              <a:noFill/>
            </a:ln>
          </a:insideV>
        </a:tcBdr>
        <a:fill>
          <a:solidFill>
            <a:srgbClr val="FFFFFF"/>
          </a:solidFill>
        </a:fill>
      </a:tcStyle>
    </a:wholeTbl>
    <a:band2H>
      <a:tcStyle>
        <a:tcBdr/>
      </a:tcStyle>
    </a:band2H>
    <a:lastCol>
      <a:tcStyle>
        <a:tcBdr/>
      </a:tcStyle>
    </a:lastCol>
    <a:firstCol>
      <a:tcStyle>
        <a:tcBdr/>
      </a:tcStyle>
    </a:firstCol>
    <a:lastRow>
      <a:tcStyle>
        <a:tcBdr>
          <a:bottom>
            <a:ln w="6350" cmpd="sng">
              <a:solidFill>
                <a:srgbClr val="009CDE"/>
              </a:solidFill>
            </a:ln>
          </a:bottom>
        </a:tcBdr>
      </a:tcStyle>
    </a:lastRow>
    <a:seCell>
      <a:tcStyle>
        <a:tcBdr/>
        <a:fill>
          <a:solidFill>
            <a:srgbClr val="FFFFFF"/>
          </a:solidFill>
        </a:fill>
      </a:tcStyle>
    </a:seCell>
    <a:swCell>
      <a:tcStyle>
        <a:tcBdr/>
        <a:fill>
          <a:solidFill>
            <a:srgbClr val="FFFFFF"/>
          </a:solidFill>
        </a:fill>
      </a:tcStyle>
    </a:swCell>
    <a:firstRow>
      <a:tcStyle>
        <a:tcBdr/>
        <a:fill>
          <a:solidFill>
            <a:srgbClr val="009CDE"/>
          </a:solidFill>
        </a:fill>
      </a:tcStyle>
    </a:firstRow>
    <a:neCell>
      <a:tcStyle>
        <a:tcBdr/>
        <a:fill>
          <a:solidFill>
            <a:srgbClr val="009CDE"/>
          </a:solidFill>
        </a:fill>
      </a:tcStyle>
    </a:neCell>
    <a:nwCell>
      <a:tcStyle>
        <a:tcBdr/>
        <a:fill>
          <a:solidFill>
            <a:srgbClr val="009CDE"/>
          </a:solidFill>
        </a:fill>
      </a:tcStyle>
    </a:nwCell>
  </a:tblStyle>
  <a:tblStyle styleId="{6BBBCD9F-689F-4ED1-80DE-0A01AEAEF276}" styleName="6bbbcd9f-689f-4ed1-80de-0a01aeaef276">
    <a:tblBg>
      <a:fill>
        <a:noFill/>
      </a:fill>
    </a:tblBg>
    <a:wholeTbl>
      <a:tcTxStyle b="off">
        <a:srgbClr val="63666A"/>
      </a:tcTxStyle>
      <a:tcStyle>
        <a:tcBdr>
          <a:left>
            <a:ln>
              <a:noFill/>
            </a:ln>
          </a:left>
          <a:right>
            <a:ln>
              <a:noFill/>
            </a:ln>
          </a:right>
          <a:top>
            <a:ln w="6350" cmpd="sng">
              <a:solidFill>
                <a:srgbClr val="009CDE"/>
              </a:solidFill>
            </a:ln>
          </a:top>
          <a:bottom>
            <a:ln w="6350" cmpd="sng">
              <a:solidFill>
                <a:srgbClr val="009CDE"/>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ff">
        <a:srgbClr val="63666A"/>
      </a:tcTxStyle>
      <a:tcStyle>
        <a:tcBdr>
          <a:left>
            <a:ln w="6350" cmpd="sng">
              <a:solidFill>
                <a:srgbClr val="009CDE"/>
              </a:solidFill>
            </a:ln>
          </a:left>
        </a:tcBdr>
        <a:fill>
          <a:solidFill>
            <a:srgbClr val="FFFFFF"/>
          </a:solidFill>
        </a:fill>
      </a:tcStyle>
    </a:lastCol>
    <a:firstCol>
      <a:tcTxStyle b="off">
        <a:srgbClr val="63666A"/>
      </a:tcTxStyle>
      <a:tcStyle>
        <a:tcBdr/>
        <a:fill>
          <a:solidFill>
            <a:srgbClr val="FFFFFF"/>
          </a:solidFill>
        </a:fill>
      </a:tcStyle>
    </a:firstCol>
    <a:lastRow>
      <a:tcTxStyle b="on">
        <a:srgbClr val="009CDE"/>
      </a:tcTxStyle>
      <a:tcStyle>
        <a:tcBdr>
          <a:top>
            <a:ln w="6350" cmpd="sng">
              <a:solidFill>
                <a:srgbClr val="009CDE"/>
              </a:solidFill>
            </a:ln>
          </a:top>
        </a:tcBdr>
        <a:fill>
          <a:solidFill>
            <a:srgbClr val="FFFFFF"/>
          </a:solidFill>
        </a:fill>
      </a:tcStyle>
    </a:lastRow>
    <a:seCell>
      <a:tcTxStyle b="on">
        <a:srgbClr val="009CDE"/>
      </a:tcTxStyle>
      <a:tcStyle>
        <a:tcBdr/>
        <a:fill>
          <a:solidFill>
            <a:srgbClr val="FFFFFF"/>
          </a:solidFill>
        </a:fill>
      </a:tcStyle>
    </a:seCell>
    <a:swCell>
      <a:tcTxStyle b="on">
        <a:srgbClr val="009CDE"/>
      </a:tcTxStyle>
      <a:tcStyle>
        <a:tcBdr/>
        <a:fill>
          <a:solidFill>
            <a:srgbClr val="FFFFFF"/>
          </a:solidFill>
        </a:fill>
      </a:tcStyle>
    </a:swCell>
    <a:firstRow>
      <a:tcTxStyle b="on">
        <a:srgbClr val="FFFFFF"/>
      </a:tcTxStyle>
      <a:tcStyle>
        <a:tcBdr>
          <a:top>
            <a:ln>
              <a:noFill/>
            </a:ln>
          </a:top>
          <a:bottom>
            <a:ln>
              <a:noFill/>
            </a:ln>
          </a:bottom>
        </a:tcBdr>
        <a:fill>
          <a:solidFill>
            <a:srgbClr val="009CDE"/>
          </a:solidFill>
        </a:fill>
      </a:tcStyle>
    </a:firstRow>
    <a:neCell>
      <a:tcTxStyle b="on">
        <a:srgbClr val="FFFFFF"/>
      </a:tcTxStyle>
      <a:tcStyle>
        <a:tcBdr>
          <a:left>
            <a:ln>
              <a:noFill/>
            </a:ln>
          </a:left>
        </a:tcBdr>
        <a:fill>
          <a:solidFill>
            <a:srgbClr val="009CDE"/>
          </a:solidFill>
        </a:fill>
      </a:tcStyle>
    </a:neCell>
    <a:nwCell>
      <a:tcTxStyle b="on">
        <a:srgbClr val="FFFFFF"/>
      </a:tcTxStyle>
      <a:tcStyle>
        <a:tcBdr/>
        <a:fill>
          <a:solidFill>
            <a:srgbClr val="009CDE"/>
          </a:solidFill>
        </a:fill>
      </a:tcStyle>
    </a:nwCell>
  </a:tblStyle>
  <a:tblStyle styleId="{E9A794F5-AEE5-4C9D-89E3-A8F612160A3D}" styleName="e9a794f5-aee5-4c9d-89e3-a8f612160a3d">
    <a:tblBg>
      <a:fill>
        <a:noFill/>
      </a:fill>
    </a:tblBg>
    <a:wholeTbl>
      <a:tcTxStyle b="off">
        <a:srgbClr val="63666A"/>
      </a:tcTxStyle>
      <a:tcStyle>
        <a:tcBdr>
          <a:left>
            <a:ln>
              <a:noFill/>
            </a:ln>
          </a:left>
          <a:right>
            <a:ln>
              <a:noFill/>
            </a:ln>
          </a:right>
          <a:top>
            <a:ln w="6350" cmpd="sng">
              <a:solidFill>
                <a:srgbClr val="3F9C35"/>
              </a:solidFill>
            </a:ln>
          </a:top>
          <a:bottom>
            <a:ln w="6350" cmpd="sng">
              <a:solidFill>
                <a:srgbClr val="3F9C35"/>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ff">
        <a:srgbClr val="63666A"/>
      </a:tcTxStyle>
      <a:tcStyle>
        <a:tcBdr>
          <a:left>
            <a:ln w="6350" cmpd="sng">
              <a:solidFill>
                <a:srgbClr val="3F9C35"/>
              </a:solidFill>
            </a:ln>
          </a:left>
        </a:tcBdr>
        <a:fill>
          <a:solidFill>
            <a:srgbClr val="FFFFFF"/>
          </a:solidFill>
        </a:fill>
      </a:tcStyle>
    </a:lastCol>
    <a:firstCol>
      <a:tcTxStyle b="off">
        <a:srgbClr val="63666A"/>
      </a:tcTxStyle>
      <a:tcStyle>
        <a:tcBdr/>
        <a:fill>
          <a:solidFill>
            <a:srgbClr val="FFFFFF"/>
          </a:solidFill>
        </a:fill>
      </a:tcStyle>
    </a:firstCol>
    <a:lastRow>
      <a:tcTxStyle b="on">
        <a:srgbClr val="3F9C35"/>
      </a:tcTxStyle>
      <a:tcStyle>
        <a:tcBdr>
          <a:top>
            <a:ln w="6350" cmpd="sng">
              <a:solidFill>
                <a:srgbClr val="3F9C35"/>
              </a:solidFill>
            </a:ln>
          </a:top>
        </a:tcBdr>
        <a:fill>
          <a:solidFill>
            <a:srgbClr val="FFFFFF"/>
          </a:solidFill>
        </a:fill>
      </a:tcStyle>
    </a:lastRow>
    <a:seCell>
      <a:tcTxStyle b="on">
        <a:srgbClr val="3F9C35"/>
      </a:tcTxStyle>
      <a:tcStyle>
        <a:tcBdr/>
        <a:fill>
          <a:solidFill>
            <a:srgbClr val="FFFFFF"/>
          </a:solidFill>
        </a:fill>
      </a:tcStyle>
    </a:seCell>
    <a:swCell>
      <a:tcTxStyle b="on">
        <a:srgbClr val="3F9C35"/>
      </a:tcTxStyle>
      <a:tcStyle>
        <a:tcBdr/>
        <a:fill>
          <a:solidFill>
            <a:srgbClr val="FFFFFF"/>
          </a:solidFill>
        </a:fill>
      </a:tcStyle>
    </a:swCell>
    <a:firstRow>
      <a:tcTxStyle b="on">
        <a:srgbClr val="FFFFFF"/>
      </a:tcTxStyle>
      <a:tcStyle>
        <a:tcBdr>
          <a:top>
            <a:ln>
              <a:noFill/>
            </a:ln>
          </a:top>
          <a:bottom>
            <a:ln>
              <a:noFill/>
            </a:ln>
          </a:bottom>
        </a:tcBdr>
        <a:fill>
          <a:solidFill>
            <a:srgbClr val="3F9C35"/>
          </a:solidFill>
        </a:fill>
      </a:tcStyle>
    </a:firstRow>
    <a:neCell>
      <a:tcTxStyle b="on">
        <a:srgbClr val="FFFFFF"/>
      </a:tcTxStyle>
      <a:tcStyle>
        <a:tcBdr>
          <a:left>
            <a:ln>
              <a:noFill/>
            </a:ln>
          </a:left>
        </a:tcBdr>
        <a:fill>
          <a:solidFill>
            <a:srgbClr val="3F9C35"/>
          </a:solidFill>
        </a:fill>
      </a:tcStyle>
    </a:neCell>
    <a:nwCell>
      <a:tcTxStyle b="on">
        <a:srgbClr val="FFFFFF"/>
      </a:tcTxStyle>
      <a:tcStyle>
        <a:tcBdr/>
        <a:fill>
          <a:solidFill>
            <a:srgbClr val="3F9C35"/>
          </a:solidFill>
        </a:fill>
      </a:tcStyle>
    </a:nwCell>
  </a:tblStyle>
  <a:tblStyle styleId="{5E981EDC-F773-443A-9D2A-DFD00B9719E4}" styleName="5e981edc-f773-443a-9d2a-dfd00b9719e4">
    <a:tblBg>
      <a:fill>
        <a:noFill/>
      </a:fill>
    </a:tblBg>
    <a:wholeTbl>
      <a:tcTxStyle b="off">
        <a:srgbClr val="63666A"/>
      </a:tcTxStyle>
      <a:tcStyle>
        <a:tcBdr>
          <a:left>
            <a:ln>
              <a:noFill/>
            </a:ln>
          </a:left>
          <a:right>
            <a:ln>
              <a:noFill/>
            </a:ln>
          </a:right>
          <a:top>
            <a:ln w="6350" cmpd="sng">
              <a:solidFill>
                <a:srgbClr val="00153D"/>
              </a:solidFill>
            </a:ln>
          </a:top>
          <a:bottom>
            <a:ln w="6350" cmpd="sng">
              <a:solidFill>
                <a:srgbClr val="00153D"/>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ff">
        <a:srgbClr val="63666A"/>
      </a:tcTxStyle>
      <a:tcStyle>
        <a:tcBdr>
          <a:left>
            <a:ln w="6350" cmpd="sng">
              <a:solidFill>
                <a:srgbClr val="00153D"/>
              </a:solidFill>
            </a:ln>
          </a:left>
        </a:tcBdr>
        <a:fill>
          <a:solidFill>
            <a:srgbClr val="FFFFFF"/>
          </a:solidFill>
        </a:fill>
      </a:tcStyle>
    </a:lastCol>
    <a:firstCol>
      <a:tcTxStyle b="off">
        <a:srgbClr val="63666A"/>
      </a:tcTxStyle>
      <a:tcStyle>
        <a:tcBdr/>
        <a:fill>
          <a:solidFill>
            <a:srgbClr val="FFFFFF"/>
          </a:solidFill>
        </a:fill>
      </a:tcStyle>
    </a:firstCol>
    <a:lastRow>
      <a:tcTxStyle b="on">
        <a:srgbClr val="00153D"/>
      </a:tcTxStyle>
      <a:tcStyle>
        <a:tcBdr>
          <a:top>
            <a:ln w="6350" cmpd="sng">
              <a:solidFill>
                <a:srgbClr val="00153D"/>
              </a:solidFill>
            </a:ln>
          </a:top>
        </a:tcBdr>
        <a:fill>
          <a:solidFill>
            <a:srgbClr val="FFFFFF"/>
          </a:solidFill>
        </a:fill>
      </a:tcStyle>
    </a:lastRow>
    <a:seCell>
      <a:tcTxStyle b="on">
        <a:srgbClr val="00153D"/>
      </a:tcTxStyle>
      <a:tcStyle>
        <a:tcBdr/>
        <a:fill>
          <a:solidFill>
            <a:srgbClr val="FFFFFF"/>
          </a:solidFill>
        </a:fill>
      </a:tcStyle>
    </a:seCell>
    <a:swCell>
      <a:tcTxStyle b="on">
        <a:srgbClr val="00153D"/>
      </a:tcTxStyle>
      <a:tcStyle>
        <a:tcBdr/>
        <a:fill>
          <a:solidFill>
            <a:srgbClr val="FFFFFF"/>
          </a:solidFill>
        </a:fill>
      </a:tcStyle>
    </a:swCell>
    <a:firstRow>
      <a:tcTxStyle b="on">
        <a:srgbClr val="FFFFFF"/>
      </a:tcTxStyle>
      <a:tcStyle>
        <a:tcBdr>
          <a:top>
            <a:ln>
              <a:noFill/>
            </a:ln>
          </a:top>
          <a:bottom>
            <a:ln>
              <a:noFill/>
            </a:ln>
          </a:bottom>
        </a:tcBdr>
        <a:fill>
          <a:solidFill>
            <a:srgbClr val="00153D"/>
          </a:solidFill>
        </a:fill>
      </a:tcStyle>
    </a:firstRow>
    <a:neCell>
      <a:tcTxStyle b="on">
        <a:srgbClr val="FFFFFF"/>
      </a:tcTxStyle>
      <a:tcStyle>
        <a:tcBdr>
          <a:left>
            <a:ln>
              <a:noFill/>
            </a:ln>
          </a:left>
        </a:tcBdr>
        <a:fill>
          <a:solidFill>
            <a:srgbClr val="00153D"/>
          </a:solidFill>
        </a:fill>
      </a:tcStyle>
    </a:neCell>
    <a:nwCell>
      <a:tcTxStyle b="on">
        <a:srgbClr val="FFFFFF"/>
      </a:tcTxStyle>
      <a:tcStyle>
        <a:tcBdr/>
        <a:fill>
          <a:solidFill>
            <a:srgbClr val="00153D"/>
          </a:solidFill>
        </a:fill>
      </a:tcStyle>
    </a:nwCell>
  </a:tblStyle>
  <a:tblStyle styleId="{76729E1A-5526-4991-9EBA-2EAB331561CB}" styleName="76729e1a-5526-4991-9eba-2eab331561cb">
    <a:tblBg>
      <a:fill>
        <a:noFill/>
      </a:fill>
    </a:tblBg>
    <a:wholeTbl>
      <a:tcTxStyle b="off">
        <a:srgbClr val="63666A"/>
      </a:tcTxStyle>
      <a:tcStyle>
        <a:tcBdr>
          <a:left>
            <a:ln>
              <a:noFill/>
            </a:ln>
          </a:left>
          <a:right>
            <a:ln>
              <a:noFill/>
            </a:ln>
          </a:right>
          <a:top>
            <a:ln w="6350" cmpd="sng">
              <a:solidFill>
                <a:srgbClr val="009CDE"/>
              </a:solidFill>
            </a:ln>
          </a:top>
          <a:bottom>
            <a:ln w="6350" cmpd="sng">
              <a:solidFill>
                <a:srgbClr val="009CDE"/>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n">
        <a:srgbClr val="63666A"/>
      </a:tcTxStyle>
      <a:tcStyle>
        <a:tcBdr/>
        <a:fill>
          <a:solidFill>
            <a:srgbClr val="FFFFFF"/>
          </a:solidFill>
        </a:fill>
      </a:tcStyle>
    </a:lastCol>
    <a:firstCol>
      <a:tcTxStyle b="on">
        <a:srgbClr val="FFFFFF"/>
      </a:tcTxStyle>
      <a:tcStyle>
        <a:tcBdr/>
        <a:fill>
          <a:solidFill>
            <a:srgbClr val="009CDE"/>
          </a:solidFill>
        </a:fill>
      </a:tcStyle>
    </a:firstCol>
    <a:lastRow>
      <a:tcTxStyle b="on">
        <a:srgbClr val="009CDE"/>
      </a:tcTxStyle>
      <a:tcStyle>
        <a:tcBdr>
          <a:top>
            <a:ln w="6350" cmpd="sng">
              <a:solidFill>
                <a:srgbClr val="009CDE"/>
              </a:solidFill>
            </a:ln>
          </a:top>
        </a:tcBdr>
        <a:fill>
          <a:solidFill>
            <a:srgbClr val="FFFFFF"/>
          </a:solidFill>
        </a:fill>
      </a:tcStyle>
    </a:lastRow>
    <a:seCell>
      <a:tcTxStyle b="on">
        <a:srgbClr val="009CDE"/>
      </a:tcTxStyle>
      <a:tcStyle>
        <a:tcBdr/>
        <a:fill>
          <a:solidFill>
            <a:srgbClr val="FFFFFF"/>
          </a:solidFill>
        </a:fill>
      </a:tcStyle>
    </a:seCell>
    <a:swCell>
      <a:tcTxStyle b="on">
        <a:srgbClr val="FFFFFF"/>
      </a:tcTxStyle>
      <a:tcStyle>
        <a:tcBdr/>
        <a:fill>
          <a:solidFill>
            <a:srgbClr val="009CDE"/>
          </a:solidFill>
        </a:fill>
      </a:tcStyle>
    </a:swCell>
    <a:firstRow>
      <a:tcTxStyle b="on">
        <a:srgbClr val="FFFFFF"/>
      </a:tcTxStyle>
      <a:tcStyle>
        <a:tcBdr>
          <a:top>
            <a:ln>
              <a:noFill/>
            </a:ln>
          </a:top>
          <a:bottom>
            <a:ln>
              <a:noFill/>
            </a:ln>
          </a:bottom>
        </a:tcBdr>
        <a:fill>
          <a:solidFill>
            <a:srgbClr val="009CDE"/>
          </a:solidFill>
        </a:fill>
      </a:tcStyle>
    </a:firstRow>
    <a:neCell>
      <a:tcTxStyle b="on">
        <a:srgbClr val="FFFFFF"/>
      </a:tcTxStyle>
      <a:tcStyle>
        <a:tcBdr/>
        <a:fill>
          <a:solidFill>
            <a:srgbClr val="009CDE"/>
          </a:solidFill>
        </a:fill>
      </a:tcStyle>
    </a:neCell>
    <a:nwCell>
      <a:tcTxStyle b="on">
        <a:srgbClr val="FFFFFF"/>
      </a:tcTxStyle>
      <a:tcStyle>
        <a:tcBdr/>
        <a:fill>
          <a:solidFill>
            <a:srgbClr val="009CDE"/>
          </a:solidFill>
        </a:fill>
      </a:tcStyle>
    </a:nwCell>
  </a:tblStyle>
  <a:tblStyle styleId="{C407572E-B3BF-44EF-AB0D-F005A362588C}" styleName="c407572e-b3bf-44ef-ab0d-f005a362588c">
    <a:tblBg>
      <a:fill>
        <a:noFill/>
      </a:fill>
    </a:tblBg>
    <a:wholeTbl>
      <a:tcTxStyle b="off">
        <a:srgbClr val="63666A"/>
      </a:tcTxStyle>
      <a:tcStyle>
        <a:tcBdr>
          <a:left>
            <a:ln>
              <a:noFill/>
            </a:ln>
          </a:left>
          <a:right>
            <a:ln>
              <a:noFill/>
            </a:ln>
          </a:right>
          <a:top>
            <a:ln w="6350" cmpd="sng">
              <a:solidFill>
                <a:srgbClr val="3F9C35"/>
              </a:solidFill>
            </a:ln>
          </a:top>
          <a:bottom>
            <a:ln w="6350" cmpd="sng">
              <a:solidFill>
                <a:srgbClr val="3F9C35"/>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n">
        <a:srgbClr val="63666A"/>
      </a:tcTxStyle>
      <a:tcStyle>
        <a:tcBdr/>
        <a:fill>
          <a:solidFill>
            <a:srgbClr val="FFFFFF"/>
          </a:solidFill>
        </a:fill>
      </a:tcStyle>
    </a:lastCol>
    <a:firstCol>
      <a:tcTxStyle b="on">
        <a:srgbClr val="FFFFFF"/>
      </a:tcTxStyle>
      <a:tcStyle>
        <a:tcBdr/>
        <a:fill>
          <a:solidFill>
            <a:srgbClr val="3F9C35"/>
          </a:solidFill>
        </a:fill>
      </a:tcStyle>
    </a:firstCol>
    <a:lastRow>
      <a:tcTxStyle b="on">
        <a:srgbClr val="3F9C35"/>
      </a:tcTxStyle>
      <a:tcStyle>
        <a:tcBdr>
          <a:top>
            <a:ln w="6350" cmpd="sng">
              <a:solidFill>
                <a:srgbClr val="3F9C35"/>
              </a:solidFill>
            </a:ln>
          </a:top>
        </a:tcBdr>
        <a:fill>
          <a:solidFill>
            <a:srgbClr val="FFFFFF"/>
          </a:solidFill>
        </a:fill>
      </a:tcStyle>
    </a:lastRow>
    <a:seCell>
      <a:tcTxStyle b="on">
        <a:srgbClr val="3F9C35"/>
      </a:tcTxStyle>
      <a:tcStyle>
        <a:tcBdr/>
        <a:fill>
          <a:solidFill>
            <a:srgbClr val="FFFFFF"/>
          </a:solidFill>
        </a:fill>
      </a:tcStyle>
    </a:seCell>
    <a:swCell>
      <a:tcTxStyle b="on">
        <a:srgbClr val="FFFFFF"/>
      </a:tcTxStyle>
      <a:tcStyle>
        <a:tcBdr/>
        <a:fill>
          <a:solidFill>
            <a:srgbClr val="3F9C35"/>
          </a:solidFill>
        </a:fill>
      </a:tcStyle>
    </a:swCell>
    <a:firstRow>
      <a:tcTxStyle b="on">
        <a:srgbClr val="FFFFFF"/>
      </a:tcTxStyle>
      <a:tcStyle>
        <a:tcBdr>
          <a:top>
            <a:ln>
              <a:noFill/>
            </a:ln>
          </a:top>
          <a:bottom>
            <a:ln>
              <a:noFill/>
            </a:ln>
          </a:bottom>
        </a:tcBdr>
        <a:fill>
          <a:solidFill>
            <a:srgbClr val="3F9C35"/>
          </a:solidFill>
        </a:fill>
      </a:tcStyle>
    </a:firstRow>
    <a:neCell>
      <a:tcTxStyle b="on">
        <a:srgbClr val="FFFFFF"/>
      </a:tcTxStyle>
      <a:tcStyle>
        <a:tcBdr/>
        <a:fill>
          <a:solidFill>
            <a:srgbClr val="3F9C35"/>
          </a:solidFill>
        </a:fill>
      </a:tcStyle>
    </a:neCell>
    <a:nwCell>
      <a:tcTxStyle b="on">
        <a:srgbClr val="FFFFFF"/>
      </a:tcTxStyle>
      <a:tcStyle>
        <a:tcBdr/>
        <a:fill>
          <a:solidFill>
            <a:srgbClr val="3F9C35"/>
          </a:solidFill>
        </a:fill>
      </a:tcStyle>
    </a:nwCell>
  </a:tblStyle>
  <a:tblStyle styleId="{FBF6D24B-E90A-4F1A-8525-CD51B041F229}" styleName="fbf6d24b-e90a-4f1a-8525-cd51b041f229">
    <a:tblBg>
      <a:fill>
        <a:noFill/>
      </a:fill>
    </a:tblBg>
    <a:wholeTbl>
      <a:tcTxStyle b="off">
        <a:srgbClr val="63666A"/>
      </a:tcTxStyle>
      <a:tcStyle>
        <a:tcBdr>
          <a:left>
            <a:ln>
              <a:noFill/>
            </a:ln>
          </a:left>
          <a:right>
            <a:ln>
              <a:noFill/>
            </a:ln>
          </a:right>
          <a:top>
            <a:ln w="6350" cmpd="sng">
              <a:solidFill>
                <a:srgbClr val="00153D"/>
              </a:solidFill>
            </a:ln>
          </a:top>
          <a:bottom>
            <a:ln w="6350" cmpd="sng">
              <a:solidFill>
                <a:srgbClr val="00153D"/>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E7E7E8"/>
          </a:solidFill>
        </a:fill>
      </a:tcStyle>
    </a:band2H>
    <a:band1V>
      <a:tcStyle>
        <a:tcBdr/>
      </a:tcStyle>
    </a:band1V>
    <a:band2V>
      <a:tcStyle>
        <a:tcBdr/>
      </a:tcStyle>
    </a:band2V>
    <a:lastCol>
      <a:tcTxStyle b="on">
        <a:srgbClr val="63666A"/>
      </a:tcTxStyle>
      <a:tcStyle>
        <a:tcBdr/>
        <a:fill>
          <a:solidFill>
            <a:srgbClr val="FFFFFF"/>
          </a:solidFill>
        </a:fill>
      </a:tcStyle>
    </a:lastCol>
    <a:firstCol>
      <a:tcTxStyle b="on">
        <a:srgbClr val="00153D"/>
      </a:tcTxStyle>
      <a:tcStyle>
        <a:tcBdr/>
        <a:fill>
          <a:solidFill>
            <a:srgbClr val="FFFFFF"/>
          </a:solidFill>
        </a:fill>
      </a:tcStyle>
    </a:firstCol>
    <a:lastRow>
      <a:tcTxStyle b="on">
        <a:srgbClr val="00153D"/>
      </a:tcTxStyle>
      <a:tcStyle>
        <a:tcBdr>
          <a:top>
            <a:ln w="6350" cmpd="sng">
              <a:solidFill>
                <a:srgbClr val="00153D"/>
              </a:solidFill>
            </a:ln>
          </a:top>
        </a:tcBdr>
        <a:fill>
          <a:solidFill>
            <a:srgbClr val="FFFFFF"/>
          </a:solidFill>
        </a:fill>
      </a:tcStyle>
    </a:lastRow>
    <a:seCell>
      <a:tcTxStyle b="on">
        <a:srgbClr val="00153D"/>
      </a:tcTxStyle>
      <a:tcStyle>
        <a:tcBdr/>
        <a:fill>
          <a:solidFill>
            <a:srgbClr val="FFFFFF"/>
          </a:solidFill>
        </a:fill>
      </a:tcStyle>
    </a:seCell>
    <a:swCell>
      <a:tcTxStyle b="on">
        <a:srgbClr val="00153D"/>
      </a:tcTxStyle>
      <a:tcStyle>
        <a:tcBdr/>
        <a:fill>
          <a:solidFill>
            <a:srgbClr val="FFFFFF"/>
          </a:solidFill>
        </a:fill>
      </a:tcStyle>
    </a:swCell>
    <a:firstRow>
      <a:tcTxStyle b="on">
        <a:srgbClr val="FFFFFF"/>
      </a:tcTxStyle>
      <a:tcStyle>
        <a:tcBdr>
          <a:top>
            <a:ln>
              <a:noFill/>
            </a:ln>
          </a:top>
          <a:bottom>
            <a:ln>
              <a:noFill/>
            </a:ln>
          </a:bottom>
        </a:tcBdr>
        <a:fill>
          <a:solidFill>
            <a:srgbClr val="00153D"/>
          </a:solidFill>
        </a:fill>
      </a:tcStyle>
    </a:firstRow>
    <a:neCell>
      <a:tcTxStyle b="on">
        <a:srgbClr val="FFFFFF"/>
      </a:tcTxStyle>
      <a:tcStyle>
        <a:tcBdr/>
        <a:fill>
          <a:solidFill>
            <a:srgbClr val="00153D"/>
          </a:solidFill>
        </a:fill>
      </a:tcStyle>
    </a:neCell>
    <a:nwCell>
      <a:tcTxStyle b="on">
        <a:srgbClr val="FFFFFF"/>
      </a:tcTxStyle>
      <a:tcStyle>
        <a:tcBdr/>
        <a:fill>
          <a:solidFill>
            <a:srgbClr val="00153D"/>
          </a:solidFill>
        </a:fill>
      </a:tcStyle>
    </a:nwCell>
  </a:tblStyle>
  <a:tblStyle styleId="{8D427353-CE3B-4C2C-9741-44F3D206D7ED}" styleName="8d427353-ce3b-4c2c-9741-44f3d206d7ed">
    <a:tblBg>
      <a:fill>
        <a:noFill/>
      </a:fill>
    </a:tblBg>
    <a:wholeTbl>
      <a:tcTxStyle b="off">
        <a:srgbClr val="63666A"/>
      </a:tcTxStyle>
      <a:tcStyle>
        <a:tcBdr>
          <a:left>
            <a:ln>
              <a:noFill/>
            </a:ln>
          </a:left>
          <a:right>
            <a:ln>
              <a:noFill/>
            </a:ln>
          </a:right>
          <a:top>
            <a:ln w="6350" cmpd="sng">
              <a:solidFill>
                <a:srgbClr val="009CDE"/>
              </a:solidFill>
            </a:ln>
          </a:top>
          <a:bottom>
            <a:ln w="6350" cmpd="sng">
              <a:solidFill>
                <a:srgbClr val="009CDE"/>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ff">
        <a:srgbClr val="63666A"/>
      </a:tcTxStyle>
      <a:tcStyle>
        <a:tcBdr/>
        <a:fill>
          <a:solidFill>
            <a:srgbClr val="FFFFFF"/>
          </a:solidFill>
        </a:fill>
      </a:tcStyle>
    </a:lastCol>
    <a:firstCol>
      <a:tcTxStyle b="on">
        <a:srgbClr val="FFFFFF"/>
      </a:tcTxStyle>
      <a:tcStyle>
        <a:tcBdr/>
        <a:fill>
          <a:solidFill>
            <a:srgbClr val="009CDE"/>
          </a:solidFill>
        </a:fill>
      </a:tcStyle>
    </a:firstCol>
    <a:lastRow>
      <a:tcTxStyle b="off">
        <a:srgbClr val="009CDE"/>
      </a:tcTxStyle>
      <a:tcStyle>
        <a:tcBdr>
          <a:top>
            <a:ln w="6350" cmpd="sng">
              <a:solidFill>
                <a:srgbClr val="009CDE"/>
              </a:solidFill>
            </a:ln>
          </a:top>
        </a:tcBdr>
        <a:fill>
          <a:solidFill>
            <a:srgbClr val="FFFFFF"/>
          </a:solidFill>
        </a:fill>
      </a:tcStyle>
    </a:lastRow>
    <a:seCell>
      <a:tcTxStyle b="on">
        <a:srgbClr val="009CDE"/>
      </a:tcTxStyle>
      <a:tcStyle>
        <a:tcBdr/>
        <a:fill>
          <a:solidFill>
            <a:srgbClr val="FFFFFF"/>
          </a:solidFill>
        </a:fill>
      </a:tcStyle>
    </a:seCell>
    <a:swCell>
      <a:tcTxStyle b="on">
        <a:srgbClr val="FFFFFF"/>
      </a:tcTxStyle>
      <a:tcStyle>
        <a:tcBdr/>
        <a:fill>
          <a:solidFill>
            <a:srgbClr val="009CDE"/>
          </a:solidFill>
        </a:fill>
      </a:tcStyle>
    </a:swCell>
    <a:firstRow>
      <a:tcTxStyle b="on">
        <a:srgbClr val="FFFFFF"/>
      </a:tcTxStyle>
      <a:tcStyle>
        <a:tcBdr>
          <a:top>
            <a:ln>
              <a:noFill/>
            </a:ln>
          </a:top>
          <a:bottom>
            <a:ln>
              <a:noFill/>
            </a:ln>
          </a:bottom>
        </a:tcBdr>
        <a:fill>
          <a:solidFill>
            <a:srgbClr val="009CDE"/>
          </a:solidFill>
        </a:fill>
      </a:tcStyle>
    </a:firstRow>
    <a:neCell>
      <a:tcTxStyle b="on">
        <a:srgbClr val="FFFFFF"/>
      </a:tcTxStyle>
      <a:tcStyle>
        <a:tcBdr/>
        <a:fill>
          <a:solidFill>
            <a:srgbClr val="009CDE"/>
          </a:solidFill>
        </a:fill>
      </a:tcStyle>
    </a:neCell>
    <a:nwCell>
      <a:tcTxStyle b="on">
        <a:srgbClr val="FFFFFF"/>
      </a:tcTxStyle>
      <a:tcStyle>
        <a:tcBdr/>
        <a:fill>
          <a:solidFill>
            <a:srgbClr val="009CDE"/>
          </a:solidFill>
        </a:fill>
      </a:tcStyle>
    </a:nwCell>
  </a:tblStyle>
  <a:tblStyle styleId="{90CCEEEE-8677-4544-B35C-EAA998ED2BC5}" styleName="90cceeee-8677-4544-b35c-eaa998ed2bc5">
    <a:tblBg>
      <a:fill>
        <a:noFill/>
      </a:fill>
    </a:tblBg>
    <a:wholeTbl>
      <a:tcTxStyle b="off">
        <a:srgbClr val="63666A"/>
      </a:tcTxStyle>
      <a:tcStyle>
        <a:tcBdr>
          <a:left>
            <a:ln>
              <a:noFill/>
            </a:ln>
          </a:left>
          <a:right>
            <a:ln>
              <a:noFill/>
            </a:ln>
          </a:right>
          <a:top>
            <a:ln w="6350" cmpd="sng">
              <a:solidFill>
                <a:srgbClr val="3F9C35"/>
              </a:solidFill>
            </a:ln>
          </a:top>
          <a:bottom>
            <a:ln w="6350" cmpd="sng">
              <a:solidFill>
                <a:srgbClr val="3F9C35"/>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ff">
        <a:srgbClr val="63666A"/>
      </a:tcTxStyle>
      <a:tcStyle>
        <a:tcBdr/>
        <a:fill>
          <a:solidFill>
            <a:srgbClr val="FFFFFF"/>
          </a:solidFill>
        </a:fill>
      </a:tcStyle>
    </a:lastCol>
    <a:firstCol>
      <a:tcTxStyle b="on">
        <a:srgbClr val="FFFFFF"/>
      </a:tcTxStyle>
      <a:tcStyle>
        <a:tcBdr/>
        <a:fill>
          <a:solidFill>
            <a:srgbClr val="3F9C35"/>
          </a:solidFill>
        </a:fill>
      </a:tcStyle>
    </a:firstCol>
    <a:lastRow>
      <a:tcTxStyle b="off">
        <a:srgbClr val="3F9C35"/>
      </a:tcTxStyle>
      <a:tcStyle>
        <a:tcBdr>
          <a:top>
            <a:ln w="6350" cmpd="sng">
              <a:solidFill>
                <a:srgbClr val="3F9C35"/>
              </a:solidFill>
            </a:ln>
          </a:top>
        </a:tcBdr>
        <a:fill>
          <a:solidFill>
            <a:srgbClr val="FFFFFF"/>
          </a:solidFill>
        </a:fill>
      </a:tcStyle>
    </a:lastRow>
    <a:seCell>
      <a:tcTxStyle b="on">
        <a:srgbClr val="3F9C35"/>
      </a:tcTxStyle>
      <a:tcStyle>
        <a:tcBdr/>
        <a:fill>
          <a:solidFill>
            <a:srgbClr val="FFFFFF"/>
          </a:solidFill>
        </a:fill>
      </a:tcStyle>
    </a:seCell>
    <a:swCell>
      <a:tcTxStyle b="on">
        <a:srgbClr val="FFFFFF"/>
      </a:tcTxStyle>
      <a:tcStyle>
        <a:tcBdr>
          <a:bottom>
            <a:ln w="6350" cmpd="sng">
              <a:solidFill>
                <a:srgbClr val="009CDE"/>
              </a:solidFill>
            </a:ln>
          </a:bottom>
        </a:tcBdr>
        <a:fill>
          <a:solidFill>
            <a:srgbClr val="3F9C35"/>
          </a:solidFill>
        </a:fill>
      </a:tcStyle>
    </a:swCell>
    <a:firstRow>
      <a:tcTxStyle b="on">
        <a:srgbClr val="FFFFFF"/>
      </a:tcTxStyle>
      <a:tcStyle>
        <a:tcBdr>
          <a:top>
            <a:ln>
              <a:noFill/>
            </a:ln>
          </a:top>
          <a:bottom>
            <a:ln>
              <a:noFill/>
            </a:ln>
          </a:bottom>
        </a:tcBdr>
        <a:fill>
          <a:solidFill>
            <a:srgbClr val="3F9C35"/>
          </a:solidFill>
        </a:fill>
      </a:tcStyle>
    </a:firstRow>
    <a:neCell>
      <a:tcTxStyle b="on">
        <a:srgbClr val="FFFFFF"/>
      </a:tcTxStyle>
      <a:tcStyle>
        <a:tcBdr/>
        <a:fill>
          <a:solidFill>
            <a:srgbClr val="3F9C35"/>
          </a:solidFill>
        </a:fill>
      </a:tcStyle>
    </a:neCell>
    <a:nwCell>
      <a:tcTxStyle b="on">
        <a:srgbClr val="FFFFFF"/>
      </a:tcTxStyle>
      <a:tcStyle>
        <a:tcBdr/>
        <a:fill>
          <a:solidFill>
            <a:srgbClr val="3F9C35"/>
          </a:solidFill>
        </a:fill>
      </a:tcStyle>
    </a:nwCell>
  </a:tblStyle>
  <a:tblStyle styleId="{2A2FAC03-C4A6-40C9-8AB3-1CC005BC3EC1}" styleName="2a2fac03-c4a6-40c9-8ab3-1cc005bc3ec1">
    <a:tblBg>
      <a:fill>
        <a:noFill/>
      </a:fill>
    </a:tblBg>
    <a:wholeTbl>
      <a:tcTxStyle b="off">
        <a:srgbClr val="63666A"/>
      </a:tcTxStyle>
      <a:tcStyle>
        <a:tcBdr>
          <a:left>
            <a:ln>
              <a:noFill/>
            </a:ln>
          </a:left>
          <a:right>
            <a:ln>
              <a:noFill/>
            </a:ln>
          </a:right>
          <a:top>
            <a:ln w="6350" cmpd="sng">
              <a:solidFill>
                <a:srgbClr val="00153D"/>
              </a:solidFill>
            </a:ln>
          </a:top>
          <a:bottom>
            <a:ln w="6350" cmpd="sng">
              <a:solidFill>
                <a:srgbClr val="00153D"/>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ff">
        <a:srgbClr val="63666A"/>
      </a:tcTxStyle>
      <a:tcStyle>
        <a:tcBdr/>
        <a:fill>
          <a:solidFill>
            <a:srgbClr val="FFFFFF"/>
          </a:solidFill>
        </a:fill>
      </a:tcStyle>
    </a:lastCol>
    <a:firstCol>
      <a:tcTxStyle b="on">
        <a:srgbClr val="FFFFFF"/>
      </a:tcTxStyle>
      <a:tcStyle>
        <a:tcBdr/>
        <a:fill>
          <a:solidFill>
            <a:srgbClr val="00153D"/>
          </a:solidFill>
        </a:fill>
      </a:tcStyle>
    </a:firstCol>
    <a:lastRow>
      <a:tcTxStyle b="off">
        <a:srgbClr val="00153D"/>
      </a:tcTxStyle>
      <a:tcStyle>
        <a:tcBdr>
          <a:top>
            <a:ln w="6350" cmpd="sng">
              <a:solidFill>
                <a:srgbClr val="00153D"/>
              </a:solidFill>
            </a:ln>
          </a:top>
        </a:tcBdr>
        <a:fill>
          <a:solidFill>
            <a:srgbClr val="FFFFFF"/>
          </a:solidFill>
        </a:fill>
      </a:tcStyle>
    </a:lastRow>
    <a:seCell>
      <a:tcTxStyle b="on">
        <a:srgbClr val="00153D"/>
      </a:tcTxStyle>
      <a:tcStyle>
        <a:tcBdr/>
        <a:fill>
          <a:solidFill>
            <a:srgbClr val="FFFFFF"/>
          </a:solidFill>
        </a:fill>
      </a:tcStyle>
    </a:seCell>
    <a:swCell>
      <a:tcTxStyle b="on">
        <a:srgbClr val="FFFFFF"/>
      </a:tcTxStyle>
      <a:tcStyle>
        <a:tcBdr>
          <a:top>
            <a:ln w="6350" cmpd="sng">
              <a:solidFill>
                <a:srgbClr val="3F9C35"/>
              </a:solidFill>
            </a:ln>
          </a:top>
          <a:bottom>
            <a:ln w="6350" cmpd="sng">
              <a:solidFill>
                <a:srgbClr val="009CDE"/>
              </a:solidFill>
            </a:ln>
          </a:bottom>
        </a:tcBdr>
        <a:fill>
          <a:solidFill>
            <a:srgbClr val="00153D"/>
          </a:solidFill>
        </a:fill>
      </a:tcStyle>
    </a:swCell>
    <a:firstRow>
      <a:tcTxStyle b="on">
        <a:srgbClr val="FFFFFF"/>
      </a:tcTxStyle>
      <a:tcStyle>
        <a:tcBdr>
          <a:top>
            <a:ln>
              <a:noFill/>
            </a:ln>
          </a:top>
          <a:bottom>
            <a:ln>
              <a:noFill/>
            </a:ln>
          </a:bottom>
        </a:tcBdr>
        <a:fill>
          <a:solidFill>
            <a:srgbClr val="00153D"/>
          </a:solidFill>
        </a:fill>
      </a:tcStyle>
    </a:firstRow>
    <a:neCell>
      <a:tcTxStyle b="on">
        <a:srgbClr val="FFFFFF"/>
      </a:tcTxStyle>
      <a:tcStyle>
        <a:tcBdr/>
        <a:fill>
          <a:solidFill>
            <a:srgbClr val="00153D"/>
          </a:solidFill>
        </a:fill>
      </a:tcStyle>
    </a:neCell>
    <a:nwCell>
      <a:tcTxStyle b="on">
        <a:srgbClr val="FFFFFF"/>
      </a:tcTxStyle>
      <a:tcStyle>
        <a:tcBdr/>
        <a:fill>
          <a:solidFill>
            <a:srgbClr val="00153D"/>
          </a:solidFill>
        </a:fill>
      </a:tcStyle>
    </a:nwCell>
  </a:tblStyle>
  <a:tblStyle styleId="{2D74ABA1-72F0-40E6-9305-EE6F4A4FD354}" styleName="2d74aba1-72f0-40e6-9305-ee6f4a4fd354">
    <a:tblBg>
      <a:fill>
        <a:noFill/>
      </a:fill>
    </a:tblBg>
    <a:wholeTbl>
      <a:tcTxStyle b="off">
        <a:srgbClr val="63666A"/>
      </a:tcTxStyle>
      <a:tcStyle>
        <a:tcBdr>
          <a:left>
            <a:ln>
              <a:noFill/>
            </a:ln>
          </a:left>
          <a:right>
            <a:ln>
              <a:noFill/>
            </a:ln>
          </a:right>
          <a:top>
            <a:ln w="6350" cmpd="sng">
              <a:solidFill>
                <a:srgbClr val="009CDE"/>
              </a:solidFill>
            </a:ln>
          </a:top>
          <a:bottom>
            <a:ln w="6350" cmpd="sng">
              <a:solidFill>
                <a:srgbClr val="009CDE"/>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ff">
        <a:srgbClr val="63666A"/>
      </a:tcTxStyle>
      <a:tcStyle>
        <a:tcBdr>
          <a:left>
            <a:ln w="6350" cmpd="sng">
              <a:solidFill>
                <a:srgbClr val="009CDE"/>
              </a:solidFill>
            </a:ln>
          </a:left>
        </a:tcBdr>
        <a:fill>
          <a:solidFill>
            <a:srgbClr val="FFFFFF"/>
          </a:solidFill>
        </a:fill>
      </a:tcStyle>
    </a:lastCol>
    <a:firstCol>
      <a:tcTxStyle b="off">
        <a:srgbClr val="63666A"/>
      </a:tcTxStyle>
      <a:tcStyle>
        <a:tcBdr/>
        <a:fill>
          <a:solidFill>
            <a:srgbClr val="FFFFFF"/>
          </a:solidFill>
        </a:fill>
      </a:tcStyle>
    </a:firstCol>
    <a:lastRow>
      <a:tcTxStyle b="on">
        <a:srgbClr val="009CDE"/>
      </a:tcTxStyle>
      <a:tcStyle>
        <a:tcBdr>
          <a:top>
            <a:ln w="6350" cmpd="sng">
              <a:solidFill>
                <a:srgbClr val="009CDE"/>
              </a:solidFill>
            </a:ln>
          </a:top>
        </a:tcBdr>
        <a:fill>
          <a:solidFill>
            <a:srgbClr val="FFFFFF"/>
          </a:solidFill>
        </a:fill>
      </a:tcStyle>
    </a:lastRow>
    <a:seCell>
      <a:tcTxStyle b="on">
        <a:srgbClr val="009CDE"/>
      </a:tcTxStyle>
      <a:tcStyle>
        <a:tcBdr/>
        <a:fill>
          <a:solidFill>
            <a:srgbClr val="FFFFFF"/>
          </a:solidFill>
        </a:fill>
      </a:tcStyle>
    </a:seCell>
    <a:swCell>
      <a:tcTxStyle b="on">
        <a:srgbClr val="009CDE"/>
      </a:tcTxStyle>
      <a:tcStyle>
        <a:tcBdr/>
        <a:fill>
          <a:solidFill>
            <a:srgbClr val="FFFFFF"/>
          </a:solidFill>
        </a:fill>
      </a:tcStyle>
    </a:swCell>
    <a:firstRow>
      <a:tcTxStyle b="on">
        <a:srgbClr val="FFFFFF"/>
      </a:tcTxStyle>
      <a:tcStyle>
        <a:tcBdr>
          <a:top>
            <a:ln>
              <a:noFill/>
            </a:ln>
          </a:top>
          <a:bottom>
            <a:ln>
              <a:noFill/>
            </a:ln>
          </a:bottom>
        </a:tcBdr>
        <a:fill>
          <a:solidFill>
            <a:srgbClr val="009CDE"/>
          </a:solidFill>
        </a:fill>
      </a:tcStyle>
    </a:firstRow>
    <a:neCell>
      <a:tcTxStyle b="on">
        <a:srgbClr val="FFFFFF"/>
      </a:tcTxStyle>
      <a:tcStyle>
        <a:tcBdr>
          <a:left>
            <a:ln>
              <a:noFill/>
            </a:ln>
          </a:left>
        </a:tcBdr>
        <a:fill>
          <a:solidFill>
            <a:srgbClr val="009CDE"/>
          </a:solidFill>
        </a:fill>
      </a:tcStyle>
    </a:neCell>
    <a:nwCell>
      <a:tcTxStyle b="on">
        <a:srgbClr val="FFFFFF"/>
      </a:tcTxStyle>
      <a:tcStyle>
        <a:tcBdr/>
        <a:fill>
          <a:solidFill>
            <a:srgbClr val="009CDE"/>
          </a:solidFill>
        </a:fill>
      </a:tcStyle>
    </a:nwCell>
  </a:tblStyle>
  <a:tblStyle styleId="{846C0102-55B0-43EC-9953-49851BC727FD}" styleName="846c0102-55b0-43ec-9953-49851bc727fd">
    <a:tblBg>
      <a:fill>
        <a:noFill/>
      </a:fill>
    </a:tblBg>
    <a:wholeTbl>
      <a:tcTxStyle b="off">
        <a:srgbClr val="63666A"/>
      </a:tcTxStyle>
      <a:tcStyle>
        <a:tcBdr>
          <a:left>
            <a:ln>
              <a:noFill/>
            </a:ln>
          </a:left>
          <a:right>
            <a:ln>
              <a:noFill/>
            </a:ln>
          </a:right>
          <a:top>
            <a:ln w="6350" cmpd="sng">
              <a:solidFill>
                <a:srgbClr val="3F9C35"/>
              </a:solidFill>
            </a:ln>
          </a:top>
          <a:bottom>
            <a:ln w="6350" cmpd="sng">
              <a:solidFill>
                <a:srgbClr val="3F9C35"/>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ff">
        <a:srgbClr val="63666A"/>
      </a:tcTxStyle>
      <a:tcStyle>
        <a:tcBdr>
          <a:left>
            <a:ln w="6350" cmpd="sng">
              <a:solidFill>
                <a:srgbClr val="3F9C35"/>
              </a:solidFill>
            </a:ln>
          </a:left>
        </a:tcBdr>
        <a:fill>
          <a:solidFill>
            <a:srgbClr val="FFFFFF"/>
          </a:solidFill>
        </a:fill>
      </a:tcStyle>
    </a:lastCol>
    <a:firstCol>
      <a:tcTxStyle b="off">
        <a:srgbClr val="63666A"/>
      </a:tcTxStyle>
      <a:tcStyle>
        <a:tcBdr/>
        <a:fill>
          <a:solidFill>
            <a:srgbClr val="FFFFFF"/>
          </a:solidFill>
        </a:fill>
      </a:tcStyle>
    </a:firstCol>
    <a:lastRow>
      <a:tcTxStyle b="on">
        <a:srgbClr val="3F9C35"/>
      </a:tcTxStyle>
      <a:tcStyle>
        <a:tcBdr>
          <a:top>
            <a:ln w="6350" cmpd="sng">
              <a:solidFill>
                <a:srgbClr val="3F9C35"/>
              </a:solidFill>
            </a:ln>
          </a:top>
        </a:tcBdr>
        <a:fill>
          <a:solidFill>
            <a:srgbClr val="FFFFFF"/>
          </a:solidFill>
        </a:fill>
      </a:tcStyle>
    </a:lastRow>
    <a:seCell>
      <a:tcTxStyle b="on">
        <a:srgbClr val="3F9C35"/>
      </a:tcTxStyle>
      <a:tcStyle>
        <a:tcBdr/>
        <a:fill>
          <a:solidFill>
            <a:srgbClr val="FFFFFF"/>
          </a:solidFill>
        </a:fill>
      </a:tcStyle>
    </a:seCell>
    <a:swCell>
      <a:tcTxStyle b="on">
        <a:srgbClr val="3F9C35"/>
      </a:tcTxStyle>
      <a:tcStyle>
        <a:tcBdr/>
        <a:fill>
          <a:solidFill>
            <a:srgbClr val="FFFFFF"/>
          </a:solidFill>
        </a:fill>
      </a:tcStyle>
    </a:swCell>
    <a:firstRow>
      <a:tcTxStyle b="on">
        <a:srgbClr val="FFFFFF"/>
      </a:tcTxStyle>
      <a:tcStyle>
        <a:tcBdr>
          <a:top>
            <a:ln>
              <a:noFill/>
            </a:ln>
          </a:top>
          <a:bottom>
            <a:ln>
              <a:noFill/>
            </a:ln>
          </a:bottom>
        </a:tcBdr>
        <a:fill>
          <a:solidFill>
            <a:srgbClr val="3F9C35"/>
          </a:solidFill>
        </a:fill>
      </a:tcStyle>
    </a:firstRow>
    <a:neCell>
      <a:tcTxStyle b="on">
        <a:srgbClr val="FFFFFF"/>
      </a:tcTxStyle>
      <a:tcStyle>
        <a:tcBdr>
          <a:left>
            <a:ln>
              <a:noFill/>
            </a:ln>
          </a:left>
        </a:tcBdr>
        <a:fill>
          <a:solidFill>
            <a:srgbClr val="3F9C35"/>
          </a:solidFill>
        </a:fill>
      </a:tcStyle>
    </a:neCell>
    <a:nwCell>
      <a:tcTxStyle b="on">
        <a:srgbClr val="FFFFFF"/>
      </a:tcTxStyle>
      <a:tcStyle>
        <a:tcBdr/>
        <a:fill>
          <a:solidFill>
            <a:srgbClr val="3F9C35"/>
          </a:solidFill>
        </a:fill>
      </a:tcStyle>
    </a:nwCell>
  </a:tblStyle>
  <a:tblStyle styleId="{BC697912-9C18-4E38-A41A-70A36717019F}" styleName="bc697912-9c18-4e38-a41a-70a36717019f">
    <a:tblBg>
      <a:fill>
        <a:noFill/>
      </a:fill>
    </a:tblBg>
    <a:wholeTbl>
      <a:tcTxStyle b="off">
        <a:srgbClr val="63666A"/>
      </a:tcTxStyle>
      <a:tcStyle>
        <a:tcBdr>
          <a:left>
            <a:ln>
              <a:noFill/>
            </a:ln>
          </a:left>
          <a:right>
            <a:ln>
              <a:noFill/>
            </a:ln>
          </a:right>
          <a:top>
            <a:ln w="6350" cmpd="sng">
              <a:solidFill>
                <a:srgbClr val="00153D"/>
              </a:solidFill>
            </a:ln>
          </a:top>
          <a:bottom>
            <a:ln w="6350" cmpd="sng">
              <a:solidFill>
                <a:srgbClr val="00153D"/>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ff">
        <a:srgbClr val="63666A"/>
      </a:tcTxStyle>
      <a:tcStyle>
        <a:tcBdr>
          <a:left>
            <a:ln w="6350" cmpd="sng">
              <a:solidFill>
                <a:srgbClr val="00153D"/>
              </a:solidFill>
            </a:ln>
          </a:left>
        </a:tcBdr>
        <a:fill>
          <a:solidFill>
            <a:srgbClr val="FFFFFF"/>
          </a:solidFill>
        </a:fill>
      </a:tcStyle>
    </a:lastCol>
    <a:firstCol>
      <a:tcTxStyle b="off">
        <a:srgbClr val="63666A"/>
      </a:tcTxStyle>
      <a:tcStyle>
        <a:tcBdr/>
        <a:fill>
          <a:solidFill>
            <a:srgbClr val="FFFFFF"/>
          </a:solidFill>
        </a:fill>
      </a:tcStyle>
    </a:firstCol>
    <a:lastRow>
      <a:tcTxStyle b="on">
        <a:srgbClr val="00153D"/>
      </a:tcTxStyle>
      <a:tcStyle>
        <a:tcBdr>
          <a:top>
            <a:ln w="6350" cmpd="sng">
              <a:solidFill>
                <a:srgbClr val="00153D"/>
              </a:solidFill>
            </a:ln>
          </a:top>
        </a:tcBdr>
        <a:fill>
          <a:solidFill>
            <a:srgbClr val="FFFFFF"/>
          </a:solidFill>
        </a:fill>
      </a:tcStyle>
    </a:lastRow>
    <a:seCell>
      <a:tcTxStyle b="on">
        <a:srgbClr val="00153D"/>
      </a:tcTxStyle>
      <a:tcStyle>
        <a:tcBdr/>
        <a:fill>
          <a:solidFill>
            <a:srgbClr val="FFFFFF"/>
          </a:solidFill>
        </a:fill>
      </a:tcStyle>
    </a:seCell>
    <a:swCell>
      <a:tcTxStyle b="on">
        <a:srgbClr val="00153D"/>
      </a:tcTxStyle>
      <a:tcStyle>
        <a:tcBdr/>
        <a:fill>
          <a:solidFill>
            <a:srgbClr val="FFFFFF"/>
          </a:solidFill>
        </a:fill>
      </a:tcStyle>
    </a:swCell>
    <a:firstRow>
      <a:tcTxStyle b="on">
        <a:srgbClr val="FFFFFF"/>
      </a:tcTxStyle>
      <a:tcStyle>
        <a:tcBdr>
          <a:top>
            <a:ln>
              <a:noFill/>
            </a:ln>
          </a:top>
          <a:bottom>
            <a:ln>
              <a:noFill/>
            </a:ln>
          </a:bottom>
        </a:tcBdr>
        <a:fill>
          <a:solidFill>
            <a:srgbClr val="00153D"/>
          </a:solidFill>
        </a:fill>
      </a:tcStyle>
    </a:firstRow>
    <a:neCell>
      <a:tcTxStyle b="on">
        <a:srgbClr val="FFFFFF"/>
      </a:tcTxStyle>
      <a:tcStyle>
        <a:tcBdr>
          <a:left>
            <a:ln>
              <a:noFill/>
            </a:ln>
          </a:left>
        </a:tcBdr>
        <a:fill>
          <a:solidFill>
            <a:srgbClr val="00153D"/>
          </a:solidFill>
        </a:fill>
      </a:tcStyle>
    </a:neCell>
    <a:nwCell>
      <a:tcTxStyle b="on">
        <a:srgbClr val="FFFFFF"/>
      </a:tcTxStyle>
      <a:tcStyle>
        <a:tcBdr/>
        <a:fill>
          <a:solidFill>
            <a:srgbClr val="00153D"/>
          </a:solidFill>
        </a:fill>
      </a:tcStyle>
    </a:nwCell>
  </a:tblStyle>
  <a:tblStyle styleId="{D216560D-7155-41A1-9B98-DE252552E6BC}" styleName="d216560d-7155-41a1-9b98-de252552e6bc">
    <a:tblBg>
      <a:fill>
        <a:noFill/>
      </a:fill>
    </a:tblBg>
    <a:wholeTbl>
      <a:tcTxStyle b="off">
        <a:srgbClr val="63666A"/>
      </a:tcTxStyle>
      <a:tcStyle>
        <a:tcBdr>
          <a:left>
            <a:ln>
              <a:noFill/>
            </a:ln>
          </a:left>
          <a:right>
            <a:ln>
              <a:noFill/>
            </a:ln>
          </a:right>
          <a:top>
            <a:ln w="6350" cmpd="sng">
              <a:solidFill>
                <a:srgbClr val="009CDE"/>
              </a:solidFill>
            </a:ln>
          </a:top>
          <a:bottom>
            <a:ln w="6350" cmpd="sng">
              <a:solidFill>
                <a:srgbClr val="009CDE"/>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n">
        <a:srgbClr val="63666A"/>
      </a:tcTxStyle>
      <a:tcStyle>
        <a:tcBdr/>
        <a:fill>
          <a:solidFill>
            <a:srgbClr val="FFFFFF"/>
          </a:solidFill>
        </a:fill>
      </a:tcStyle>
    </a:lastCol>
    <a:firstCol>
      <a:tcTxStyle b="on">
        <a:srgbClr val="FFFFFF"/>
      </a:tcTxStyle>
      <a:tcStyle>
        <a:tcBdr/>
        <a:fill>
          <a:solidFill>
            <a:srgbClr val="009CDE"/>
          </a:solidFill>
        </a:fill>
      </a:tcStyle>
    </a:firstCol>
    <a:lastRow>
      <a:tcTxStyle b="on">
        <a:srgbClr val="009CDE"/>
      </a:tcTxStyle>
      <a:tcStyle>
        <a:tcBdr>
          <a:top>
            <a:ln w="6350" cmpd="sng">
              <a:solidFill>
                <a:srgbClr val="009CDE"/>
              </a:solidFill>
            </a:ln>
          </a:top>
        </a:tcBdr>
        <a:fill>
          <a:solidFill>
            <a:srgbClr val="FFFFFF"/>
          </a:solidFill>
        </a:fill>
      </a:tcStyle>
    </a:lastRow>
    <a:seCell>
      <a:tcTxStyle b="on">
        <a:srgbClr val="009CDE"/>
      </a:tcTxStyle>
      <a:tcStyle>
        <a:tcBdr/>
        <a:fill>
          <a:solidFill>
            <a:srgbClr val="FFFFFF"/>
          </a:solidFill>
        </a:fill>
      </a:tcStyle>
    </a:seCell>
    <a:swCell>
      <a:tcTxStyle b="on">
        <a:srgbClr val="FFFFFF"/>
      </a:tcTxStyle>
      <a:tcStyle>
        <a:tcBdr/>
        <a:fill>
          <a:solidFill>
            <a:srgbClr val="009CDE"/>
          </a:solidFill>
        </a:fill>
      </a:tcStyle>
    </a:swCell>
    <a:firstRow>
      <a:tcTxStyle b="on">
        <a:srgbClr val="FFFFFF"/>
      </a:tcTxStyle>
      <a:tcStyle>
        <a:tcBdr>
          <a:top>
            <a:ln>
              <a:noFill/>
            </a:ln>
          </a:top>
          <a:bottom>
            <a:ln>
              <a:noFill/>
            </a:ln>
          </a:bottom>
        </a:tcBdr>
        <a:fill>
          <a:solidFill>
            <a:srgbClr val="009CDE"/>
          </a:solidFill>
        </a:fill>
      </a:tcStyle>
    </a:firstRow>
    <a:neCell>
      <a:tcTxStyle b="on">
        <a:srgbClr val="FFFFFF"/>
      </a:tcTxStyle>
      <a:tcStyle>
        <a:tcBdr/>
        <a:fill>
          <a:solidFill>
            <a:srgbClr val="009CDE"/>
          </a:solidFill>
        </a:fill>
      </a:tcStyle>
    </a:neCell>
    <a:nwCell>
      <a:tcTxStyle b="on">
        <a:srgbClr val="FFFFFF"/>
      </a:tcTxStyle>
      <a:tcStyle>
        <a:tcBdr/>
        <a:fill>
          <a:solidFill>
            <a:srgbClr val="009CDE"/>
          </a:solidFill>
        </a:fill>
      </a:tcStyle>
    </a:nwCell>
  </a:tblStyle>
  <a:tblStyle styleId="{8F041958-B49F-4818-97D7-CBBD4C0C2896}" styleName="8f041958-b49f-4818-97d7-cbbd4c0c2896">
    <a:tblBg>
      <a:fill>
        <a:noFill/>
      </a:fill>
    </a:tblBg>
    <a:wholeTbl>
      <a:tcTxStyle b="off">
        <a:srgbClr val="63666A"/>
      </a:tcTxStyle>
      <a:tcStyle>
        <a:tcBdr>
          <a:left>
            <a:ln>
              <a:noFill/>
            </a:ln>
          </a:left>
          <a:right>
            <a:ln>
              <a:noFill/>
            </a:ln>
          </a:right>
          <a:top>
            <a:ln w="6350" cmpd="sng">
              <a:solidFill>
                <a:srgbClr val="3F9C35"/>
              </a:solidFill>
            </a:ln>
          </a:top>
          <a:bottom>
            <a:ln w="6350" cmpd="sng">
              <a:solidFill>
                <a:srgbClr val="3F9C35"/>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n">
        <a:srgbClr val="63666A"/>
      </a:tcTxStyle>
      <a:tcStyle>
        <a:tcBdr/>
        <a:fill>
          <a:solidFill>
            <a:srgbClr val="FFFFFF"/>
          </a:solidFill>
        </a:fill>
      </a:tcStyle>
    </a:lastCol>
    <a:firstCol>
      <a:tcTxStyle b="on">
        <a:srgbClr val="FFFFFF"/>
      </a:tcTxStyle>
      <a:tcStyle>
        <a:tcBdr/>
        <a:fill>
          <a:solidFill>
            <a:srgbClr val="3F9C35"/>
          </a:solidFill>
        </a:fill>
      </a:tcStyle>
    </a:firstCol>
    <a:lastRow>
      <a:tcTxStyle b="on">
        <a:srgbClr val="3F9C35"/>
      </a:tcTxStyle>
      <a:tcStyle>
        <a:tcBdr>
          <a:top>
            <a:ln w="6350" cmpd="sng">
              <a:solidFill>
                <a:srgbClr val="3F9C35"/>
              </a:solidFill>
            </a:ln>
          </a:top>
        </a:tcBdr>
        <a:fill>
          <a:solidFill>
            <a:srgbClr val="FFFFFF"/>
          </a:solidFill>
        </a:fill>
      </a:tcStyle>
    </a:lastRow>
    <a:seCell>
      <a:tcTxStyle b="on">
        <a:srgbClr val="3F9C35"/>
      </a:tcTxStyle>
      <a:tcStyle>
        <a:tcBdr/>
        <a:fill>
          <a:solidFill>
            <a:srgbClr val="FFFFFF"/>
          </a:solidFill>
        </a:fill>
      </a:tcStyle>
    </a:seCell>
    <a:swCell>
      <a:tcTxStyle b="on">
        <a:srgbClr val="FFFFFF"/>
      </a:tcTxStyle>
      <a:tcStyle>
        <a:tcBdr/>
        <a:fill>
          <a:solidFill>
            <a:srgbClr val="3F9C35"/>
          </a:solidFill>
        </a:fill>
      </a:tcStyle>
    </a:swCell>
    <a:firstRow>
      <a:tcTxStyle b="on">
        <a:srgbClr val="FFFFFF"/>
      </a:tcTxStyle>
      <a:tcStyle>
        <a:tcBdr>
          <a:top>
            <a:ln>
              <a:noFill/>
            </a:ln>
          </a:top>
          <a:bottom>
            <a:ln>
              <a:noFill/>
            </a:ln>
          </a:bottom>
        </a:tcBdr>
        <a:fill>
          <a:solidFill>
            <a:srgbClr val="3F9C35"/>
          </a:solidFill>
        </a:fill>
      </a:tcStyle>
    </a:firstRow>
    <a:neCell>
      <a:tcTxStyle b="on">
        <a:srgbClr val="FFFFFF"/>
      </a:tcTxStyle>
      <a:tcStyle>
        <a:tcBdr/>
        <a:fill>
          <a:solidFill>
            <a:srgbClr val="3F9C35"/>
          </a:solidFill>
        </a:fill>
      </a:tcStyle>
    </a:neCell>
    <a:nwCell>
      <a:tcTxStyle b="on">
        <a:srgbClr val="FFFFFF"/>
      </a:tcTxStyle>
      <a:tcStyle>
        <a:tcBdr/>
        <a:fill>
          <a:solidFill>
            <a:srgbClr val="3F9C35"/>
          </a:solidFill>
        </a:fill>
      </a:tcStyle>
    </a:nwCell>
  </a:tblStyle>
  <a:tblStyle styleId="{DD328BFA-E6A9-40CB-8CA1-ADF332D7C1E9}" styleName="dd328bfa-e6a9-40cb-8ca1-adf332d7c1e9">
    <a:tblBg>
      <a:fill>
        <a:noFill/>
      </a:fill>
    </a:tblBg>
    <a:wholeTbl>
      <a:tcTxStyle b="off">
        <a:srgbClr val="63666A"/>
      </a:tcTxStyle>
      <a:tcStyle>
        <a:tcBdr>
          <a:left>
            <a:ln>
              <a:noFill/>
            </a:ln>
          </a:left>
          <a:right>
            <a:ln>
              <a:noFill/>
            </a:ln>
          </a:right>
          <a:top>
            <a:ln w="6350" cmpd="sng">
              <a:solidFill>
                <a:srgbClr val="00153D"/>
              </a:solidFill>
            </a:ln>
          </a:top>
          <a:bottom>
            <a:ln w="6350" cmpd="sng">
              <a:solidFill>
                <a:srgbClr val="00153D"/>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E7E7E8"/>
          </a:solidFill>
        </a:fill>
      </a:tcStyle>
    </a:band2H>
    <a:band1V>
      <a:tcStyle>
        <a:tcBdr/>
      </a:tcStyle>
    </a:band1V>
    <a:band2V>
      <a:tcStyle>
        <a:tcBdr/>
      </a:tcStyle>
    </a:band2V>
    <a:lastCol>
      <a:tcTxStyle b="on">
        <a:srgbClr val="63666A"/>
      </a:tcTxStyle>
      <a:tcStyle>
        <a:tcBdr/>
        <a:fill>
          <a:solidFill>
            <a:srgbClr val="FFFFFF"/>
          </a:solidFill>
        </a:fill>
      </a:tcStyle>
    </a:lastCol>
    <a:firstCol>
      <a:tcTxStyle b="on">
        <a:srgbClr val="00153D"/>
      </a:tcTxStyle>
      <a:tcStyle>
        <a:tcBdr/>
        <a:fill>
          <a:solidFill>
            <a:srgbClr val="FFFFFF"/>
          </a:solidFill>
        </a:fill>
      </a:tcStyle>
    </a:firstCol>
    <a:lastRow>
      <a:tcTxStyle b="on">
        <a:srgbClr val="00153D"/>
      </a:tcTxStyle>
      <a:tcStyle>
        <a:tcBdr>
          <a:top>
            <a:ln w="6350" cmpd="sng">
              <a:solidFill>
                <a:srgbClr val="00153D"/>
              </a:solidFill>
            </a:ln>
          </a:top>
        </a:tcBdr>
        <a:fill>
          <a:solidFill>
            <a:srgbClr val="FFFFFF"/>
          </a:solidFill>
        </a:fill>
      </a:tcStyle>
    </a:lastRow>
    <a:seCell>
      <a:tcTxStyle b="on">
        <a:srgbClr val="00153D"/>
      </a:tcTxStyle>
      <a:tcStyle>
        <a:tcBdr/>
        <a:fill>
          <a:solidFill>
            <a:srgbClr val="FFFFFF"/>
          </a:solidFill>
        </a:fill>
      </a:tcStyle>
    </a:seCell>
    <a:swCell>
      <a:tcTxStyle b="on">
        <a:srgbClr val="00153D"/>
      </a:tcTxStyle>
      <a:tcStyle>
        <a:tcBdr/>
        <a:fill>
          <a:solidFill>
            <a:srgbClr val="FFFFFF"/>
          </a:solidFill>
        </a:fill>
      </a:tcStyle>
    </a:swCell>
    <a:firstRow>
      <a:tcTxStyle b="on">
        <a:srgbClr val="FFFFFF"/>
      </a:tcTxStyle>
      <a:tcStyle>
        <a:tcBdr>
          <a:top>
            <a:ln>
              <a:noFill/>
            </a:ln>
          </a:top>
          <a:bottom>
            <a:ln>
              <a:noFill/>
            </a:ln>
          </a:bottom>
        </a:tcBdr>
        <a:fill>
          <a:solidFill>
            <a:srgbClr val="00153D"/>
          </a:solidFill>
        </a:fill>
      </a:tcStyle>
    </a:firstRow>
    <a:neCell>
      <a:tcTxStyle b="on">
        <a:srgbClr val="FFFFFF"/>
      </a:tcTxStyle>
      <a:tcStyle>
        <a:tcBdr/>
        <a:fill>
          <a:solidFill>
            <a:srgbClr val="00153D"/>
          </a:solidFill>
        </a:fill>
      </a:tcStyle>
    </a:neCell>
    <a:nwCell>
      <a:tcTxStyle b="on">
        <a:srgbClr val="FFFFFF"/>
      </a:tcTxStyle>
      <a:tcStyle>
        <a:tcBdr/>
        <a:fill>
          <a:solidFill>
            <a:srgbClr val="00153D"/>
          </a:solidFill>
        </a:fill>
      </a:tcStyle>
    </a:nwCell>
  </a:tblStyle>
  <a:tblStyle styleId="{91D60ABC-995F-467D-857C-45AE52370AF9}" styleName="91d60abc-995f-467d-857c-45ae52370af9">
    <a:tblBg>
      <a:fill>
        <a:noFill/>
      </a:fill>
    </a:tblBg>
    <a:wholeTbl>
      <a:tcTxStyle b="off">
        <a:srgbClr val="63666A"/>
      </a:tcTxStyle>
      <a:tcStyle>
        <a:tcBdr>
          <a:left>
            <a:ln>
              <a:noFill/>
            </a:ln>
          </a:left>
          <a:right>
            <a:ln>
              <a:noFill/>
            </a:ln>
          </a:right>
          <a:top>
            <a:ln w="6350" cmpd="sng">
              <a:solidFill>
                <a:srgbClr val="009CDE"/>
              </a:solidFill>
            </a:ln>
          </a:top>
          <a:bottom>
            <a:ln w="6350" cmpd="sng">
              <a:solidFill>
                <a:srgbClr val="009CDE"/>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ff">
        <a:srgbClr val="63666A"/>
      </a:tcTxStyle>
      <a:tcStyle>
        <a:tcBdr/>
        <a:fill>
          <a:solidFill>
            <a:srgbClr val="FFFFFF"/>
          </a:solidFill>
        </a:fill>
      </a:tcStyle>
    </a:lastCol>
    <a:firstCol>
      <a:tcTxStyle b="on">
        <a:srgbClr val="FFFFFF"/>
      </a:tcTxStyle>
      <a:tcStyle>
        <a:tcBdr/>
        <a:fill>
          <a:solidFill>
            <a:srgbClr val="009CDE"/>
          </a:solidFill>
        </a:fill>
      </a:tcStyle>
    </a:firstCol>
    <a:lastRow>
      <a:tcTxStyle b="off">
        <a:srgbClr val="009CDE"/>
      </a:tcTxStyle>
      <a:tcStyle>
        <a:tcBdr>
          <a:top>
            <a:ln w="6350" cmpd="sng">
              <a:solidFill>
                <a:srgbClr val="009CDE"/>
              </a:solidFill>
            </a:ln>
          </a:top>
        </a:tcBdr>
        <a:fill>
          <a:solidFill>
            <a:srgbClr val="FFFFFF"/>
          </a:solidFill>
        </a:fill>
      </a:tcStyle>
    </a:lastRow>
    <a:seCell>
      <a:tcTxStyle b="on">
        <a:srgbClr val="009CDE"/>
      </a:tcTxStyle>
      <a:tcStyle>
        <a:tcBdr/>
        <a:fill>
          <a:solidFill>
            <a:srgbClr val="FFFFFF"/>
          </a:solidFill>
        </a:fill>
      </a:tcStyle>
    </a:seCell>
    <a:swCell>
      <a:tcTxStyle b="on">
        <a:srgbClr val="FFFFFF"/>
      </a:tcTxStyle>
      <a:tcStyle>
        <a:tcBdr/>
        <a:fill>
          <a:solidFill>
            <a:srgbClr val="009CDE"/>
          </a:solidFill>
        </a:fill>
      </a:tcStyle>
    </a:swCell>
    <a:firstRow>
      <a:tcTxStyle b="on">
        <a:srgbClr val="FFFFFF"/>
      </a:tcTxStyle>
      <a:tcStyle>
        <a:tcBdr>
          <a:top>
            <a:ln>
              <a:noFill/>
            </a:ln>
          </a:top>
          <a:bottom>
            <a:ln>
              <a:noFill/>
            </a:ln>
          </a:bottom>
        </a:tcBdr>
        <a:fill>
          <a:solidFill>
            <a:srgbClr val="009CDE"/>
          </a:solidFill>
        </a:fill>
      </a:tcStyle>
    </a:firstRow>
    <a:neCell>
      <a:tcTxStyle b="on">
        <a:srgbClr val="FFFFFF"/>
      </a:tcTxStyle>
      <a:tcStyle>
        <a:tcBdr/>
        <a:fill>
          <a:solidFill>
            <a:srgbClr val="009CDE"/>
          </a:solidFill>
        </a:fill>
      </a:tcStyle>
    </a:neCell>
    <a:nwCell>
      <a:tcTxStyle b="on">
        <a:srgbClr val="FFFFFF"/>
      </a:tcTxStyle>
      <a:tcStyle>
        <a:tcBdr/>
        <a:fill>
          <a:solidFill>
            <a:srgbClr val="009CDE"/>
          </a:solidFill>
        </a:fill>
      </a:tcStyle>
    </a:nwCell>
  </a:tblStyle>
  <a:tblStyle styleId="{AD603A1A-6B2F-4435-BE40-F0A52A6FC1DF}" styleName="ad603a1a-6b2f-4435-be40-f0a52a6fc1df">
    <a:tblBg>
      <a:fill>
        <a:noFill/>
      </a:fill>
    </a:tblBg>
    <a:wholeTbl>
      <a:tcTxStyle b="off">
        <a:srgbClr val="63666A"/>
      </a:tcTxStyle>
      <a:tcStyle>
        <a:tcBdr>
          <a:left>
            <a:ln>
              <a:noFill/>
            </a:ln>
          </a:left>
          <a:right>
            <a:ln>
              <a:noFill/>
            </a:ln>
          </a:right>
          <a:top>
            <a:ln w="6350" cmpd="sng">
              <a:solidFill>
                <a:srgbClr val="3F9C35"/>
              </a:solidFill>
            </a:ln>
          </a:top>
          <a:bottom>
            <a:ln w="6350" cmpd="sng">
              <a:solidFill>
                <a:srgbClr val="3F9C35"/>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ff">
        <a:srgbClr val="63666A"/>
      </a:tcTxStyle>
      <a:tcStyle>
        <a:tcBdr/>
        <a:fill>
          <a:solidFill>
            <a:srgbClr val="FFFFFF"/>
          </a:solidFill>
        </a:fill>
      </a:tcStyle>
    </a:lastCol>
    <a:firstCol>
      <a:tcTxStyle b="on">
        <a:srgbClr val="FFFFFF"/>
      </a:tcTxStyle>
      <a:tcStyle>
        <a:tcBdr/>
        <a:fill>
          <a:solidFill>
            <a:srgbClr val="3F9C35"/>
          </a:solidFill>
        </a:fill>
      </a:tcStyle>
    </a:firstCol>
    <a:lastRow>
      <a:tcTxStyle b="off">
        <a:srgbClr val="3F9C35"/>
      </a:tcTxStyle>
      <a:tcStyle>
        <a:tcBdr>
          <a:top>
            <a:ln w="6350" cmpd="sng">
              <a:solidFill>
                <a:srgbClr val="3F9C35"/>
              </a:solidFill>
            </a:ln>
          </a:top>
        </a:tcBdr>
        <a:fill>
          <a:solidFill>
            <a:srgbClr val="FFFFFF"/>
          </a:solidFill>
        </a:fill>
      </a:tcStyle>
    </a:lastRow>
    <a:seCell>
      <a:tcTxStyle b="on">
        <a:srgbClr val="3F9C35"/>
      </a:tcTxStyle>
      <a:tcStyle>
        <a:tcBdr/>
        <a:fill>
          <a:solidFill>
            <a:srgbClr val="FFFFFF"/>
          </a:solidFill>
        </a:fill>
      </a:tcStyle>
    </a:seCell>
    <a:swCell>
      <a:tcTxStyle b="on">
        <a:srgbClr val="FFFFFF"/>
      </a:tcTxStyle>
      <a:tcStyle>
        <a:tcBdr>
          <a:bottom>
            <a:ln w="6350" cmpd="sng">
              <a:solidFill>
                <a:srgbClr val="009CDE"/>
              </a:solidFill>
            </a:ln>
          </a:bottom>
        </a:tcBdr>
        <a:fill>
          <a:solidFill>
            <a:srgbClr val="3F9C35"/>
          </a:solidFill>
        </a:fill>
      </a:tcStyle>
    </a:swCell>
    <a:firstRow>
      <a:tcTxStyle b="on">
        <a:srgbClr val="FFFFFF"/>
      </a:tcTxStyle>
      <a:tcStyle>
        <a:tcBdr>
          <a:top>
            <a:ln>
              <a:noFill/>
            </a:ln>
          </a:top>
          <a:bottom>
            <a:ln>
              <a:noFill/>
            </a:ln>
          </a:bottom>
        </a:tcBdr>
        <a:fill>
          <a:solidFill>
            <a:srgbClr val="3F9C35"/>
          </a:solidFill>
        </a:fill>
      </a:tcStyle>
    </a:firstRow>
    <a:neCell>
      <a:tcTxStyle b="on">
        <a:srgbClr val="FFFFFF"/>
      </a:tcTxStyle>
      <a:tcStyle>
        <a:tcBdr/>
        <a:fill>
          <a:solidFill>
            <a:srgbClr val="3F9C35"/>
          </a:solidFill>
        </a:fill>
      </a:tcStyle>
    </a:neCell>
    <a:nwCell>
      <a:tcTxStyle b="on">
        <a:srgbClr val="FFFFFF"/>
      </a:tcTxStyle>
      <a:tcStyle>
        <a:tcBdr/>
        <a:fill>
          <a:solidFill>
            <a:srgbClr val="3F9C35"/>
          </a:solidFill>
        </a:fill>
      </a:tcStyle>
    </a:nwCell>
  </a:tblStyle>
  <a:tblStyle styleId="{1250D066-E078-472E-BF6D-D9EEF7714A4F}" styleName="1250d066-e078-472e-bf6d-d9eef7714a4f">
    <a:tblBg>
      <a:fill>
        <a:noFill/>
      </a:fill>
    </a:tblBg>
    <a:wholeTbl>
      <a:tcTxStyle b="off">
        <a:srgbClr val="63666A"/>
      </a:tcTxStyle>
      <a:tcStyle>
        <a:tcBdr>
          <a:left>
            <a:ln>
              <a:noFill/>
            </a:ln>
          </a:left>
          <a:right>
            <a:ln>
              <a:noFill/>
            </a:ln>
          </a:right>
          <a:top>
            <a:ln w="6350" cmpd="sng">
              <a:solidFill>
                <a:srgbClr val="00153D"/>
              </a:solidFill>
            </a:ln>
          </a:top>
          <a:bottom>
            <a:ln w="6350" cmpd="sng">
              <a:solidFill>
                <a:srgbClr val="00153D"/>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ff">
        <a:srgbClr val="63666A"/>
      </a:tcTxStyle>
      <a:tcStyle>
        <a:tcBdr/>
        <a:fill>
          <a:solidFill>
            <a:srgbClr val="FFFFFF"/>
          </a:solidFill>
        </a:fill>
      </a:tcStyle>
    </a:lastCol>
    <a:firstCol>
      <a:tcTxStyle b="on">
        <a:srgbClr val="FFFFFF"/>
      </a:tcTxStyle>
      <a:tcStyle>
        <a:tcBdr/>
        <a:fill>
          <a:solidFill>
            <a:srgbClr val="00153D"/>
          </a:solidFill>
        </a:fill>
      </a:tcStyle>
    </a:firstCol>
    <a:lastRow>
      <a:tcTxStyle b="off">
        <a:srgbClr val="00153D"/>
      </a:tcTxStyle>
      <a:tcStyle>
        <a:tcBdr>
          <a:top>
            <a:ln w="6350" cmpd="sng">
              <a:solidFill>
                <a:srgbClr val="00153D"/>
              </a:solidFill>
            </a:ln>
          </a:top>
        </a:tcBdr>
        <a:fill>
          <a:solidFill>
            <a:srgbClr val="FFFFFF"/>
          </a:solidFill>
        </a:fill>
      </a:tcStyle>
    </a:lastRow>
    <a:seCell>
      <a:tcTxStyle b="on">
        <a:srgbClr val="00153D"/>
      </a:tcTxStyle>
      <a:tcStyle>
        <a:tcBdr/>
        <a:fill>
          <a:solidFill>
            <a:srgbClr val="FFFFFF"/>
          </a:solidFill>
        </a:fill>
      </a:tcStyle>
    </a:seCell>
    <a:swCell>
      <a:tcTxStyle b="on">
        <a:srgbClr val="FFFFFF"/>
      </a:tcTxStyle>
      <a:tcStyle>
        <a:tcBdr>
          <a:top>
            <a:ln w="6350" cmpd="sng">
              <a:solidFill>
                <a:srgbClr val="3F9C35"/>
              </a:solidFill>
            </a:ln>
          </a:top>
          <a:bottom>
            <a:ln w="6350" cmpd="sng">
              <a:solidFill>
                <a:srgbClr val="009CDE"/>
              </a:solidFill>
            </a:ln>
          </a:bottom>
        </a:tcBdr>
        <a:fill>
          <a:solidFill>
            <a:srgbClr val="00153D"/>
          </a:solidFill>
        </a:fill>
      </a:tcStyle>
    </a:swCell>
    <a:firstRow>
      <a:tcTxStyle b="on">
        <a:srgbClr val="FFFFFF"/>
      </a:tcTxStyle>
      <a:tcStyle>
        <a:tcBdr>
          <a:top>
            <a:ln>
              <a:noFill/>
            </a:ln>
          </a:top>
          <a:bottom>
            <a:ln>
              <a:noFill/>
            </a:ln>
          </a:bottom>
        </a:tcBdr>
        <a:fill>
          <a:solidFill>
            <a:srgbClr val="00153D"/>
          </a:solidFill>
        </a:fill>
      </a:tcStyle>
    </a:firstRow>
    <a:neCell>
      <a:tcTxStyle b="on">
        <a:srgbClr val="FFFFFF"/>
      </a:tcTxStyle>
      <a:tcStyle>
        <a:tcBdr/>
        <a:fill>
          <a:solidFill>
            <a:srgbClr val="00153D"/>
          </a:solidFill>
        </a:fill>
      </a:tcStyle>
    </a:neCell>
    <a:nwCell>
      <a:tcTxStyle b="on">
        <a:srgbClr val="FFFFFF"/>
      </a:tcTxStyle>
      <a:tcStyle>
        <a:tcBdr/>
        <a:fill>
          <a:solidFill>
            <a:srgbClr val="00153D"/>
          </a:solidFill>
        </a:fill>
      </a:tcStyle>
    </a:nwCell>
  </a:tblStyle>
  <a:tblStyle styleId="{9546F2DC-6688-49F4-88D4-425AB491DE4D}" styleName="9546f2dc-6688-49f4-88d4-425ab491de4d">
    <a:tblBg>
      <a:fill>
        <a:noFill/>
      </a:fill>
    </a:tblBg>
    <a:wholeTbl>
      <a:tcTxStyle b="off">
        <a:srgbClr val="63666A"/>
      </a:tcTxStyle>
      <a:tcStyle>
        <a:tcBdr>
          <a:left>
            <a:ln>
              <a:noFill/>
            </a:ln>
          </a:left>
          <a:right>
            <a:ln>
              <a:noFill/>
            </a:ln>
          </a:right>
          <a:top>
            <a:ln w="6350" cmpd="sng">
              <a:solidFill>
                <a:srgbClr val="009CDE"/>
              </a:solidFill>
            </a:ln>
          </a:top>
          <a:bottom>
            <a:ln w="6350" cmpd="sng">
              <a:solidFill>
                <a:srgbClr val="009CDE"/>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ff">
        <a:srgbClr val="63666A"/>
      </a:tcTxStyle>
      <a:tcStyle>
        <a:tcBdr>
          <a:left>
            <a:ln w="6350" cmpd="sng">
              <a:solidFill>
                <a:srgbClr val="009CDE"/>
              </a:solidFill>
            </a:ln>
          </a:left>
        </a:tcBdr>
        <a:fill>
          <a:solidFill>
            <a:srgbClr val="FFFFFF"/>
          </a:solidFill>
        </a:fill>
      </a:tcStyle>
    </a:lastCol>
    <a:firstCol>
      <a:tcTxStyle b="off">
        <a:srgbClr val="63666A"/>
      </a:tcTxStyle>
      <a:tcStyle>
        <a:tcBdr/>
        <a:fill>
          <a:solidFill>
            <a:srgbClr val="FFFFFF"/>
          </a:solidFill>
        </a:fill>
      </a:tcStyle>
    </a:firstCol>
    <a:lastRow>
      <a:tcTxStyle b="on">
        <a:srgbClr val="009CDE"/>
      </a:tcTxStyle>
      <a:tcStyle>
        <a:tcBdr>
          <a:top>
            <a:ln w="6350" cmpd="sng">
              <a:solidFill>
                <a:srgbClr val="009CDE"/>
              </a:solidFill>
            </a:ln>
          </a:top>
        </a:tcBdr>
        <a:fill>
          <a:solidFill>
            <a:srgbClr val="FFFFFF"/>
          </a:solidFill>
        </a:fill>
      </a:tcStyle>
    </a:lastRow>
    <a:seCell>
      <a:tcTxStyle b="on">
        <a:srgbClr val="009CDE"/>
      </a:tcTxStyle>
      <a:tcStyle>
        <a:tcBdr/>
        <a:fill>
          <a:solidFill>
            <a:srgbClr val="FFFFFF"/>
          </a:solidFill>
        </a:fill>
      </a:tcStyle>
    </a:seCell>
    <a:swCell>
      <a:tcTxStyle b="on">
        <a:srgbClr val="009CDE"/>
      </a:tcTxStyle>
      <a:tcStyle>
        <a:tcBdr/>
        <a:fill>
          <a:solidFill>
            <a:srgbClr val="FFFFFF"/>
          </a:solidFill>
        </a:fill>
      </a:tcStyle>
    </a:swCell>
    <a:firstRow>
      <a:tcTxStyle b="on">
        <a:srgbClr val="FFFFFF"/>
      </a:tcTxStyle>
      <a:tcStyle>
        <a:tcBdr>
          <a:top>
            <a:ln>
              <a:noFill/>
            </a:ln>
          </a:top>
          <a:bottom>
            <a:ln>
              <a:noFill/>
            </a:ln>
          </a:bottom>
        </a:tcBdr>
        <a:fill>
          <a:solidFill>
            <a:srgbClr val="009CDE"/>
          </a:solidFill>
        </a:fill>
      </a:tcStyle>
    </a:firstRow>
    <a:neCell>
      <a:tcTxStyle b="on">
        <a:srgbClr val="FFFFFF"/>
      </a:tcTxStyle>
      <a:tcStyle>
        <a:tcBdr>
          <a:left>
            <a:ln>
              <a:noFill/>
            </a:ln>
          </a:left>
        </a:tcBdr>
        <a:fill>
          <a:solidFill>
            <a:srgbClr val="009CDE"/>
          </a:solidFill>
        </a:fill>
      </a:tcStyle>
    </a:neCell>
    <a:nwCell>
      <a:tcTxStyle b="on">
        <a:srgbClr val="FFFFFF"/>
      </a:tcTxStyle>
      <a:tcStyle>
        <a:tcBdr/>
        <a:fill>
          <a:solidFill>
            <a:srgbClr val="009CDE"/>
          </a:solidFill>
        </a:fill>
      </a:tcStyle>
    </a:nwCell>
  </a:tblStyle>
  <a:tblStyle styleId="{605357D4-9281-4814-88BA-B94DB5F3B5A4}" styleName="605357d4-9281-4814-88ba-b94db5f3b5a4">
    <a:tblBg>
      <a:fill>
        <a:noFill/>
      </a:fill>
    </a:tblBg>
    <a:wholeTbl>
      <a:tcTxStyle b="off">
        <a:srgbClr val="63666A"/>
      </a:tcTxStyle>
      <a:tcStyle>
        <a:tcBdr>
          <a:left>
            <a:ln>
              <a:noFill/>
            </a:ln>
          </a:left>
          <a:right>
            <a:ln>
              <a:noFill/>
            </a:ln>
          </a:right>
          <a:top>
            <a:ln w="6350" cmpd="sng">
              <a:solidFill>
                <a:srgbClr val="3F9C35"/>
              </a:solidFill>
            </a:ln>
          </a:top>
          <a:bottom>
            <a:ln w="6350" cmpd="sng">
              <a:solidFill>
                <a:srgbClr val="3F9C35"/>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ff">
        <a:srgbClr val="63666A"/>
      </a:tcTxStyle>
      <a:tcStyle>
        <a:tcBdr>
          <a:left>
            <a:ln w="6350" cmpd="sng">
              <a:solidFill>
                <a:srgbClr val="3F9C35"/>
              </a:solidFill>
            </a:ln>
          </a:left>
        </a:tcBdr>
        <a:fill>
          <a:solidFill>
            <a:srgbClr val="FFFFFF"/>
          </a:solidFill>
        </a:fill>
      </a:tcStyle>
    </a:lastCol>
    <a:firstCol>
      <a:tcTxStyle b="off">
        <a:srgbClr val="63666A"/>
      </a:tcTxStyle>
      <a:tcStyle>
        <a:tcBdr/>
        <a:fill>
          <a:solidFill>
            <a:srgbClr val="FFFFFF"/>
          </a:solidFill>
        </a:fill>
      </a:tcStyle>
    </a:firstCol>
    <a:lastRow>
      <a:tcTxStyle b="on">
        <a:srgbClr val="3F9C35"/>
      </a:tcTxStyle>
      <a:tcStyle>
        <a:tcBdr>
          <a:top>
            <a:ln w="6350" cmpd="sng">
              <a:solidFill>
                <a:srgbClr val="3F9C35"/>
              </a:solidFill>
            </a:ln>
          </a:top>
        </a:tcBdr>
        <a:fill>
          <a:solidFill>
            <a:srgbClr val="FFFFFF"/>
          </a:solidFill>
        </a:fill>
      </a:tcStyle>
    </a:lastRow>
    <a:seCell>
      <a:tcTxStyle b="on">
        <a:srgbClr val="3F9C35"/>
      </a:tcTxStyle>
      <a:tcStyle>
        <a:tcBdr/>
        <a:fill>
          <a:solidFill>
            <a:srgbClr val="FFFFFF"/>
          </a:solidFill>
        </a:fill>
      </a:tcStyle>
    </a:seCell>
    <a:swCell>
      <a:tcTxStyle b="on">
        <a:srgbClr val="3F9C35"/>
      </a:tcTxStyle>
      <a:tcStyle>
        <a:tcBdr/>
        <a:fill>
          <a:solidFill>
            <a:srgbClr val="FFFFFF"/>
          </a:solidFill>
        </a:fill>
      </a:tcStyle>
    </a:swCell>
    <a:firstRow>
      <a:tcTxStyle b="on">
        <a:srgbClr val="FFFFFF"/>
      </a:tcTxStyle>
      <a:tcStyle>
        <a:tcBdr>
          <a:top>
            <a:ln>
              <a:noFill/>
            </a:ln>
          </a:top>
          <a:bottom>
            <a:ln>
              <a:noFill/>
            </a:ln>
          </a:bottom>
        </a:tcBdr>
        <a:fill>
          <a:solidFill>
            <a:srgbClr val="3F9C35"/>
          </a:solidFill>
        </a:fill>
      </a:tcStyle>
    </a:firstRow>
    <a:neCell>
      <a:tcTxStyle b="on">
        <a:srgbClr val="FFFFFF"/>
      </a:tcTxStyle>
      <a:tcStyle>
        <a:tcBdr>
          <a:left>
            <a:ln>
              <a:noFill/>
            </a:ln>
          </a:left>
        </a:tcBdr>
        <a:fill>
          <a:solidFill>
            <a:srgbClr val="3F9C35"/>
          </a:solidFill>
        </a:fill>
      </a:tcStyle>
    </a:neCell>
    <a:nwCell>
      <a:tcTxStyle b="on">
        <a:srgbClr val="FFFFFF"/>
      </a:tcTxStyle>
      <a:tcStyle>
        <a:tcBdr/>
        <a:fill>
          <a:solidFill>
            <a:srgbClr val="3F9C35"/>
          </a:solidFill>
        </a:fill>
      </a:tcStyle>
    </a:nwCell>
  </a:tblStyle>
  <a:tblStyle styleId="{84EB4851-501F-448B-9381-8629E9F78EAD}" styleName="84eb4851-501f-448b-9381-8629e9f78ead">
    <a:tblBg>
      <a:fill>
        <a:noFill/>
      </a:fill>
    </a:tblBg>
    <a:wholeTbl>
      <a:tcTxStyle b="off">
        <a:srgbClr val="63666A"/>
      </a:tcTxStyle>
      <a:tcStyle>
        <a:tcBdr>
          <a:left>
            <a:ln>
              <a:noFill/>
            </a:ln>
          </a:left>
          <a:right>
            <a:ln>
              <a:noFill/>
            </a:ln>
          </a:right>
          <a:top>
            <a:ln w="6350" cmpd="sng">
              <a:solidFill>
                <a:srgbClr val="00153D"/>
              </a:solidFill>
            </a:ln>
          </a:top>
          <a:bottom>
            <a:ln w="6350" cmpd="sng">
              <a:solidFill>
                <a:srgbClr val="00153D"/>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ff">
        <a:srgbClr val="63666A"/>
      </a:tcTxStyle>
      <a:tcStyle>
        <a:tcBdr>
          <a:left>
            <a:ln w="6350" cmpd="sng">
              <a:solidFill>
                <a:srgbClr val="00153D"/>
              </a:solidFill>
            </a:ln>
          </a:left>
        </a:tcBdr>
        <a:fill>
          <a:solidFill>
            <a:srgbClr val="FFFFFF"/>
          </a:solidFill>
        </a:fill>
      </a:tcStyle>
    </a:lastCol>
    <a:firstCol>
      <a:tcTxStyle b="off">
        <a:srgbClr val="63666A"/>
      </a:tcTxStyle>
      <a:tcStyle>
        <a:tcBdr/>
        <a:fill>
          <a:solidFill>
            <a:srgbClr val="FFFFFF"/>
          </a:solidFill>
        </a:fill>
      </a:tcStyle>
    </a:firstCol>
    <a:lastRow>
      <a:tcTxStyle b="on">
        <a:srgbClr val="00153D"/>
      </a:tcTxStyle>
      <a:tcStyle>
        <a:tcBdr>
          <a:top>
            <a:ln w="6350" cmpd="sng">
              <a:solidFill>
                <a:srgbClr val="00153D"/>
              </a:solidFill>
            </a:ln>
          </a:top>
        </a:tcBdr>
        <a:fill>
          <a:solidFill>
            <a:srgbClr val="FFFFFF"/>
          </a:solidFill>
        </a:fill>
      </a:tcStyle>
    </a:lastRow>
    <a:seCell>
      <a:tcTxStyle b="on">
        <a:srgbClr val="00153D"/>
      </a:tcTxStyle>
      <a:tcStyle>
        <a:tcBdr/>
        <a:fill>
          <a:solidFill>
            <a:srgbClr val="FFFFFF"/>
          </a:solidFill>
        </a:fill>
      </a:tcStyle>
    </a:seCell>
    <a:swCell>
      <a:tcTxStyle b="on">
        <a:srgbClr val="00153D"/>
      </a:tcTxStyle>
      <a:tcStyle>
        <a:tcBdr/>
        <a:fill>
          <a:solidFill>
            <a:srgbClr val="FFFFFF"/>
          </a:solidFill>
        </a:fill>
      </a:tcStyle>
    </a:swCell>
    <a:firstRow>
      <a:tcTxStyle b="on">
        <a:srgbClr val="FFFFFF"/>
      </a:tcTxStyle>
      <a:tcStyle>
        <a:tcBdr>
          <a:top>
            <a:ln>
              <a:noFill/>
            </a:ln>
          </a:top>
          <a:bottom>
            <a:ln>
              <a:noFill/>
            </a:ln>
          </a:bottom>
        </a:tcBdr>
        <a:fill>
          <a:solidFill>
            <a:srgbClr val="00153D"/>
          </a:solidFill>
        </a:fill>
      </a:tcStyle>
    </a:firstRow>
    <a:neCell>
      <a:tcTxStyle b="on">
        <a:srgbClr val="FFFFFF"/>
      </a:tcTxStyle>
      <a:tcStyle>
        <a:tcBdr>
          <a:left>
            <a:ln>
              <a:noFill/>
            </a:ln>
          </a:left>
        </a:tcBdr>
        <a:fill>
          <a:solidFill>
            <a:srgbClr val="00153D"/>
          </a:solidFill>
        </a:fill>
      </a:tcStyle>
    </a:neCell>
    <a:nwCell>
      <a:tcTxStyle b="on">
        <a:srgbClr val="FFFFFF"/>
      </a:tcTxStyle>
      <a:tcStyle>
        <a:tcBdr/>
        <a:fill>
          <a:solidFill>
            <a:srgbClr val="00153D"/>
          </a:solidFill>
        </a:fill>
      </a:tcStyle>
    </a:nwCell>
  </a:tblStyle>
  <a:tblStyle styleId="{52BED4ED-4B95-4F06-88DC-F45EAAC020B7}" styleName="52bed4ed-4b95-4f06-88dc-f45eaac020b7">
    <a:tblBg>
      <a:fill>
        <a:noFill/>
      </a:fill>
    </a:tblBg>
    <a:wholeTbl>
      <a:tcTxStyle b="off">
        <a:srgbClr val="63666A"/>
      </a:tcTxStyle>
      <a:tcStyle>
        <a:tcBdr>
          <a:left>
            <a:ln>
              <a:noFill/>
            </a:ln>
          </a:left>
          <a:right>
            <a:ln>
              <a:noFill/>
            </a:ln>
          </a:right>
          <a:top>
            <a:ln w="6350" cmpd="sng">
              <a:solidFill>
                <a:srgbClr val="009CDE"/>
              </a:solidFill>
            </a:ln>
          </a:top>
          <a:bottom>
            <a:ln w="6350" cmpd="sng">
              <a:solidFill>
                <a:srgbClr val="009CDE"/>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n">
        <a:srgbClr val="63666A"/>
      </a:tcTxStyle>
      <a:tcStyle>
        <a:tcBdr/>
        <a:fill>
          <a:solidFill>
            <a:srgbClr val="FFFFFF"/>
          </a:solidFill>
        </a:fill>
      </a:tcStyle>
    </a:lastCol>
    <a:firstCol>
      <a:tcTxStyle b="on">
        <a:srgbClr val="FFFFFF"/>
      </a:tcTxStyle>
      <a:tcStyle>
        <a:tcBdr/>
        <a:fill>
          <a:solidFill>
            <a:srgbClr val="009CDE"/>
          </a:solidFill>
        </a:fill>
      </a:tcStyle>
    </a:firstCol>
    <a:lastRow>
      <a:tcTxStyle b="on">
        <a:srgbClr val="009CDE"/>
      </a:tcTxStyle>
      <a:tcStyle>
        <a:tcBdr>
          <a:top>
            <a:ln w="6350" cmpd="sng">
              <a:solidFill>
                <a:srgbClr val="009CDE"/>
              </a:solidFill>
            </a:ln>
          </a:top>
        </a:tcBdr>
        <a:fill>
          <a:solidFill>
            <a:srgbClr val="FFFFFF"/>
          </a:solidFill>
        </a:fill>
      </a:tcStyle>
    </a:lastRow>
    <a:seCell>
      <a:tcTxStyle b="on">
        <a:srgbClr val="009CDE"/>
      </a:tcTxStyle>
      <a:tcStyle>
        <a:tcBdr/>
        <a:fill>
          <a:solidFill>
            <a:srgbClr val="FFFFFF"/>
          </a:solidFill>
        </a:fill>
      </a:tcStyle>
    </a:seCell>
    <a:swCell>
      <a:tcTxStyle b="on">
        <a:srgbClr val="FFFFFF"/>
      </a:tcTxStyle>
      <a:tcStyle>
        <a:tcBdr/>
        <a:fill>
          <a:solidFill>
            <a:srgbClr val="009CDE"/>
          </a:solidFill>
        </a:fill>
      </a:tcStyle>
    </a:swCell>
    <a:firstRow>
      <a:tcTxStyle b="on">
        <a:srgbClr val="FFFFFF"/>
      </a:tcTxStyle>
      <a:tcStyle>
        <a:tcBdr>
          <a:top>
            <a:ln>
              <a:noFill/>
            </a:ln>
          </a:top>
          <a:bottom>
            <a:ln>
              <a:noFill/>
            </a:ln>
          </a:bottom>
        </a:tcBdr>
        <a:fill>
          <a:solidFill>
            <a:srgbClr val="009CDE"/>
          </a:solidFill>
        </a:fill>
      </a:tcStyle>
    </a:firstRow>
    <a:neCell>
      <a:tcTxStyle b="on">
        <a:srgbClr val="FFFFFF"/>
      </a:tcTxStyle>
      <a:tcStyle>
        <a:tcBdr/>
        <a:fill>
          <a:solidFill>
            <a:srgbClr val="009CDE"/>
          </a:solidFill>
        </a:fill>
      </a:tcStyle>
    </a:neCell>
    <a:nwCell>
      <a:tcTxStyle b="on">
        <a:srgbClr val="FFFFFF"/>
      </a:tcTxStyle>
      <a:tcStyle>
        <a:tcBdr/>
        <a:fill>
          <a:solidFill>
            <a:srgbClr val="009CDE"/>
          </a:solidFill>
        </a:fill>
      </a:tcStyle>
    </a:nwCell>
  </a:tblStyle>
  <a:tblStyle styleId="{79EB58CA-CAB6-4C2A-BC07-66252B7CB0AC}" styleName="79eb58ca-cab6-4c2a-bc07-66252b7cb0ac">
    <a:tblBg>
      <a:fill>
        <a:noFill/>
      </a:fill>
    </a:tblBg>
    <a:wholeTbl>
      <a:tcTxStyle b="off">
        <a:srgbClr val="63666A"/>
      </a:tcTxStyle>
      <a:tcStyle>
        <a:tcBdr>
          <a:left>
            <a:ln>
              <a:noFill/>
            </a:ln>
          </a:left>
          <a:right>
            <a:ln>
              <a:noFill/>
            </a:ln>
          </a:right>
          <a:top>
            <a:ln w="6350" cmpd="sng">
              <a:solidFill>
                <a:srgbClr val="3F9C35"/>
              </a:solidFill>
            </a:ln>
          </a:top>
          <a:bottom>
            <a:ln w="6350" cmpd="sng">
              <a:solidFill>
                <a:srgbClr val="3F9C35"/>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n">
        <a:srgbClr val="63666A"/>
      </a:tcTxStyle>
      <a:tcStyle>
        <a:tcBdr/>
        <a:fill>
          <a:solidFill>
            <a:srgbClr val="FFFFFF"/>
          </a:solidFill>
        </a:fill>
      </a:tcStyle>
    </a:lastCol>
    <a:firstCol>
      <a:tcTxStyle b="on">
        <a:srgbClr val="FFFFFF"/>
      </a:tcTxStyle>
      <a:tcStyle>
        <a:tcBdr/>
        <a:fill>
          <a:solidFill>
            <a:srgbClr val="3F9C35"/>
          </a:solidFill>
        </a:fill>
      </a:tcStyle>
    </a:firstCol>
    <a:lastRow>
      <a:tcTxStyle b="on">
        <a:srgbClr val="3F9C35"/>
      </a:tcTxStyle>
      <a:tcStyle>
        <a:tcBdr>
          <a:top>
            <a:ln w="6350" cmpd="sng">
              <a:solidFill>
                <a:srgbClr val="3F9C35"/>
              </a:solidFill>
            </a:ln>
          </a:top>
        </a:tcBdr>
        <a:fill>
          <a:solidFill>
            <a:srgbClr val="FFFFFF"/>
          </a:solidFill>
        </a:fill>
      </a:tcStyle>
    </a:lastRow>
    <a:seCell>
      <a:tcTxStyle b="on">
        <a:srgbClr val="3F9C35"/>
      </a:tcTxStyle>
      <a:tcStyle>
        <a:tcBdr/>
        <a:fill>
          <a:solidFill>
            <a:srgbClr val="FFFFFF"/>
          </a:solidFill>
        </a:fill>
      </a:tcStyle>
    </a:seCell>
    <a:swCell>
      <a:tcTxStyle b="on">
        <a:srgbClr val="FFFFFF"/>
      </a:tcTxStyle>
      <a:tcStyle>
        <a:tcBdr/>
        <a:fill>
          <a:solidFill>
            <a:srgbClr val="3F9C35"/>
          </a:solidFill>
        </a:fill>
      </a:tcStyle>
    </a:swCell>
    <a:firstRow>
      <a:tcTxStyle b="on">
        <a:srgbClr val="FFFFFF"/>
      </a:tcTxStyle>
      <a:tcStyle>
        <a:tcBdr>
          <a:top>
            <a:ln>
              <a:noFill/>
            </a:ln>
          </a:top>
          <a:bottom>
            <a:ln>
              <a:noFill/>
            </a:ln>
          </a:bottom>
        </a:tcBdr>
        <a:fill>
          <a:solidFill>
            <a:srgbClr val="3F9C35"/>
          </a:solidFill>
        </a:fill>
      </a:tcStyle>
    </a:firstRow>
    <a:neCell>
      <a:tcTxStyle b="on">
        <a:srgbClr val="FFFFFF"/>
      </a:tcTxStyle>
      <a:tcStyle>
        <a:tcBdr/>
        <a:fill>
          <a:solidFill>
            <a:srgbClr val="3F9C35"/>
          </a:solidFill>
        </a:fill>
      </a:tcStyle>
    </a:neCell>
    <a:nwCell>
      <a:tcTxStyle b="on">
        <a:srgbClr val="FFFFFF"/>
      </a:tcTxStyle>
      <a:tcStyle>
        <a:tcBdr/>
        <a:fill>
          <a:solidFill>
            <a:srgbClr val="3F9C35"/>
          </a:solidFill>
        </a:fill>
      </a:tcStyle>
    </a:nwCell>
  </a:tblStyle>
  <a:tblStyle styleId="{30A88721-7A2C-4715-B626-28795A954831}" styleName="30a88721-7a2c-4715-b626-28795a954831">
    <a:tblBg>
      <a:fill>
        <a:noFill/>
      </a:fill>
    </a:tblBg>
    <a:wholeTbl>
      <a:tcTxStyle b="off">
        <a:srgbClr val="63666A"/>
      </a:tcTxStyle>
      <a:tcStyle>
        <a:tcBdr>
          <a:left>
            <a:ln>
              <a:noFill/>
            </a:ln>
          </a:left>
          <a:right>
            <a:ln>
              <a:noFill/>
            </a:ln>
          </a:right>
          <a:top>
            <a:ln w="6350" cmpd="sng">
              <a:solidFill>
                <a:srgbClr val="00153D"/>
              </a:solidFill>
            </a:ln>
          </a:top>
          <a:bottom>
            <a:ln w="6350" cmpd="sng">
              <a:solidFill>
                <a:srgbClr val="00153D"/>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n">
        <a:srgbClr val="63666A"/>
      </a:tcTxStyle>
      <a:tcStyle>
        <a:tcBdr/>
        <a:fill>
          <a:solidFill>
            <a:srgbClr val="FFFFFF"/>
          </a:solidFill>
        </a:fill>
      </a:tcStyle>
    </a:lastCol>
    <a:firstCol>
      <a:tcTxStyle b="on">
        <a:srgbClr val="00153D"/>
      </a:tcTxStyle>
      <a:tcStyle>
        <a:tcBdr/>
        <a:fill>
          <a:solidFill>
            <a:srgbClr val="FFFFFF"/>
          </a:solidFill>
        </a:fill>
      </a:tcStyle>
    </a:firstCol>
    <a:lastRow>
      <a:tcTxStyle b="on">
        <a:srgbClr val="00153D"/>
      </a:tcTxStyle>
      <a:tcStyle>
        <a:tcBdr>
          <a:top>
            <a:ln w="6350" cmpd="sng">
              <a:solidFill>
                <a:srgbClr val="00153D"/>
              </a:solidFill>
            </a:ln>
          </a:top>
        </a:tcBdr>
        <a:fill>
          <a:solidFill>
            <a:srgbClr val="FFFFFF"/>
          </a:solidFill>
        </a:fill>
      </a:tcStyle>
    </a:lastRow>
    <a:seCell>
      <a:tcTxStyle b="on">
        <a:srgbClr val="00153D"/>
      </a:tcTxStyle>
      <a:tcStyle>
        <a:tcBdr/>
        <a:fill>
          <a:solidFill>
            <a:srgbClr val="FFFFFF"/>
          </a:solidFill>
        </a:fill>
      </a:tcStyle>
    </a:seCell>
    <a:swCell>
      <a:tcTxStyle b="on">
        <a:srgbClr val="00153D"/>
      </a:tcTxStyle>
      <a:tcStyle>
        <a:tcBdr/>
        <a:fill>
          <a:solidFill>
            <a:srgbClr val="FFFFFF"/>
          </a:solidFill>
        </a:fill>
      </a:tcStyle>
    </a:swCell>
    <a:firstRow>
      <a:tcTxStyle b="on">
        <a:srgbClr val="FFFFFF"/>
      </a:tcTxStyle>
      <a:tcStyle>
        <a:tcBdr>
          <a:top>
            <a:ln>
              <a:noFill/>
            </a:ln>
          </a:top>
          <a:bottom>
            <a:ln>
              <a:noFill/>
            </a:ln>
          </a:bottom>
        </a:tcBdr>
        <a:fill>
          <a:solidFill>
            <a:srgbClr val="00153D"/>
          </a:solidFill>
        </a:fill>
      </a:tcStyle>
    </a:firstRow>
    <a:neCell>
      <a:tcTxStyle b="on">
        <a:srgbClr val="FFFFFF"/>
      </a:tcTxStyle>
      <a:tcStyle>
        <a:tcBdr/>
        <a:fill>
          <a:solidFill>
            <a:srgbClr val="00153D"/>
          </a:solidFill>
        </a:fill>
      </a:tcStyle>
    </a:neCell>
    <a:nwCell>
      <a:tcTxStyle b="on">
        <a:srgbClr val="FFFFFF"/>
      </a:tcTxStyle>
      <a:tcStyle>
        <a:tcBdr/>
        <a:fill>
          <a:solidFill>
            <a:srgbClr val="00153D"/>
          </a:solidFill>
        </a:fill>
      </a:tcStyle>
    </a:nwCell>
  </a:tblStyle>
  <a:tblStyle styleId="{2798C924-F894-4DBD-A869-158877D7C230}" styleName="2798c924-f894-4dbd-a869-158877d7c230">
    <a:tblBg>
      <a:fill>
        <a:noFill/>
      </a:fill>
    </a:tblBg>
    <a:wholeTbl>
      <a:tcTxStyle b="off">
        <a:srgbClr val="63666A"/>
      </a:tcTxStyle>
      <a:tcStyle>
        <a:tcBdr>
          <a:left>
            <a:ln>
              <a:noFill/>
            </a:ln>
          </a:left>
          <a:right>
            <a:ln>
              <a:noFill/>
            </a:ln>
          </a:right>
          <a:top>
            <a:ln w="6350" cmpd="sng">
              <a:solidFill>
                <a:srgbClr val="009CDE"/>
              </a:solidFill>
            </a:ln>
          </a:top>
          <a:bottom>
            <a:ln w="6350" cmpd="sng">
              <a:solidFill>
                <a:srgbClr val="009CDE"/>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ff">
        <a:srgbClr val="63666A"/>
      </a:tcTxStyle>
      <a:tcStyle>
        <a:tcBdr/>
        <a:fill>
          <a:solidFill>
            <a:srgbClr val="FFFFFF"/>
          </a:solidFill>
        </a:fill>
      </a:tcStyle>
    </a:lastCol>
    <a:firstCol>
      <a:tcTxStyle b="on">
        <a:srgbClr val="FFFFFF"/>
      </a:tcTxStyle>
      <a:tcStyle>
        <a:tcBdr/>
        <a:fill>
          <a:solidFill>
            <a:srgbClr val="009CDE"/>
          </a:solidFill>
        </a:fill>
      </a:tcStyle>
    </a:firstCol>
    <a:lastRow>
      <a:tcTxStyle b="on">
        <a:srgbClr val="009CDE"/>
      </a:tcTxStyle>
      <a:tcStyle>
        <a:tcBdr>
          <a:top>
            <a:ln w="6350" cmpd="sng">
              <a:solidFill>
                <a:srgbClr val="009CDE"/>
              </a:solidFill>
            </a:ln>
          </a:top>
        </a:tcBdr>
        <a:fill>
          <a:solidFill>
            <a:srgbClr val="FFFFFF"/>
          </a:solidFill>
        </a:fill>
      </a:tcStyle>
    </a:lastRow>
    <a:seCell>
      <a:tcTxStyle b="on">
        <a:srgbClr val="009CDE"/>
      </a:tcTxStyle>
      <a:tcStyle>
        <a:tcBdr/>
        <a:fill>
          <a:solidFill>
            <a:srgbClr val="FFFFFF"/>
          </a:solidFill>
        </a:fill>
      </a:tcStyle>
    </a:seCell>
    <a:swCell>
      <a:tcTxStyle b="on">
        <a:srgbClr val="FFFFFF"/>
      </a:tcTxStyle>
      <a:tcStyle>
        <a:tcBdr/>
        <a:fill>
          <a:solidFill>
            <a:srgbClr val="009CDE"/>
          </a:solidFill>
        </a:fill>
      </a:tcStyle>
    </a:swCell>
    <a:firstRow>
      <a:tcTxStyle b="on">
        <a:srgbClr val="FFFFFF"/>
      </a:tcTxStyle>
      <a:tcStyle>
        <a:tcBdr>
          <a:top>
            <a:ln>
              <a:noFill/>
            </a:ln>
          </a:top>
          <a:bottom>
            <a:ln>
              <a:noFill/>
            </a:ln>
          </a:bottom>
        </a:tcBdr>
        <a:fill>
          <a:solidFill>
            <a:srgbClr val="009CDE"/>
          </a:solidFill>
        </a:fill>
      </a:tcStyle>
    </a:firstRow>
    <a:neCell>
      <a:tcTxStyle b="on">
        <a:srgbClr val="FFFFFF"/>
      </a:tcTxStyle>
      <a:tcStyle>
        <a:tcBdr/>
        <a:fill>
          <a:solidFill>
            <a:srgbClr val="009CDE"/>
          </a:solidFill>
        </a:fill>
      </a:tcStyle>
    </a:neCell>
    <a:nwCell>
      <a:tcTxStyle b="on">
        <a:srgbClr val="FFFFFF"/>
      </a:tcTxStyle>
      <a:tcStyle>
        <a:tcBdr/>
        <a:fill>
          <a:solidFill>
            <a:srgbClr val="009CDE"/>
          </a:solidFill>
        </a:fill>
      </a:tcStyle>
    </a:nwCell>
  </a:tblStyle>
  <a:tblStyle styleId="{1A886EFC-8AD1-45A7-9A41-683101C9F0FA}" styleName="1a886efc-8ad1-45a7-9a41-683101c9f0fa">
    <a:tblBg>
      <a:fill>
        <a:noFill/>
      </a:fill>
    </a:tblBg>
    <a:wholeTbl>
      <a:tcTxStyle b="off">
        <a:srgbClr val="63666A"/>
      </a:tcTxStyle>
      <a:tcStyle>
        <a:tcBdr>
          <a:left>
            <a:ln>
              <a:noFill/>
            </a:ln>
          </a:left>
          <a:right>
            <a:ln>
              <a:noFill/>
            </a:ln>
          </a:right>
          <a:top>
            <a:ln w="6350" cmpd="sng">
              <a:solidFill>
                <a:srgbClr val="3F9C35"/>
              </a:solidFill>
            </a:ln>
          </a:top>
          <a:bottom>
            <a:ln w="6350" cmpd="sng">
              <a:solidFill>
                <a:srgbClr val="3F9C35"/>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D8EBD6"/>
          </a:solidFill>
        </a:fill>
      </a:tcStyle>
    </a:band2H>
    <a:band1V>
      <a:tcStyle>
        <a:tcBdr/>
      </a:tcStyle>
    </a:band1V>
    <a:band2V>
      <a:tcStyle>
        <a:tcBdr/>
      </a:tcStyle>
    </a:band2V>
    <a:lastCol>
      <a:tcTxStyle b="off">
        <a:srgbClr val="63666A"/>
      </a:tcTxStyle>
      <a:tcStyle>
        <a:tcBdr/>
        <a:fill>
          <a:solidFill>
            <a:srgbClr val="FFFFFF"/>
          </a:solidFill>
        </a:fill>
      </a:tcStyle>
    </a:lastCol>
    <a:firstCol>
      <a:tcTxStyle b="on">
        <a:srgbClr val="FFFFFF"/>
      </a:tcTxStyle>
      <a:tcStyle>
        <a:tcBdr/>
        <a:fill>
          <a:solidFill>
            <a:srgbClr val="3F9C35"/>
          </a:solidFill>
        </a:fill>
      </a:tcStyle>
    </a:firstCol>
    <a:lastRow>
      <a:tcTxStyle b="on">
        <a:srgbClr val="3F9C35"/>
      </a:tcTxStyle>
      <a:tcStyle>
        <a:tcBdr>
          <a:top>
            <a:ln w="6350" cmpd="sng">
              <a:solidFill>
                <a:srgbClr val="3F9C35"/>
              </a:solidFill>
            </a:ln>
          </a:top>
        </a:tcBdr>
        <a:fill>
          <a:solidFill>
            <a:srgbClr val="FFFFFF"/>
          </a:solidFill>
        </a:fill>
      </a:tcStyle>
    </a:lastRow>
    <a:seCell>
      <a:tcTxStyle b="on">
        <a:srgbClr val="3F9C35"/>
      </a:tcTxStyle>
      <a:tcStyle>
        <a:tcBdr/>
        <a:fill>
          <a:solidFill>
            <a:srgbClr val="FFFFFF"/>
          </a:solidFill>
        </a:fill>
      </a:tcStyle>
    </a:seCell>
    <a:swCell>
      <a:tcTxStyle b="on">
        <a:srgbClr val="FFFFFF"/>
      </a:tcTxStyle>
      <a:tcStyle>
        <a:tcBdr/>
        <a:fill>
          <a:solidFill>
            <a:srgbClr val="3F9C35"/>
          </a:solidFill>
        </a:fill>
      </a:tcStyle>
    </a:swCell>
    <a:firstRow>
      <a:tcTxStyle b="on">
        <a:srgbClr val="FFFFFF"/>
      </a:tcTxStyle>
      <a:tcStyle>
        <a:tcBdr>
          <a:top>
            <a:ln>
              <a:noFill/>
            </a:ln>
          </a:top>
          <a:bottom>
            <a:ln>
              <a:noFill/>
            </a:ln>
          </a:bottom>
        </a:tcBdr>
        <a:fill>
          <a:solidFill>
            <a:srgbClr val="3F9C35"/>
          </a:solidFill>
        </a:fill>
      </a:tcStyle>
    </a:firstRow>
    <a:neCell>
      <a:tcTxStyle b="on">
        <a:srgbClr val="FFFFFF"/>
      </a:tcTxStyle>
      <a:tcStyle>
        <a:tcBdr/>
        <a:fill>
          <a:solidFill>
            <a:srgbClr val="3F9C35"/>
          </a:solidFill>
        </a:fill>
      </a:tcStyle>
    </a:neCell>
    <a:nwCell>
      <a:tcTxStyle b="on">
        <a:srgbClr val="FFFFFF"/>
      </a:tcTxStyle>
      <a:tcStyle>
        <a:tcBdr/>
        <a:fill>
          <a:solidFill>
            <a:srgbClr val="3F9C35"/>
          </a:solidFill>
        </a:fill>
      </a:tcStyle>
    </a:nwCell>
  </a:tblStyle>
  <a:tblStyle styleId="{93B75D9C-0D76-4F52-9DBC-5CE4AD6767E1}" styleName="93b75d9c-0d76-4f52-9dbc-5ce4ad6767e1">
    <a:tblBg>
      <a:fill>
        <a:noFill/>
      </a:fill>
    </a:tblBg>
    <a:wholeTbl>
      <a:tcTxStyle b="off">
        <a:srgbClr val="63666A"/>
      </a:tcTxStyle>
      <a:tcStyle>
        <a:tcBdr>
          <a:left>
            <a:ln>
              <a:noFill/>
            </a:ln>
          </a:left>
          <a:right>
            <a:ln>
              <a:noFill/>
            </a:ln>
          </a:right>
          <a:top>
            <a:ln w="6350" cmpd="sng">
              <a:solidFill>
                <a:srgbClr val="00153D"/>
              </a:solidFill>
            </a:ln>
          </a:top>
          <a:bottom>
            <a:ln w="6350" cmpd="sng">
              <a:solidFill>
                <a:srgbClr val="00153D"/>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CFCF"/>
          </a:solidFill>
        </a:fill>
      </a:tcStyle>
    </a:band2H>
    <a:band1V>
      <a:tcStyle>
        <a:tcBdr/>
      </a:tcStyle>
    </a:band1V>
    <a:band2V>
      <a:tcStyle>
        <a:tcBdr/>
      </a:tcStyle>
    </a:band2V>
    <a:lastCol>
      <a:tcTxStyle b="off">
        <a:srgbClr val="63666A"/>
      </a:tcTxStyle>
      <a:tcStyle>
        <a:tcBdr/>
        <a:fill>
          <a:solidFill>
            <a:srgbClr val="FFFFFF"/>
          </a:solidFill>
        </a:fill>
      </a:tcStyle>
    </a:lastCol>
    <a:firstCol>
      <a:tcTxStyle b="on">
        <a:srgbClr val="00153D"/>
      </a:tcTxStyle>
      <a:tcStyle>
        <a:tcBdr/>
        <a:fill>
          <a:solidFill>
            <a:srgbClr val="FFFFFF"/>
          </a:solidFill>
        </a:fill>
      </a:tcStyle>
    </a:firstCol>
    <a:lastRow>
      <a:tcTxStyle b="on">
        <a:srgbClr val="00153D"/>
      </a:tcTxStyle>
      <a:tcStyle>
        <a:tcBdr>
          <a:top>
            <a:ln w="6350" cmpd="sng">
              <a:solidFill>
                <a:srgbClr val="00153D"/>
              </a:solidFill>
            </a:ln>
          </a:top>
        </a:tcBdr>
        <a:fill>
          <a:solidFill>
            <a:srgbClr val="FFFFFF"/>
          </a:solidFill>
        </a:fill>
      </a:tcStyle>
    </a:lastRow>
    <a:seCell>
      <a:tcTxStyle b="on">
        <a:srgbClr val="00153D"/>
      </a:tcTxStyle>
      <a:tcStyle>
        <a:tcBdr/>
        <a:fill>
          <a:solidFill>
            <a:srgbClr val="FFFFFF"/>
          </a:solidFill>
        </a:fill>
      </a:tcStyle>
    </a:seCell>
    <a:swCell>
      <a:tcTxStyle b="on">
        <a:srgbClr val="00153D"/>
      </a:tcTxStyle>
      <a:tcStyle>
        <a:tcBdr/>
        <a:fill>
          <a:solidFill>
            <a:srgbClr val="FFFFFF"/>
          </a:solidFill>
        </a:fill>
      </a:tcStyle>
    </a:swCell>
    <a:firstRow>
      <a:tcTxStyle b="on">
        <a:srgbClr val="FFFFFF"/>
      </a:tcTxStyle>
      <a:tcStyle>
        <a:tcBdr>
          <a:top>
            <a:ln>
              <a:noFill/>
            </a:ln>
          </a:top>
          <a:bottom>
            <a:ln>
              <a:noFill/>
            </a:ln>
          </a:bottom>
        </a:tcBdr>
        <a:fill>
          <a:solidFill>
            <a:srgbClr val="00153D"/>
          </a:solidFill>
        </a:fill>
      </a:tcStyle>
    </a:firstRow>
    <a:neCell>
      <a:tcTxStyle b="on">
        <a:srgbClr val="FFFFFF"/>
      </a:tcTxStyle>
      <a:tcStyle>
        <a:tcBdr/>
        <a:fill>
          <a:solidFill>
            <a:srgbClr val="00153D"/>
          </a:solidFill>
        </a:fill>
      </a:tcStyle>
    </a:neCell>
    <a:nwCell>
      <a:tcTxStyle b="on">
        <a:srgbClr val="FFFFFF"/>
      </a:tcTxStyle>
      <a:tcStyle>
        <a:tcBdr/>
        <a:fill>
          <a:solidFill>
            <a:srgbClr val="00153D"/>
          </a:solidFill>
        </a:fill>
      </a:tcStyle>
    </a:nwCell>
  </a:tblStyle>
  <a:tblStyle styleId="{1B41E7BC-84E1-4C4A-BB4D-F02EB680B052}" styleName="1b41e7bc-84e1-4c4a-bb4d-f02eb680b052">
    <a:tblBg>
      <a:fill>
        <a:noFill/>
      </a:fill>
    </a:tblBg>
    <a:wholeTbl>
      <a:tcTxStyle b="off">
        <a:srgbClr val="63666A"/>
      </a:tcTxStyle>
      <a:tcStyle>
        <a:tcBdr>
          <a:left>
            <a:ln>
              <a:noFill/>
            </a:ln>
          </a:left>
          <a:right>
            <a:ln w="12700" cmpd="sng">
              <a:solidFill>
                <a:srgbClr val="FFFFFF"/>
              </a:solidFill>
            </a:ln>
          </a:right>
          <a:top>
            <a:ln>
              <a:noFill/>
            </a:ln>
          </a:top>
          <a:bottom>
            <a:ln w="12700" cmpd="sng">
              <a:solidFill>
                <a:srgbClr val="FFFFFF"/>
              </a:solidFill>
            </a:ln>
          </a:bottom>
          <a:insideH>
            <a:ln w="12700" cmpd="sng">
              <a:solidFill>
                <a:srgbClr val="00153D"/>
              </a:solidFill>
            </a:ln>
          </a:insideH>
          <a:insideV>
            <a:ln w="12700" cmpd="sng">
              <a:solidFill>
                <a:srgbClr val="FFFFFF"/>
              </a:solidFill>
            </a:ln>
          </a:insideV>
        </a:tcBdr>
        <a:fill>
          <a:solidFill>
            <a:srgbClr val="FFFFFF"/>
          </a:solidFill>
        </a:fill>
      </a:tcStyle>
    </a:wholeTbl>
    <a:band1H>
      <a:tcStyle>
        <a:tcBdr/>
      </a:tcStyle>
    </a:band1H>
    <a:band2H>
      <a:tcTxStyle b="off">
        <a:srgbClr val="63666A"/>
      </a:tcTxStyle>
      <a:tcStyle>
        <a:tcBdr>
          <a:insideH>
            <a:ln w="12700" cmpd="sng">
              <a:solidFill>
                <a:srgbClr val="FFFFFF"/>
              </a:solidFill>
            </a:ln>
          </a:insideH>
        </a:tcBdr>
        <a:fill>
          <a:solidFill>
            <a:srgbClr val="FFFFFF"/>
          </a:solidFill>
        </a:fill>
      </a:tcStyle>
    </a:band2H>
    <a:band1V>
      <a:tcStyle>
        <a:tcBdr/>
      </a:tcStyle>
    </a:band1V>
    <a:band2V>
      <a:tcStyle>
        <a:tcBdr/>
      </a:tcStyle>
    </a:band2V>
    <a:lastCol>
      <a:tcTxStyle b="off">
        <a:srgbClr val="63666A"/>
      </a:tcTxStyle>
      <a:tcStyle>
        <a:tcBdr>
          <a:right>
            <a:ln w="12700" cmpd="sng">
              <a:solidFill>
                <a:srgbClr val="00153D"/>
              </a:solidFill>
            </a:ln>
          </a:right>
        </a:tcBdr>
        <a:fill>
          <a:solidFill>
            <a:srgbClr val="FFFFFF"/>
          </a:solidFill>
        </a:fill>
      </a:tcStyle>
    </a:lastCol>
    <a:firstCol>
      <a:tcTxStyle b="on">
        <a:srgbClr val="FFFFFF"/>
      </a:tcTxStyle>
      <a:tcStyle>
        <a:tcBdr>
          <a:insideH>
            <a:ln w="12700" cmpd="sng">
              <a:solidFill>
                <a:srgbClr val="FFFFFF"/>
              </a:solidFill>
            </a:ln>
          </a:insideH>
        </a:tcBdr>
        <a:fill>
          <a:solidFill>
            <a:srgbClr val="009CDE"/>
          </a:solidFill>
        </a:fill>
      </a:tcStyle>
    </a:firstCol>
    <a:lastRow>
      <a:tcTxStyle b="off">
        <a:srgbClr val="888B8D"/>
      </a:tcTxStyle>
      <a:tcStyle>
        <a:tcBdr>
          <a:top>
            <a:ln>
              <a:noFill/>
            </a:ln>
          </a:top>
          <a:bottom>
            <a:ln w="12700" cmpd="sng">
              <a:solidFill>
                <a:srgbClr val="00153D"/>
              </a:solidFill>
            </a:ln>
          </a:bottom>
          <a:insideV>
            <a:ln w="12700" cmpd="sng">
              <a:solidFill>
                <a:srgbClr val="00153D"/>
              </a:solidFill>
            </a:ln>
          </a:insideV>
        </a:tcBdr>
        <a:fill>
          <a:solidFill>
            <a:srgbClr val="FFFFFF"/>
          </a:solidFill>
        </a:fill>
      </a:tcStyle>
    </a:lastRow>
    <a:seCell>
      <a:tcTxStyle b="off">
        <a:srgbClr val="888B8D"/>
      </a:tcTxStyle>
      <a:tcStyle>
        <a:tcBdr/>
        <a:fill>
          <a:solidFill>
            <a:srgbClr val="FFFFFF"/>
          </a:solidFill>
        </a:fill>
      </a:tcStyle>
    </a:seCell>
    <a:swCell>
      <a:tcTxStyle b="on">
        <a:srgbClr val="FFFFFF"/>
      </a:tcTxStyle>
      <a:tcStyle>
        <a:tcBdr>
          <a:top>
            <a:ln w="12700" cmpd="sng">
              <a:solidFill>
                <a:srgbClr val="FFFFFF"/>
              </a:solidFill>
            </a:ln>
          </a:top>
          <a:bottom>
            <a:ln w="12700" cmpd="sng">
              <a:solidFill>
                <a:srgbClr val="FFFFFF"/>
              </a:solidFill>
            </a:ln>
          </a:bottom>
        </a:tcBdr>
        <a:fill>
          <a:solidFill>
            <a:srgbClr val="009CDE"/>
          </a:solidFill>
        </a:fill>
      </a:tcStyle>
    </a:swCell>
    <a:firstRow>
      <a:tcTxStyle b="on">
        <a:srgbClr val="FFFFFF"/>
      </a:tcTxStyle>
      <a:tcStyle>
        <a:tcBdr>
          <a:top>
            <a:ln w="12700" cmpd="sng">
              <a:solidFill>
                <a:srgbClr val="FFFFFF"/>
              </a:solidFill>
            </a:ln>
          </a:top>
          <a:bottom>
            <a:ln w="38100" cmpd="sng">
              <a:solidFill>
                <a:srgbClr val="FFFFFF"/>
              </a:solidFill>
            </a:ln>
          </a:bottom>
        </a:tcBdr>
        <a:fill>
          <a:solidFill>
            <a:srgbClr val="00153D"/>
          </a:solidFill>
        </a:fill>
      </a:tcStyle>
    </a:firstRow>
    <a:neCell>
      <a:tcTxStyle b="on">
        <a:srgbClr val="FFFFFF"/>
      </a:tcTxStyle>
      <a:tcStyle>
        <a:tcBdr>
          <a:left>
            <a:ln w="12700" cmpd="sng">
              <a:solidFill>
                <a:srgbClr val="FFFFFF"/>
              </a:solidFill>
            </a:ln>
          </a:left>
          <a:right>
            <a:ln w="12700" cmpd="sng">
              <a:solidFill>
                <a:srgbClr val="FFFFFF"/>
              </a:solidFill>
            </a:ln>
          </a:right>
        </a:tcBdr>
        <a:fill>
          <a:solidFill>
            <a:srgbClr val="00153D"/>
          </a:solidFill>
        </a:fill>
      </a:tcStyle>
    </a:neCell>
    <a:nwCell>
      <a:tcTxStyle b="on">
        <a:srgbClr val="FFFFFF"/>
      </a:tcTxStyle>
      <a:tcStyle>
        <a:tcBdr>
          <a:left>
            <a:ln w="12700" cmpd="sng">
              <a:solidFill>
                <a:srgbClr val="FFFFFF"/>
              </a:solidFill>
            </a:ln>
          </a:left>
        </a:tcBdr>
        <a:fill>
          <a:noFill/>
        </a:fill>
      </a:tcStyle>
    </a:nwCell>
  </a:tblStyle>
  <a:tblStyle styleId="{1E8862BB-139B-41F9-AC99-0433D2F710AA}" styleName="1e8862bb-139b-41f9-ac99-0433d2f710aa">
    <a:tblBg>
      <a:fill>
        <a:noFill/>
      </a:fill>
    </a:tblBg>
    <a:wholeTbl>
      <a:tcTxStyle b="off">
        <a:srgbClr val="63666A"/>
      </a:tcTxStyle>
      <a:tcStyle>
        <a:tcBdr>
          <a:left>
            <a:ln>
              <a:noFill/>
            </a:ln>
          </a:left>
          <a:right>
            <a:ln w="12700" cmpd="sng">
              <a:solidFill>
                <a:srgbClr val="FFFFFF"/>
              </a:solidFill>
            </a:ln>
          </a:right>
          <a:top>
            <a:ln>
              <a:noFill/>
            </a:ln>
          </a:top>
          <a:bottom>
            <a:ln w="12700" cmpd="sng">
              <a:solidFill>
                <a:srgbClr val="FFFFFF"/>
              </a:solidFill>
            </a:ln>
          </a:bottom>
          <a:insideH>
            <a:ln w="12700" cmpd="sng">
              <a:solidFill>
                <a:srgbClr val="00153D"/>
              </a:solidFill>
            </a:ln>
          </a:insideH>
          <a:insideV>
            <a:ln w="12700" cmpd="sng">
              <a:solidFill>
                <a:srgbClr val="FFFFFF"/>
              </a:solidFill>
            </a:ln>
          </a:insideV>
        </a:tcBdr>
        <a:fill>
          <a:solidFill>
            <a:srgbClr val="FFFFFF"/>
          </a:solidFill>
        </a:fill>
      </a:tcStyle>
    </a:wholeTbl>
    <a:band1H>
      <a:tcStyle>
        <a:tcBdr/>
      </a:tcStyle>
    </a:band1H>
    <a:band2H>
      <a:tcTxStyle b="off">
        <a:srgbClr val="63666A"/>
      </a:tcTxStyle>
      <a:tcStyle>
        <a:tcBdr>
          <a:insideH>
            <a:ln w="12700" cmpd="sng">
              <a:solidFill>
                <a:srgbClr val="FFFFFF"/>
              </a:solidFill>
            </a:ln>
          </a:insideH>
        </a:tcBdr>
        <a:fill>
          <a:solidFill>
            <a:srgbClr val="FFFFFF"/>
          </a:solidFill>
        </a:fill>
      </a:tcStyle>
    </a:band2H>
    <a:band1V>
      <a:tcStyle>
        <a:tcBdr/>
      </a:tcStyle>
    </a:band1V>
    <a:band2V>
      <a:tcStyle>
        <a:tcBdr/>
      </a:tcStyle>
    </a:band2V>
    <a:lastCol>
      <a:tcTxStyle b="off">
        <a:srgbClr val="63666A"/>
      </a:tcTxStyle>
      <a:tcStyle>
        <a:tcBdr>
          <a:right>
            <a:ln w="12700" cmpd="sng">
              <a:solidFill>
                <a:srgbClr val="00153D"/>
              </a:solidFill>
            </a:ln>
          </a:right>
        </a:tcBdr>
        <a:fill>
          <a:solidFill>
            <a:srgbClr val="FFFFFF"/>
          </a:solidFill>
        </a:fill>
      </a:tcStyle>
    </a:lastCol>
    <a:firstCol>
      <a:tcTxStyle b="on">
        <a:srgbClr val="FFFFFF"/>
      </a:tcTxStyle>
      <a:tcStyle>
        <a:tcBdr>
          <a:insideH>
            <a:ln w="12700" cmpd="sng">
              <a:solidFill>
                <a:srgbClr val="FFFFFF"/>
              </a:solidFill>
            </a:ln>
          </a:insideH>
        </a:tcBdr>
        <a:fill>
          <a:solidFill>
            <a:srgbClr val="3F9C35"/>
          </a:solidFill>
        </a:fill>
      </a:tcStyle>
    </a:firstCol>
    <a:lastRow>
      <a:tcTxStyle b="off">
        <a:srgbClr val="888B8D"/>
      </a:tcTxStyle>
      <a:tcStyle>
        <a:tcBdr>
          <a:top>
            <a:ln>
              <a:noFill/>
            </a:ln>
          </a:top>
          <a:bottom>
            <a:ln w="12700" cmpd="sng">
              <a:solidFill>
                <a:srgbClr val="00153D"/>
              </a:solidFill>
            </a:ln>
          </a:bottom>
          <a:insideV>
            <a:ln w="12700" cmpd="sng">
              <a:solidFill>
                <a:srgbClr val="00153D"/>
              </a:solidFill>
            </a:ln>
          </a:insideV>
        </a:tcBdr>
        <a:fill>
          <a:solidFill>
            <a:srgbClr val="FFFFFF"/>
          </a:solidFill>
        </a:fill>
      </a:tcStyle>
    </a:lastRow>
    <a:seCell>
      <a:tcTxStyle b="off">
        <a:srgbClr val="888B8D"/>
      </a:tcTxStyle>
      <a:tcStyle>
        <a:tcBdr/>
        <a:fill>
          <a:solidFill>
            <a:srgbClr val="FFFFFF"/>
          </a:solidFill>
        </a:fill>
      </a:tcStyle>
    </a:seCell>
    <a:swCell>
      <a:tcTxStyle b="on">
        <a:srgbClr val="FFFFFF"/>
      </a:tcTxStyle>
      <a:tcStyle>
        <a:tcBdr>
          <a:top>
            <a:ln w="12700" cmpd="sng">
              <a:solidFill>
                <a:srgbClr val="FFFFFF"/>
              </a:solidFill>
            </a:ln>
          </a:top>
          <a:bottom>
            <a:ln w="12700" cmpd="sng">
              <a:solidFill>
                <a:srgbClr val="FFFFFF"/>
              </a:solidFill>
            </a:ln>
          </a:bottom>
        </a:tcBdr>
        <a:fill>
          <a:solidFill>
            <a:srgbClr val="3F9C35"/>
          </a:solidFill>
        </a:fill>
      </a:tcStyle>
    </a:swCell>
    <a:firstRow>
      <a:tcTxStyle b="on">
        <a:srgbClr val="FFFFFF"/>
      </a:tcTxStyle>
      <a:tcStyle>
        <a:tcBdr>
          <a:top>
            <a:ln w="12700" cmpd="sng">
              <a:solidFill>
                <a:srgbClr val="FFFFFF"/>
              </a:solidFill>
            </a:ln>
          </a:top>
          <a:bottom>
            <a:ln w="38100" cmpd="sng">
              <a:solidFill>
                <a:srgbClr val="FFFFFF"/>
              </a:solidFill>
            </a:ln>
          </a:bottom>
        </a:tcBdr>
        <a:fill>
          <a:solidFill>
            <a:srgbClr val="00153D"/>
          </a:solidFill>
        </a:fill>
      </a:tcStyle>
    </a:firstRow>
    <a:neCell>
      <a:tcTxStyle b="on">
        <a:srgbClr val="FFFFFF"/>
      </a:tcTxStyle>
      <a:tcStyle>
        <a:tcBdr>
          <a:left>
            <a:ln w="12700" cmpd="sng">
              <a:solidFill>
                <a:srgbClr val="FFFFFF"/>
              </a:solidFill>
            </a:ln>
          </a:left>
          <a:right>
            <a:ln w="12700" cmpd="sng">
              <a:solidFill>
                <a:srgbClr val="FFFFFF"/>
              </a:solidFill>
            </a:ln>
          </a:right>
        </a:tcBdr>
        <a:fill>
          <a:solidFill>
            <a:srgbClr val="00153D"/>
          </a:solidFill>
        </a:fill>
      </a:tcStyle>
    </a:neCell>
    <a:nwCell>
      <a:tcTxStyle b="on">
        <a:srgbClr val="FFFFFF"/>
      </a:tcTxStyle>
      <a:tcStyle>
        <a:tcBdr>
          <a:left>
            <a:ln w="12700" cmpd="sng">
              <a:solidFill>
                <a:srgbClr val="FFFFFF"/>
              </a:solidFill>
            </a:ln>
          </a:left>
        </a:tcBdr>
        <a:fill>
          <a:noFill/>
        </a:fill>
      </a:tcStyle>
    </a:nwCell>
  </a:tblStyle>
  <a:tblStyle styleId="{39078F72-4BA9-4DD6-AE2C-85D8D8D6E950}" styleName="39078f72-4ba9-4dd6-ae2c-85d8d8d6e950">
    <a:tblBg>
      <a:fill>
        <a:noFill/>
      </a:fill>
    </a:tblBg>
    <a:wholeTbl>
      <a:tcTxStyle b="off">
        <a:srgbClr val="63666A"/>
      </a:tcTxStyle>
      <a:tcStyle>
        <a:tcBdr>
          <a:left>
            <a:ln>
              <a:noFill/>
            </a:ln>
          </a:left>
          <a:right>
            <a:ln w="12700" cmpd="sng">
              <a:solidFill>
                <a:srgbClr val="FFFFFF"/>
              </a:solidFill>
            </a:ln>
          </a:right>
          <a:top>
            <a:ln>
              <a:noFill/>
            </a:ln>
          </a:top>
          <a:bottom>
            <a:ln w="12700" cmpd="sng">
              <a:solidFill>
                <a:srgbClr val="FFFFFF"/>
              </a:solidFill>
            </a:ln>
          </a:bottom>
          <a:insideH>
            <a:ln w="12700" cmpd="sng">
              <a:solidFill>
                <a:srgbClr val="00153D"/>
              </a:solidFill>
            </a:ln>
          </a:insideH>
          <a:insideV>
            <a:ln w="12700" cmpd="sng">
              <a:solidFill>
                <a:srgbClr val="FFFFFF"/>
              </a:solidFill>
            </a:ln>
          </a:insideV>
        </a:tcBdr>
        <a:fill>
          <a:solidFill>
            <a:srgbClr val="FFFFFF"/>
          </a:solidFill>
        </a:fill>
      </a:tcStyle>
    </a:wholeTbl>
    <a:band1H>
      <a:tcStyle>
        <a:tcBdr/>
      </a:tcStyle>
    </a:band1H>
    <a:band2H>
      <a:tcTxStyle b="off">
        <a:srgbClr val="63666A"/>
      </a:tcTxStyle>
      <a:tcStyle>
        <a:tcBdr>
          <a:insideH>
            <a:ln w="12700" cmpd="sng">
              <a:solidFill>
                <a:srgbClr val="FFFFFF"/>
              </a:solidFill>
            </a:ln>
          </a:insideH>
        </a:tcBdr>
        <a:fill>
          <a:solidFill>
            <a:srgbClr val="FFFFFF"/>
          </a:solidFill>
        </a:fill>
      </a:tcStyle>
    </a:band2H>
    <a:band1V>
      <a:tcStyle>
        <a:tcBdr/>
      </a:tcStyle>
    </a:band1V>
    <a:band2V>
      <a:tcStyle>
        <a:tcBdr/>
      </a:tcStyle>
    </a:band2V>
    <a:lastCol>
      <a:tcTxStyle b="off">
        <a:srgbClr val="63666A"/>
      </a:tcTxStyle>
      <a:tcStyle>
        <a:tcBdr>
          <a:right>
            <a:ln w="12700" cmpd="sng">
              <a:solidFill>
                <a:srgbClr val="00153D"/>
              </a:solidFill>
            </a:ln>
          </a:right>
        </a:tcBdr>
        <a:fill>
          <a:solidFill>
            <a:srgbClr val="FFFFFF"/>
          </a:solidFill>
        </a:fill>
      </a:tcStyle>
    </a:lastCol>
    <a:firstCol>
      <a:tcTxStyle b="on">
        <a:srgbClr val="FFFFFF"/>
      </a:tcTxStyle>
      <a:tcStyle>
        <a:tcBdr>
          <a:insideH>
            <a:ln w="12700" cmpd="sng">
              <a:solidFill>
                <a:srgbClr val="FFFFFF"/>
              </a:solidFill>
            </a:ln>
          </a:insideH>
        </a:tcBdr>
        <a:fill>
          <a:solidFill>
            <a:srgbClr val="63666A"/>
          </a:solidFill>
        </a:fill>
      </a:tcStyle>
    </a:firstCol>
    <a:lastRow>
      <a:tcTxStyle b="off">
        <a:srgbClr val="888B8D"/>
      </a:tcTxStyle>
      <a:tcStyle>
        <a:tcBdr>
          <a:top>
            <a:ln>
              <a:noFill/>
            </a:ln>
          </a:top>
          <a:bottom>
            <a:ln w="12700" cmpd="sng">
              <a:solidFill>
                <a:srgbClr val="00153D"/>
              </a:solidFill>
            </a:ln>
          </a:bottom>
          <a:insideV>
            <a:ln w="12700" cmpd="sng">
              <a:solidFill>
                <a:srgbClr val="00153D"/>
              </a:solidFill>
            </a:ln>
          </a:insideV>
        </a:tcBdr>
        <a:fill>
          <a:solidFill>
            <a:srgbClr val="FFFFFF"/>
          </a:solidFill>
        </a:fill>
      </a:tcStyle>
    </a:lastRow>
    <a:seCell>
      <a:tcTxStyle b="off">
        <a:srgbClr val="888B8D"/>
      </a:tcTxStyle>
      <a:tcStyle>
        <a:tcBdr/>
        <a:fill>
          <a:solidFill>
            <a:srgbClr val="FFFFFF"/>
          </a:solidFill>
        </a:fill>
      </a:tcStyle>
    </a:seCell>
    <a:swCell>
      <a:tcTxStyle b="on">
        <a:srgbClr val="FFFFFF"/>
      </a:tcTxStyle>
      <a:tcStyle>
        <a:tcBdr>
          <a:top>
            <a:ln w="12700" cmpd="sng">
              <a:solidFill>
                <a:srgbClr val="FFFFFF"/>
              </a:solidFill>
            </a:ln>
          </a:top>
          <a:bottom>
            <a:ln w="12700" cmpd="sng">
              <a:solidFill>
                <a:srgbClr val="FFFFFF"/>
              </a:solidFill>
            </a:ln>
          </a:bottom>
        </a:tcBdr>
        <a:fill>
          <a:solidFill>
            <a:srgbClr val="63666A"/>
          </a:solidFill>
        </a:fill>
      </a:tcStyle>
    </a:swCell>
    <a:firstRow>
      <a:tcTxStyle b="on">
        <a:srgbClr val="FFFFFF"/>
      </a:tcTxStyle>
      <a:tcStyle>
        <a:tcBdr>
          <a:top>
            <a:ln w="12700" cmpd="sng">
              <a:solidFill>
                <a:srgbClr val="FFFFFF"/>
              </a:solidFill>
            </a:ln>
          </a:top>
          <a:bottom>
            <a:ln w="38100" cmpd="sng">
              <a:solidFill>
                <a:srgbClr val="FFFFFF"/>
              </a:solidFill>
            </a:ln>
          </a:bottom>
        </a:tcBdr>
        <a:fill>
          <a:solidFill>
            <a:srgbClr val="00153D"/>
          </a:solidFill>
        </a:fill>
      </a:tcStyle>
    </a:firstRow>
    <a:neCell>
      <a:tcTxStyle b="on">
        <a:srgbClr val="FFFFFF"/>
      </a:tcTxStyle>
      <a:tcStyle>
        <a:tcBdr>
          <a:left>
            <a:ln w="12700" cmpd="sng">
              <a:solidFill>
                <a:srgbClr val="FFFFFF"/>
              </a:solidFill>
            </a:ln>
          </a:left>
          <a:right>
            <a:ln w="12700" cmpd="sng">
              <a:solidFill>
                <a:srgbClr val="FFFFFF"/>
              </a:solidFill>
            </a:ln>
          </a:right>
        </a:tcBdr>
        <a:fill>
          <a:solidFill>
            <a:srgbClr val="00153D"/>
          </a:solidFill>
        </a:fill>
      </a:tcStyle>
    </a:neCell>
    <a:nwCell>
      <a:tcTxStyle b="on">
        <a:srgbClr val="FFFFFF"/>
      </a:tcTxStyle>
      <a:tcStyle>
        <a:tcBdr>
          <a:left>
            <a:ln w="12700" cmpd="sng">
              <a:solidFill>
                <a:srgbClr val="FFFFFF"/>
              </a:solidFill>
            </a:ln>
          </a:left>
        </a:tcBdr>
        <a:fill>
          <a:noFill/>
        </a:fill>
      </a:tcStyle>
    </a:nwCell>
  </a:tblStyle>
  <a:tblStyle styleId="{F6BA06DA-0CB6-41C2-B7EC-3378D334FA1E}" styleName="f6ba06da-0cb6-41c2-b7ec-3378d334fa1e">
    <a:tblBg>
      <a:fill>
        <a:noFill/>
      </a:fill>
    </a:tblBg>
    <a:wholeTbl>
      <a:tcTxStyle b="off">
        <a:srgbClr val="63666A"/>
      </a:tcTxStyle>
      <a:tcStyle>
        <a:tcBdr>
          <a:left>
            <a:ln>
              <a:noFill/>
            </a:ln>
          </a:left>
          <a:right>
            <a:ln>
              <a:noFill/>
            </a:ln>
          </a:right>
          <a:top>
            <a:ln w="6350" cmpd="sng">
              <a:solidFill>
                <a:srgbClr val="009CDE"/>
              </a:solidFill>
            </a:ln>
          </a:top>
          <a:bottom>
            <a:ln w="6350" cmpd="sng">
              <a:solidFill>
                <a:srgbClr val="009CDE"/>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CCEBF8"/>
          </a:solidFill>
        </a:fill>
      </a:tcStyle>
    </a:band2H>
    <a:band1V>
      <a:tcStyle>
        <a:tcBdr/>
      </a:tcStyle>
    </a:band1V>
    <a:band2V>
      <a:tcStyle>
        <a:tcBdr/>
      </a:tcStyle>
    </a:band2V>
    <a:lastCol>
      <a:tcTxStyle b="on">
        <a:srgbClr val="63666A"/>
      </a:tcTxStyle>
      <a:tcStyle>
        <a:tcBdr/>
        <a:fill>
          <a:solidFill>
            <a:srgbClr val="FFFFFF"/>
          </a:solidFill>
        </a:fill>
      </a:tcStyle>
    </a:lastCol>
    <a:firstCol>
      <a:tcTxStyle b="on">
        <a:srgbClr val="63666A"/>
      </a:tcTxStyle>
      <a:tcStyle>
        <a:tcBdr/>
        <a:fill>
          <a:solidFill>
            <a:srgbClr val="FFFFFF"/>
          </a:solidFill>
        </a:fill>
      </a:tcStyle>
    </a:firstCol>
    <a:lastRow>
      <a:tcTxStyle b="on">
        <a:srgbClr val="009CDE"/>
      </a:tcTxStyle>
      <a:tcStyle>
        <a:tcBdr>
          <a:top>
            <a:ln>
              <a:noFill/>
            </a:ln>
          </a:top>
          <a:bottom>
            <a:ln>
              <a:noFill/>
            </a:ln>
          </a:bottom>
        </a:tcBdr>
        <a:fill>
          <a:solidFill>
            <a:srgbClr val="FFFFFF"/>
          </a:solidFill>
        </a:fill>
      </a:tcStyle>
    </a:lastRow>
    <a:seCell>
      <a:tcTxStyle b="on">
        <a:srgbClr val="009CDE"/>
      </a:tcTxStyle>
      <a:tcStyle>
        <a:tcBdr/>
        <a:fill>
          <a:solidFill>
            <a:srgbClr val="FFFFFF"/>
          </a:solidFill>
        </a:fill>
      </a:tcStyle>
    </a:seCell>
    <a:swCell>
      <a:tcTxStyle b="on">
        <a:srgbClr val="009CDE"/>
      </a:tcTxStyle>
      <a:tcStyle>
        <a:tcBdr/>
        <a:fill>
          <a:solidFill>
            <a:srgbClr val="FFFFFF"/>
          </a:solidFill>
        </a:fill>
      </a:tcStyle>
    </a:swCell>
    <a:firstRow>
      <a:tcTxStyle b="on">
        <a:srgbClr val="FFFFFF"/>
      </a:tcTxStyle>
      <a:tcStyle>
        <a:tcBdr>
          <a:top>
            <a:ln>
              <a:noFill/>
            </a:ln>
          </a:top>
          <a:bottom>
            <a:ln>
              <a:noFill/>
            </a:ln>
          </a:bottom>
        </a:tcBdr>
        <a:fill>
          <a:solidFill>
            <a:srgbClr val="009CDE"/>
          </a:solidFill>
        </a:fill>
      </a:tcStyle>
    </a:firstRow>
    <a:neCell>
      <a:tcTxStyle b="on">
        <a:srgbClr val="FFFFFF"/>
      </a:tcTxStyle>
      <a:tcStyle>
        <a:tcBdr/>
        <a:fill>
          <a:solidFill>
            <a:srgbClr val="009CDE"/>
          </a:solidFill>
        </a:fill>
      </a:tcStyle>
    </a:neCell>
    <a:nwCell>
      <a:tcTxStyle b="on">
        <a:srgbClr val="FFFFFF"/>
      </a:tcTxStyle>
      <a:tcStyle>
        <a:tcBdr/>
        <a:fill>
          <a:solidFill>
            <a:srgbClr val="009CDE"/>
          </a:solidFill>
        </a:fill>
      </a:tcStyle>
    </a:nwCell>
  </a:tblStyle>
  <a:tblStyle styleId="{8C525256-2B23-4280-81A4-C904D4F0A342}" styleName="8c525256-2b23-4280-81a4-c904d4f0a342">
    <a:tblBg>
      <a:fill>
        <a:noFill/>
      </a:fill>
    </a:tblBg>
    <a:wholeTbl>
      <a:tcTxStyle b="off">
        <a:srgbClr val="63666A"/>
      </a:tcTxStyle>
      <a:tcStyle>
        <a:tcBdr>
          <a:left>
            <a:ln>
              <a:noFill/>
            </a:ln>
          </a:left>
          <a:right>
            <a:ln>
              <a:noFill/>
            </a:ln>
          </a:right>
          <a:top>
            <a:ln>
              <a:noFill/>
            </a:ln>
          </a:top>
          <a:bottom>
            <a:ln>
              <a:noFill/>
            </a:ln>
          </a:bottom>
          <a:insideH>
            <a:ln w="38100" cmpd="sng">
              <a:solidFill>
                <a:srgbClr val="FFFFFF"/>
              </a:solidFill>
            </a:ln>
          </a:insideH>
          <a:insideV>
            <a:ln>
              <a:noFill/>
            </a:ln>
          </a:insideV>
        </a:tcBdr>
        <a:fill>
          <a:solidFill>
            <a:srgbClr val="E7E7E8"/>
          </a:solidFill>
        </a:fill>
      </a:tcStyle>
    </a:wholeTbl>
    <a:band1H>
      <a:tcStyle>
        <a:tcBdr/>
      </a:tcStyle>
    </a:band1H>
    <a:band2H>
      <a:tcTxStyle b="off">
        <a:srgbClr val="63666A"/>
      </a:tcTxStyle>
      <a:tcStyle>
        <a:tcBdr/>
        <a:fill>
          <a:solidFill>
            <a:srgbClr val="CCEBF8"/>
          </a:solidFill>
        </a:fill>
      </a:tcStyle>
    </a:band2H>
    <a:band1V>
      <a:tcStyle>
        <a:tcBdr/>
      </a:tcStyle>
    </a:band1V>
    <a:band2V>
      <a:tcStyle>
        <a:tcBdr/>
      </a:tcStyle>
    </a:band2V>
    <a:lastCol>
      <a:tcTxStyle b="on">
        <a:srgbClr val="63666A"/>
      </a:tcTxStyle>
      <a:tcStyle>
        <a:tcBdr/>
        <a:fill>
          <a:solidFill>
            <a:srgbClr val="E7E7E8"/>
          </a:solidFill>
        </a:fill>
      </a:tcStyle>
    </a:lastCol>
    <a:firstCol>
      <a:tcTxStyle b="on">
        <a:srgbClr val="FFFFFF"/>
      </a:tcTxStyle>
      <a:tcStyle>
        <a:tcBdr/>
        <a:fill>
          <a:solidFill>
            <a:srgbClr val="009CDE"/>
          </a:solidFill>
        </a:fill>
      </a:tcStyle>
    </a:firstCol>
    <a:lastRow>
      <a:tcTxStyle b="on">
        <a:srgbClr val="63666A"/>
      </a:tcTxStyle>
      <a:tcStyle>
        <a:tcBdr>
          <a:top>
            <a:ln w="38100" cmpd="sng">
              <a:solidFill>
                <a:srgbClr val="FFFFFF"/>
              </a:solidFill>
            </a:ln>
          </a:top>
        </a:tcBdr>
        <a:fill>
          <a:solidFill>
            <a:srgbClr val="E7E7E8"/>
          </a:solidFill>
        </a:fill>
      </a:tcStyle>
    </a:lastRow>
    <a:seCell>
      <a:tcTxStyle b="on">
        <a:srgbClr val="63666A"/>
      </a:tcTxStyle>
      <a:tcStyle>
        <a:tcBdr>
          <a:bottom>
            <a:ln w="38100" cmpd="sng">
              <a:solidFill>
                <a:srgbClr val="FFFFFF"/>
              </a:solidFill>
            </a:ln>
          </a:bottom>
        </a:tcBdr>
        <a:fill>
          <a:solidFill>
            <a:srgbClr val="E7E7E8"/>
          </a:solidFill>
        </a:fill>
      </a:tcStyle>
    </a:seCell>
    <a:swCell>
      <a:tcTxStyle b="on">
        <a:srgbClr val="FFFFFF"/>
      </a:tcTxStyle>
      <a:tcStyle>
        <a:tcBdr/>
        <a:fill>
          <a:solidFill>
            <a:srgbClr val="009CDE"/>
          </a:solidFill>
        </a:fill>
      </a:tcStyle>
    </a:swCell>
    <a:firstRow>
      <a:tcTxStyle b="on">
        <a:srgbClr val="FFFFFF"/>
      </a:tcTxStyle>
      <a:tcStyle>
        <a:tcBdr>
          <a:bottom>
            <a:ln w="38100" cmpd="sng">
              <a:solidFill>
                <a:srgbClr val="FFFFFF"/>
              </a:solidFill>
            </a:ln>
          </a:bottom>
        </a:tcBdr>
        <a:fill>
          <a:solidFill>
            <a:srgbClr val="009CDE"/>
          </a:solidFill>
        </a:fill>
      </a:tcStyle>
    </a:firstRow>
    <a:neCell>
      <a:tcTxStyle b="on">
        <a:srgbClr val="FFFFFF"/>
      </a:tcTxStyle>
      <a:tcStyle>
        <a:tcBdr/>
        <a:fill>
          <a:solidFill>
            <a:srgbClr val="009CDE"/>
          </a:solidFill>
        </a:fill>
      </a:tcStyle>
    </a:neCell>
    <a:nwCell>
      <a:tcTxStyle b="on">
        <a:srgbClr val="FFFFFF"/>
      </a:tcTxStyle>
      <a:tcStyle>
        <a:tcBdr/>
        <a:fill>
          <a:solidFill>
            <a:srgbClr val="009CDE"/>
          </a:solidFill>
        </a:fill>
      </a:tcStyle>
    </a:nwCell>
  </a:tblStyle>
  <a:tblStyle styleId="{611E1BE3-A303-4292-B55C-C80CEE36071C}" styleName="611e1be3-a303-4292-b55c-c80cee36071c">
    <a:tblBg>
      <a:fill>
        <a:noFill/>
      </a:fill>
    </a:tblBg>
    <a:wholeTbl>
      <a:tcTxStyle b="off">
        <a:srgbClr val="63666A"/>
      </a:tcTxStyle>
      <a:tcStyle>
        <a:tcBdr>
          <a:left>
            <a:ln>
              <a:noFill/>
            </a:ln>
          </a:left>
          <a:right>
            <a:ln>
              <a:noFill/>
            </a:ln>
          </a:right>
          <a:top>
            <a:ln w="6350" cmpd="sng">
              <a:solidFill>
                <a:srgbClr val="009CDE"/>
              </a:solidFill>
            </a:ln>
          </a:top>
          <a:bottom>
            <a:ln w="6350" cmpd="sng">
              <a:solidFill>
                <a:srgbClr val="009CDE"/>
              </a:solidFill>
            </a:ln>
          </a:bottom>
          <a:insideH>
            <a:ln w="6350" cmpd="sng">
              <a:solidFill>
                <a:srgbClr val="009CDE"/>
              </a:solidFill>
            </a:ln>
          </a:insideH>
          <a:insideV>
            <a:ln>
              <a:noFill/>
            </a:ln>
          </a:insideV>
        </a:tcBdr>
        <a:fill>
          <a:solidFill>
            <a:srgbClr val="FFFFFF"/>
          </a:solidFill>
        </a:fill>
      </a:tcStyle>
    </a:wholeTbl>
    <a:band1H>
      <a:tcStyle>
        <a:tcBdr/>
      </a:tcStyle>
    </a:band1H>
    <a:band2H>
      <a:tcTxStyle b="off">
        <a:srgbClr val="63666A"/>
      </a:tcTxStyle>
      <a:tcStyle>
        <a:tcBdr/>
        <a:fill>
          <a:solidFill>
            <a:srgbClr val="CCEBF8"/>
          </a:solidFill>
        </a:fill>
      </a:tcStyle>
    </a:band2H>
    <a:band1V>
      <a:tcStyle>
        <a:tcBdr/>
      </a:tcStyle>
    </a:band1V>
    <a:band2V>
      <a:tcStyle>
        <a:tcBdr/>
      </a:tcStyle>
    </a:band2V>
    <a:lastCol>
      <a:tcTxStyle b="on">
        <a:srgbClr val="63666A"/>
      </a:tcTxStyle>
      <a:tcStyle>
        <a:tcBdr/>
        <a:fill>
          <a:solidFill>
            <a:srgbClr val="FFFFFF"/>
          </a:solidFill>
        </a:fill>
      </a:tcStyle>
    </a:lastCol>
    <a:firstCol>
      <a:tcTxStyle b="on">
        <a:srgbClr val="63666A"/>
      </a:tcTxStyle>
      <a:tcStyle>
        <a:tcBdr/>
        <a:fill>
          <a:solidFill>
            <a:srgbClr val="E7E7E8"/>
          </a:solidFill>
        </a:fill>
      </a:tcStyle>
    </a:firstCol>
    <a:lastRow>
      <a:tcTxStyle b="on">
        <a:srgbClr val="63666A"/>
      </a:tcTxStyle>
      <a:tcStyle>
        <a:tcBdr>
          <a:top>
            <a:ln w="6350" cmpd="sng">
              <a:solidFill>
                <a:srgbClr val="009CDE"/>
              </a:solidFill>
            </a:ln>
          </a:top>
        </a:tcBdr>
        <a:fill>
          <a:solidFill>
            <a:srgbClr val="FFFFFF"/>
          </a:solidFill>
        </a:fill>
      </a:tcStyle>
    </a:lastRow>
    <a:seCell>
      <a:tcTxStyle b="on">
        <a:srgbClr val="63666A"/>
      </a:tcTxStyle>
      <a:tcStyle>
        <a:tcBdr/>
        <a:fill>
          <a:solidFill>
            <a:srgbClr val="FFFFFF"/>
          </a:solidFill>
        </a:fill>
      </a:tcStyle>
    </a:seCell>
    <a:swCell>
      <a:tcTxStyle b="on">
        <a:srgbClr val="63666A"/>
      </a:tcTxStyle>
      <a:tcStyle>
        <a:tcBdr/>
        <a:fill>
          <a:solidFill>
            <a:srgbClr val="E7E7E8"/>
          </a:solidFill>
        </a:fill>
      </a:tcStyle>
    </a:swCell>
    <a:firstRow>
      <a:tcTxStyle b="on">
        <a:srgbClr val="FFFFFF"/>
      </a:tcTxStyle>
      <a:tcStyle>
        <a:tcBdr>
          <a:top>
            <a:ln>
              <a:noFill/>
            </a:ln>
          </a:top>
          <a:bottom>
            <a:ln>
              <a:noFill/>
            </a:ln>
          </a:bottom>
        </a:tcBdr>
        <a:fill>
          <a:solidFill>
            <a:srgbClr val="009CDE"/>
          </a:solidFill>
        </a:fill>
      </a:tcStyle>
    </a:firstRow>
    <a:neCell>
      <a:tcTxStyle b="on">
        <a:srgbClr val="FFFFFF"/>
      </a:tcTxStyle>
      <a:tcStyle>
        <a:tcBdr/>
        <a:fill>
          <a:solidFill>
            <a:srgbClr val="009CDE"/>
          </a:solidFill>
        </a:fill>
      </a:tcStyle>
    </a:neCell>
    <a:nwCell>
      <a:tcTxStyle b="on">
        <a:srgbClr val="FFFFFF"/>
      </a:tcTxStyle>
      <a:tcStyle>
        <a:tcBdr/>
        <a:fill>
          <a:solidFill>
            <a:srgbClr val="009CDE"/>
          </a:solidFill>
        </a:fill>
      </a:tcStyle>
    </a:nwCell>
  </a:tblStyle>
  <a:tblStyle styleId="{8DED9544-C83C-47CA-B2ED-93452F1AAA6D}" styleName="8ded9544-c83c-47ca-b2ed-93452f1aaa6d">
    <a:tblBg>
      <a:fill>
        <a:noFill/>
      </a:fill>
    </a:tblBg>
    <a:wholeTbl>
      <a:tcTxStyle b="off">
        <a:srgbClr val="009CDE"/>
      </a:tcTxStyle>
      <a:tcStyle>
        <a:tcBdr>
          <a:left>
            <a:ln>
              <a:noFill/>
            </a:ln>
          </a:left>
          <a:right>
            <a:ln>
              <a:noFill/>
            </a:ln>
          </a:right>
          <a:top>
            <a:ln w="6350" cmpd="sng">
              <a:solidFill>
                <a:srgbClr val="009CDE"/>
              </a:solidFill>
            </a:ln>
          </a:top>
          <a:bottom>
            <a:ln w="6350" cmpd="sng">
              <a:solidFill>
                <a:srgbClr val="009CDE"/>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FFFFFF"/>
          </a:solidFill>
        </a:fill>
      </a:tcStyle>
    </a:band2H>
    <a:band1V>
      <a:tcStyle>
        <a:tcBdr/>
      </a:tcStyle>
    </a:band1V>
    <a:band2V>
      <a:tcStyle>
        <a:tcBdr/>
      </a:tcStyle>
    </a:band2V>
    <a:lastCol>
      <a:tcTxStyle b="on">
        <a:srgbClr val="009CDE"/>
      </a:tcTxStyle>
      <a:tcStyle>
        <a:tcBdr/>
        <a:fill>
          <a:solidFill>
            <a:srgbClr val="FFFFFF"/>
          </a:solidFill>
        </a:fill>
      </a:tcStyle>
    </a:lastCol>
    <a:firstCol>
      <a:tcTxStyle b="on">
        <a:srgbClr val="009CDE"/>
      </a:tcTxStyle>
      <a:tcStyle>
        <a:tcBdr/>
        <a:fill>
          <a:solidFill>
            <a:srgbClr val="FFFFFF"/>
          </a:solidFill>
        </a:fill>
      </a:tcStyle>
    </a:firstCol>
    <a:lastRow>
      <a:tcTxStyle b="on">
        <a:srgbClr val="009CDE"/>
      </a:tcTxStyle>
      <a:tcStyle>
        <a:tcBdr>
          <a:top>
            <a:ln w="6350" cmpd="sng">
              <a:solidFill>
                <a:srgbClr val="009CDE"/>
              </a:solidFill>
            </a:ln>
          </a:top>
          <a:bottom>
            <a:ln>
              <a:noFill/>
            </a:ln>
          </a:bottom>
        </a:tcBdr>
        <a:fill>
          <a:solidFill>
            <a:srgbClr val="FFFFFF"/>
          </a:solidFill>
        </a:fill>
      </a:tcStyle>
    </a:lastRow>
    <a:seCell>
      <a:tcTxStyle b="on">
        <a:srgbClr val="009CDE"/>
      </a:tcTxStyle>
      <a:tcStyle>
        <a:tcBdr/>
        <a:fill>
          <a:solidFill>
            <a:srgbClr val="FFFFFF"/>
          </a:solidFill>
        </a:fill>
      </a:tcStyle>
    </a:seCell>
    <a:swCell>
      <a:tcTxStyle b="on">
        <a:srgbClr val="009CDE"/>
      </a:tcTxStyle>
      <a:tcStyle>
        <a:tcBdr/>
        <a:fill>
          <a:solidFill>
            <a:srgbClr val="FFFFFF"/>
          </a:solidFill>
        </a:fill>
      </a:tcStyle>
    </a:swCell>
    <a:firstRow>
      <a:tcTxStyle b="on">
        <a:srgbClr val="009CDE"/>
      </a:tcTxStyle>
      <a:tcStyle>
        <a:tcBdr>
          <a:top>
            <a:ln>
              <a:noFill/>
            </a:ln>
          </a:top>
          <a:bottom>
            <a:ln w="12700" cmpd="sng">
              <a:solidFill>
                <a:srgbClr val="009CDE"/>
              </a:solidFill>
            </a:ln>
          </a:bottom>
        </a:tcBdr>
        <a:fill>
          <a:solidFill>
            <a:srgbClr val="FFFFFF"/>
          </a:solidFill>
        </a:fill>
      </a:tcStyle>
    </a:firstRow>
    <a:neCell>
      <a:tcTxStyle b="on">
        <a:srgbClr val="009CDE"/>
      </a:tcTxStyle>
      <a:tcStyle>
        <a:tcBdr/>
        <a:fill>
          <a:solidFill>
            <a:srgbClr val="FFFFFF"/>
          </a:solidFill>
        </a:fill>
      </a:tcStyle>
    </a:neCell>
    <a:nwCell>
      <a:tcTxStyle b="on">
        <a:srgbClr val="009CDE"/>
      </a:tcTxStyle>
      <a:tcStyle>
        <a:tcBdr/>
        <a:fill>
          <a:solidFill>
            <a:srgbClr val="FFFFFF"/>
          </a:solidFill>
        </a:fill>
      </a:tcStyle>
    </a:nwCell>
  </a:tblStyle>
  <a:tblStyle styleId="{13C22B86-D998-4ADE-9D01-BE0333F6AB92}" styleName="13c22b86-d998-4ade-9d01-be0333f6ab92">
    <a:tblBg>
      <a:fill>
        <a:noFill/>
      </a:fill>
    </a:tblBg>
    <a:wholeTbl>
      <a:tcTxStyle b="off">
        <a:srgbClr val="63666A"/>
      </a:tcTxStyle>
      <a:tcStyle>
        <a:tcBdr>
          <a:left>
            <a:ln>
              <a:noFill/>
            </a:ln>
          </a:left>
          <a:right>
            <a:ln>
              <a:noFill/>
            </a:ln>
          </a:right>
          <a:top>
            <a:ln w="6350" cmpd="sng">
              <a:solidFill>
                <a:srgbClr val="009CDE"/>
              </a:solidFill>
            </a:ln>
          </a:top>
          <a:bottom>
            <a:ln w="6350" cmpd="sng">
              <a:solidFill>
                <a:srgbClr val="009CDE"/>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FFFFFF"/>
          </a:solidFill>
        </a:fill>
      </a:tcStyle>
    </a:band2H>
    <a:band1V>
      <a:tcStyle>
        <a:tcBdr/>
      </a:tcStyle>
    </a:band1V>
    <a:band2V>
      <a:tcStyle>
        <a:tcBdr/>
      </a:tcStyle>
    </a:band2V>
    <a:lastCol>
      <a:tcTxStyle b="off">
        <a:srgbClr val="63666A"/>
      </a:tcTxStyle>
      <a:tcStyle>
        <a:tcBdr/>
        <a:fill>
          <a:solidFill>
            <a:srgbClr val="FFFFFF"/>
          </a:solidFill>
        </a:fill>
      </a:tcStyle>
    </a:lastCol>
    <a:firstCol>
      <a:tcTxStyle b="on">
        <a:srgbClr val="888B8D"/>
      </a:tcTxStyle>
      <a:tcStyle>
        <a:tcBdr/>
        <a:fill>
          <a:solidFill>
            <a:srgbClr val="FFFFFF"/>
          </a:solidFill>
        </a:fill>
      </a:tcStyle>
    </a:firstCol>
    <a:lastRow>
      <a:tcTxStyle b="off">
        <a:srgbClr val="888B8D"/>
      </a:tcTxStyle>
      <a:tcStyle>
        <a:tcBdr>
          <a:top>
            <a:ln>
              <a:noFill/>
            </a:ln>
          </a:top>
          <a:bottom>
            <a:ln>
              <a:noFill/>
            </a:ln>
          </a:bottom>
        </a:tcBdr>
        <a:fill>
          <a:solidFill>
            <a:srgbClr val="FFFFFF"/>
          </a:solidFill>
        </a:fill>
      </a:tcStyle>
    </a:lastRow>
    <a:seCell>
      <a:tcTxStyle b="off">
        <a:srgbClr val="888B8D"/>
      </a:tcTxStyle>
      <a:tcStyle>
        <a:tcBdr/>
        <a:fill>
          <a:solidFill>
            <a:srgbClr val="FFFFFF"/>
          </a:solidFill>
        </a:fill>
      </a:tcStyle>
    </a:seCell>
    <a:swCell>
      <a:tcTxStyle b="off">
        <a:srgbClr val="888B8D"/>
      </a:tcTxStyle>
      <a:tcStyle>
        <a:tcBdr/>
        <a:fill>
          <a:solidFill>
            <a:srgbClr val="FFFFFF"/>
          </a:solidFill>
        </a:fill>
      </a:tcStyle>
    </a:swCell>
    <a:firstRow>
      <a:tcTxStyle b="on">
        <a:srgbClr val="FFFFFF"/>
      </a:tcTxStyle>
      <a:tcStyle>
        <a:tcBdr>
          <a:top>
            <a:ln>
              <a:noFill/>
            </a:ln>
          </a:top>
          <a:bottom>
            <a:ln>
              <a:noFill/>
            </a:ln>
          </a:bottom>
        </a:tcBdr>
        <a:fill>
          <a:solidFill>
            <a:srgbClr val="009CDE"/>
          </a:solidFill>
        </a:fill>
      </a:tcStyle>
    </a:firstRow>
    <a:neCell>
      <a:tcTxStyle b="on">
        <a:srgbClr val="FFFFFF"/>
      </a:tcTxStyle>
      <a:tcStyle>
        <a:tcBdr/>
        <a:fill>
          <a:solidFill>
            <a:srgbClr val="009CDE"/>
          </a:solidFill>
        </a:fill>
      </a:tcStyle>
    </a:neCell>
    <a:nwCell>
      <a:tcTxStyle b="on">
        <a:srgbClr val="FFFFFF"/>
      </a:tcTxStyle>
      <a:tcStyle>
        <a:tcBdr/>
        <a:fill>
          <a:solidFill>
            <a:srgbClr val="009CDE"/>
          </a:solidFill>
        </a:fill>
      </a:tcStyle>
    </a:nwCell>
  </a:tblStyle>
  <a:tblStyle styleId="{A4FF8B2D-AB02-4E96-92D3-1757DEAC7FE8}" styleName="a4ff8b2d-ab02-4e96-92d3-1757deac7fe8">
    <a:tblBg>
      <a:fill>
        <a:noFill/>
      </a:fill>
    </a:tblBg>
    <a:wholeTbl>
      <a:tcTxStyle b="off">
        <a:srgbClr val="63666A"/>
      </a:tcTxStyle>
      <a:tcStyle>
        <a:tcBdr>
          <a:left>
            <a:ln>
              <a:noFill/>
            </a:ln>
          </a:left>
          <a:right>
            <a:ln>
              <a:noFill/>
            </a:ln>
          </a:right>
          <a:top>
            <a:ln w="6350" cmpd="sng">
              <a:solidFill>
                <a:srgbClr val="009CDE"/>
              </a:solidFill>
            </a:ln>
          </a:top>
          <a:bottom>
            <a:ln w="6350" cmpd="sng">
              <a:solidFill>
                <a:srgbClr val="009CDE"/>
              </a:solidFill>
            </a:ln>
          </a:bottom>
          <a:insideH>
            <a:ln>
              <a:noFill/>
            </a:ln>
          </a:insideH>
          <a:insideV>
            <a:ln>
              <a:noFill/>
            </a:ln>
          </a:insideV>
        </a:tcBdr>
        <a:fill>
          <a:solidFill>
            <a:srgbClr val="FFFFFF"/>
          </a:solidFill>
        </a:fill>
      </a:tcStyle>
    </a:wholeTbl>
    <a:band1H>
      <a:tcStyle>
        <a:tcBdr/>
      </a:tcStyle>
    </a:band1H>
    <a:band2H>
      <a:tcTxStyle b="off">
        <a:srgbClr val="63666A"/>
      </a:tcTxStyle>
      <a:tcStyle>
        <a:tcBdr/>
        <a:fill>
          <a:solidFill>
            <a:srgbClr val="FFFFFF"/>
          </a:solidFill>
        </a:fill>
      </a:tcStyle>
    </a:band2H>
    <a:band1V>
      <a:tcStyle>
        <a:tcBdr/>
      </a:tcStyle>
    </a:band1V>
    <a:band2V>
      <a:tcStyle>
        <a:tcBdr/>
      </a:tcStyle>
    </a:band2V>
    <a:lastCol>
      <a:tcTxStyle b="off">
        <a:srgbClr val="63666A"/>
      </a:tcTxStyle>
      <a:tcStyle>
        <a:tcBdr/>
        <a:fill>
          <a:solidFill>
            <a:srgbClr val="FFFFFF"/>
          </a:solidFill>
        </a:fill>
      </a:tcStyle>
    </a:lastCol>
    <a:firstCol>
      <a:tcTxStyle b="off">
        <a:srgbClr val="888B8D"/>
      </a:tcTxStyle>
      <a:tcStyle>
        <a:tcBdr/>
        <a:fill>
          <a:solidFill>
            <a:srgbClr val="FFFFFF"/>
          </a:solidFill>
        </a:fill>
      </a:tcStyle>
    </a:firstCol>
    <a:lastRow>
      <a:tcTxStyle b="off">
        <a:srgbClr val="888B8D"/>
      </a:tcTxStyle>
      <a:tcStyle>
        <a:tcBdr>
          <a:top>
            <a:ln>
              <a:noFill/>
            </a:ln>
          </a:top>
          <a:bottom>
            <a:ln>
              <a:noFill/>
            </a:ln>
          </a:bottom>
        </a:tcBdr>
        <a:fill>
          <a:solidFill>
            <a:srgbClr val="FFFFFF"/>
          </a:solidFill>
        </a:fill>
      </a:tcStyle>
    </a:lastRow>
    <a:seCell>
      <a:tcTxStyle b="off">
        <a:srgbClr val="888B8D"/>
      </a:tcTxStyle>
      <a:tcStyle>
        <a:tcBdr/>
        <a:fill>
          <a:solidFill>
            <a:srgbClr val="FFFFFF"/>
          </a:solidFill>
        </a:fill>
      </a:tcStyle>
    </a:seCell>
    <a:swCell>
      <a:tcTxStyle b="off">
        <a:srgbClr val="888B8D"/>
      </a:tcTxStyle>
      <a:tcStyle>
        <a:tcBdr/>
        <a:fill>
          <a:solidFill>
            <a:srgbClr val="FFFFFF"/>
          </a:solidFill>
        </a:fill>
      </a:tcStyle>
    </a:swCell>
    <a:firstRow>
      <a:tcTxStyle b="on">
        <a:srgbClr val="FFFFFF"/>
      </a:tcTxStyle>
      <a:tcStyle>
        <a:tcBdr>
          <a:top>
            <a:ln>
              <a:noFill/>
            </a:ln>
          </a:top>
          <a:bottom>
            <a:ln>
              <a:noFill/>
            </a:ln>
          </a:bottom>
        </a:tcBdr>
        <a:fill>
          <a:solidFill>
            <a:srgbClr val="009CDE"/>
          </a:solidFill>
        </a:fill>
      </a:tcStyle>
    </a:firstRow>
    <a:neCell>
      <a:tcTxStyle b="on">
        <a:srgbClr val="FFFFFF"/>
      </a:tcTxStyle>
      <a:tcStyle>
        <a:tcBdr/>
        <a:fill>
          <a:solidFill>
            <a:srgbClr val="009CDE"/>
          </a:solidFill>
        </a:fill>
      </a:tcStyle>
    </a:neCell>
    <a:nwCell>
      <a:tcTxStyle b="on">
        <a:srgbClr val="FFFFFF"/>
      </a:tcTxStyle>
      <a:tcStyle>
        <a:tcBdr/>
        <a:fill>
          <a:solidFill>
            <a:srgbClr val="009CDE"/>
          </a:solidFill>
        </a:fill>
      </a:tcStyle>
    </a:nwCell>
  </a:tblStyle>
  <a:tblStyle styleId="{0C212F8D-ED23-47C2-ACAD-2A8C57B95942}" styleName="0c212f8d-ed23-47c2-acad-2a8c57b95942">
    <a:tblBg>
      <a:fill>
        <a:noFill/>
      </a:fill>
    </a:tblBg>
    <a:wholeTbl>
      <a:tcTxStyle b="off">
        <a:srgbClr val="FFFFFF"/>
      </a:tcTxStyle>
      <a:tcStyle>
        <a:tcBdr>
          <a:left>
            <a:ln>
              <a:noFill/>
            </a:ln>
          </a:left>
          <a:right>
            <a:ln>
              <a:noFill/>
            </a:ln>
          </a:right>
          <a:top>
            <a:ln w="12700" cmpd="sng">
              <a:solidFill>
                <a:srgbClr val="00153D"/>
              </a:solidFill>
            </a:ln>
          </a:top>
          <a:bottom>
            <a:ln w="12700" cmpd="sng">
              <a:solidFill>
                <a:srgbClr val="00153D"/>
              </a:solidFill>
            </a:ln>
          </a:bottom>
          <a:insideH>
            <a:ln>
              <a:noFill/>
            </a:ln>
          </a:insideH>
          <a:insideV>
            <a:ln>
              <a:noFill/>
            </a:ln>
          </a:insideV>
        </a:tcBdr>
        <a:fill>
          <a:noFill/>
        </a:fill>
      </a:tcStyle>
    </a:wholeTbl>
    <a:band1H>
      <a:tcStyle>
        <a:tcBdr/>
      </a:tcStyle>
    </a:band1H>
    <a:band2H>
      <a:tcTxStyle b="off">
        <a:srgbClr val="FFFFFF"/>
      </a:tcTxStyle>
      <a:tcStyle>
        <a:tcBdr/>
        <a:fill>
          <a:noFill/>
        </a:fill>
      </a:tcStyle>
    </a:band2H>
    <a:band1V>
      <a:tcStyle>
        <a:tcBdr/>
      </a:tcStyle>
    </a:band1V>
    <a:band2V>
      <a:tcStyle>
        <a:tcBdr/>
      </a:tcStyle>
    </a:band2V>
    <a:lastCol>
      <a:tcTxStyle b="on">
        <a:srgbClr val="FFFFFF"/>
      </a:tcTxStyle>
      <a:tcStyle>
        <a:tcBdr/>
        <a:fill>
          <a:noFill/>
        </a:fill>
      </a:tcStyle>
    </a:lastCol>
    <a:firstCol>
      <a:tcTxStyle b="on">
        <a:srgbClr val="FFFFFF"/>
      </a:tcTxStyle>
      <a:tcStyle>
        <a:tcBdr/>
        <a:fill>
          <a:noFill/>
        </a:fill>
      </a:tcStyle>
    </a:firstCol>
    <a:lastRow>
      <a:tcTxStyle b="on">
        <a:srgbClr val="FFFFFF"/>
      </a:tcTxStyle>
      <a:tcStyle>
        <a:tcBdr>
          <a:top>
            <a:ln>
              <a:noFill/>
            </a:ln>
          </a:top>
          <a:bottom>
            <a:ln>
              <a:noFill/>
            </a:ln>
          </a:bottom>
        </a:tcBdr>
        <a:fill>
          <a:noFill/>
        </a:fill>
      </a:tcStyle>
    </a:lastRow>
    <a:seCell>
      <a:tcTxStyle b="on">
        <a:srgbClr val="FFFFFF"/>
      </a:tcTxStyle>
      <a:tcStyle>
        <a:tcBdr/>
        <a:fill>
          <a:noFill/>
        </a:fill>
      </a:tcStyle>
    </a:seCell>
    <a:swCell>
      <a:tcTxStyle b="on">
        <a:srgbClr val="FFFFFF"/>
      </a:tcTxStyle>
      <a:tcStyle>
        <a:tcBdr/>
        <a:fill>
          <a:noFill/>
        </a:fill>
      </a:tcStyle>
    </a:swCell>
    <a:firstRow>
      <a:tcTxStyle b="on">
        <a:srgbClr val="FFFFFF"/>
      </a:tcTxStyle>
      <a:tcStyle>
        <a:tcBdr>
          <a:top>
            <a:ln>
              <a:noFill/>
            </a:ln>
          </a:top>
          <a:bottom>
            <a:ln>
              <a:noFill/>
            </a:ln>
          </a:bottom>
        </a:tcBdr>
        <a:fill>
          <a:solidFill>
            <a:srgbClr val="00153D"/>
          </a:solidFill>
        </a:fill>
      </a:tcStyle>
    </a:firstRow>
    <a:neCell>
      <a:tcTxStyle b="on">
        <a:srgbClr val="FFFFFF"/>
      </a:tcTxStyle>
      <a:tcStyle>
        <a:tcBdr/>
        <a:fill>
          <a:solidFill>
            <a:srgbClr val="00153D"/>
          </a:solidFill>
        </a:fill>
      </a:tcStyle>
    </a:neCell>
    <a:nwCell>
      <a:tcTxStyle b="on">
        <a:srgbClr val="FFFFFF"/>
      </a:tcTxStyle>
      <a:tcStyle>
        <a:tcBdr/>
        <a:fill>
          <a:solidFill>
            <a:srgbClr val="00153D"/>
          </a:solidFill>
        </a:fill>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12" autoAdjust="0"/>
  </p:normalViewPr>
  <p:slideViewPr>
    <p:cSldViewPr snapToGrid="0">
      <p:cViewPr varScale="1">
        <p:scale>
          <a:sx n="61" d="100"/>
          <a:sy n="61" d="100"/>
        </p:scale>
        <p:origin x="1224" y="66"/>
      </p:cViewPr>
      <p:guideLst>
        <p:guide orient="horz" pos="1196"/>
        <p:guide pos="506"/>
        <p:guide pos="7197"/>
        <p:guide orient="horz" pos="39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rsmuk-my.sharepoint.com/personal/murad_mustafayev_rsmuk_com/Documents/FOI2024%20225448%20(0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rsmuk-my.sharepoint.com/personal/murad_mustafayev_rsmuk_com/Documents/FOI2024%20225448%20(00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VAT</a:t>
            </a:r>
            <a:r>
              <a:rPr lang="en-US" baseline="0" dirty="0"/>
              <a:t> gap figures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Year</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2018-19</c:v>
                </c:pt>
                <c:pt idx="1">
                  <c:v>2019-20</c:v>
                </c:pt>
                <c:pt idx="2">
                  <c:v>2020-21</c:v>
                </c:pt>
                <c:pt idx="3">
                  <c:v>2021-22</c:v>
                </c:pt>
                <c:pt idx="4">
                  <c:v>2022-23</c:v>
                </c:pt>
              </c:strCache>
            </c:strRef>
          </c:cat>
          <c:val>
            <c:numRef>
              <c:f>Sheet1!$B$2:$B$6</c:f>
              <c:numCache>
                <c:formatCode>0.00%</c:formatCode>
                <c:ptCount val="5"/>
                <c:pt idx="0">
                  <c:v>6.4000000000000001E-2</c:v>
                </c:pt>
                <c:pt idx="1">
                  <c:v>7.9000000000000001E-2</c:v>
                </c:pt>
                <c:pt idx="2">
                  <c:v>5.1999999999999998E-2</c:v>
                </c:pt>
                <c:pt idx="3">
                  <c:v>5.8999999999999997E-2</c:v>
                </c:pt>
                <c:pt idx="4">
                  <c:v>4.9000000000000002E-2</c:v>
                </c:pt>
              </c:numCache>
            </c:numRef>
          </c:val>
          <c:extLst>
            <c:ext xmlns:c16="http://schemas.microsoft.com/office/drawing/2014/chart" uri="{C3380CC4-5D6E-409C-BE32-E72D297353CC}">
              <c16:uniqueId val="{00000000-CE88-4AEA-BC6E-77729B281DE7}"/>
            </c:ext>
          </c:extLst>
        </c:ser>
        <c:dLbls>
          <c:showLegendKey val="0"/>
          <c:showVal val="0"/>
          <c:showCatName val="0"/>
          <c:showSerName val="0"/>
          <c:showPercent val="0"/>
          <c:showBubbleSize val="0"/>
        </c:dLbls>
        <c:gapWidth val="150"/>
        <c:axId val="362781472"/>
        <c:axId val="362774992"/>
      </c:barChart>
      <c:catAx>
        <c:axId val="3627814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2774992"/>
        <c:crosses val="autoZero"/>
        <c:auto val="1"/>
        <c:lblAlgn val="ctr"/>
        <c:lblOffset val="100"/>
        <c:noMultiLvlLbl val="0"/>
      </c:catAx>
      <c:valAx>
        <c:axId val="3627749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278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 of requests per month on HMRC website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Sheet1!$M$1</c:f>
              <c:strCache>
                <c:ptCount val="1"/>
                <c:pt idx="0">
                  <c:v>Total Requests with Proof</c:v>
                </c:pt>
              </c:strCache>
            </c:strRef>
          </c:tx>
          <c:spPr>
            <a:ln w="28575" cap="rnd">
              <a:solidFill>
                <a:schemeClr val="accent1"/>
              </a:solidFill>
              <a:round/>
            </a:ln>
            <a:effectLst/>
          </c:spPr>
          <c:marker>
            <c:symbol val="none"/>
          </c:marker>
          <c:cat>
            <c:numRef>
              <c:f>Sheet1!$A$2:$A$49</c:f>
              <c:numCache>
                <c:formatCode>m/d/yyyy</c:formatCode>
                <c:ptCount val="48"/>
                <c:pt idx="0">
                  <c:v>44136</c:v>
                </c:pt>
                <c:pt idx="1">
                  <c:v>44166</c:v>
                </c:pt>
                <c:pt idx="2">
                  <c:v>44197</c:v>
                </c:pt>
                <c:pt idx="3">
                  <c:v>44228</c:v>
                </c:pt>
                <c:pt idx="4">
                  <c:v>44256</c:v>
                </c:pt>
                <c:pt idx="5">
                  <c:v>44287</c:v>
                </c:pt>
                <c:pt idx="6">
                  <c:v>44317</c:v>
                </c:pt>
                <c:pt idx="7">
                  <c:v>44348</c:v>
                </c:pt>
                <c:pt idx="8">
                  <c:v>44378</c:v>
                </c:pt>
                <c:pt idx="9">
                  <c:v>44409</c:v>
                </c:pt>
                <c:pt idx="10">
                  <c:v>44440</c:v>
                </c:pt>
                <c:pt idx="11">
                  <c:v>44470</c:v>
                </c:pt>
                <c:pt idx="12">
                  <c:v>44501</c:v>
                </c:pt>
                <c:pt idx="13">
                  <c:v>44531</c:v>
                </c:pt>
                <c:pt idx="14">
                  <c:v>44562</c:v>
                </c:pt>
                <c:pt idx="15">
                  <c:v>44593</c:v>
                </c:pt>
                <c:pt idx="16">
                  <c:v>44621</c:v>
                </c:pt>
                <c:pt idx="17">
                  <c:v>44652</c:v>
                </c:pt>
                <c:pt idx="18">
                  <c:v>44682</c:v>
                </c:pt>
                <c:pt idx="19">
                  <c:v>44713</c:v>
                </c:pt>
                <c:pt idx="20">
                  <c:v>44743</c:v>
                </c:pt>
                <c:pt idx="21">
                  <c:v>44774</c:v>
                </c:pt>
                <c:pt idx="22">
                  <c:v>44805</c:v>
                </c:pt>
                <c:pt idx="23">
                  <c:v>44835</c:v>
                </c:pt>
                <c:pt idx="24">
                  <c:v>44866</c:v>
                </c:pt>
                <c:pt idx="25">
                  <c:v>44896</c:v>
                </c:pt>
                <c:pt idx="26">
                  <c:v>44927</c:v>
                </c:pt>
                <c:pt idx="27">
                  <c:v>44958</c:v>
                </c:pt>
                <c:pt idx="28">
                  <c:v>44986</c:v>
                </c:pt>
                <c:pt idx="29">
                  <c:v>45017</c:v>
                </c:pt>
                <c:pt idx="30">
                  <c:v>45047</c:v>
                </c:pt>
                <c:pt idx="31">
                  <c:v>45078</c:v>
                </c:pt>
                <c:pt idx="32">
                  <c:v>45108</c:v>
                </c:pt>
                <c:pt idx="33">
                  <c:v>45139</c:v>
                </c:pt>
                <c:pt idx="34">
                  <c:v>45170</c:v>
                </c:pt>
                <c:pt idx="35">
                  <c:v>45200</c:v>
                </c:pt>
                <c:pt idx="36">
                  <c:v>45231</c:v>
                </c:pt>
                <c:pt idx="37">
                  <c:v>45261</c:v>
                </c:pt>
                <c:pt idx="38">
                  <c:v>45292</c:v>
                </c:pt>
                <c:pt idx="39">
                  <c:v>45323</c:v>
                </c:pt>
                <c:pt idx="40">
                  <c:v>45352</c:v>
                </c:pt>
                <c:pt idx="41">
                  <c:v>45383</c:v>
                </c:pt>
                <c:pt idx="42">
                  <c:v>45413</c:v>
                </c:pt>
                <c:pt idx="43">
                  <c:v>45444</c:v>
                </c:pt>
                <c:pt idx="44">
                  <c:v>45474</c:v>
                </c:pt>
                <c:pt idx="45">
                  <c:v>45505</c:v>
                </c:pt>
                <c:pt idx="46">
                  <c:v>45536</c:v>
                </c:pt>
                <c:pt idx="47">
                  <c:v>45566</c:v>
                </c:pt>
              </c:numCache>
            </c:numRef>
          </c:cat>
          <c:val>
            <c:numRef>
              <c:f>Sheet1!$M$2:$M$49</c:f>
              <c:numCache>
                <c:formatCode>#,##0</c:formatCode>
                <c:ptCount val="48"/>
                <c:pt idx="0">
                  <c:v>53</c:v>
                </c:pt>
                <c:pt idx="1">
                  <c:v>2814</c:v>
                </c:pt>
                <c:pt idx="2">
                  <c:v>47111</c:v>
                </c:pt>
                <c:pt idx="3">
                  <c:v>41713</c:v>
                </c:pt>
                <c:pt idx="4">
                  <c:v>57296</c:v>
                </c:pt>
                <c:pt idx="5">
                  <c:v>44583</c:v>
                </c:pt>
                <c:pt idx="6">
                  <c:v>49164</c:v>
                </c:pt>
                <c:pt idx="7">
                  <c:v>81531</c:v>
                </c:pt>
                <c:pt idx="8">
                  <c:v>74725</c:v>
                </c:pt>
                <c:pt idx="9">
                  <c:v>58160</c:v>
                </c:pt>
                <c:pt idx="10">
                  <c:v>42916</c:v>
                </c:pt>
                <c:pt idx="11">
                  <c:v>50589</c:v>
                </c:pt>
                <c:pt idx="12">
                  <c:v>71082</c:v>
                </c:pt>
                <c:pt idx="13">
                  <c:v>40819</c:v>
                </c:pt>
                <c:pt idx="14">
                  <c:v>50862</c:v>
                </c:pt>
                <c:pt idx="15">
                  <c:v>54789</c:v>
                </c:pt>
                <c:pt idx="16">
                  <c:v>53508</c:v>
                </c:pt>
                <c:pt idx="17">
                  <c:v>68234</c:v>
                </c:pt>
                <c:pt idx="18">
                  <c:v>47954</c:v>
                </c:pt>
                <c:pt idx="19">
                  <c:v>51949</c:v>
                </c:pt>
                <c:pt idx="20">
                  <c:v>48643</c:v>
                </c:pt>
                <c:pt idx="21">
                  <c:v>53972</c:v>
                </c:pt>
                <c:pt idx="22">
                  <c:v>56584</c:v>
                </c:pt>
                <c:pt idx="23">
                  <c:v>51218</c:v>
                </c:pt>
                <c:pt idx="24">
                  <c:v>69216</c:v>
                </c:pt>
                <c:pt idx="25">
                  <c:v>53743</c:v>
                </c:pt>
                <c:pt idx="26">
                  <c:v>54813</c:v>
                </c:pt>
                <c:pt idx="27">
                  <c:v>50745</c:v>
                </c:pt>
                <c:pt idx="28">
                  <c:v>68940</c:v>
                </c:pt>
                <c:pt idx="29">
                  <c:v>51302</c:v>
                </c:pt>
                <c:pt idx="30">
                  <c:v>63341</c:v>
                </c:pt>
                <c:pt idx="31">
                  <c:v>75212</c:v>
                </c:pt>
                <c:pt idx="32">
                  <c:v>56688</c:v>
                </c:pt>
                <c:pt idx="33">
                  <c:v>57464</c:v>
                </c:pt>
                <c:pt idx="34">
                  <c:v>57196</c:v>
                </c:pt>
                <c:pt idx="35">
                  <c:v>59318</c:v>
                </c:pt>
                <c:pt idx="36">
                  <c:v>58987</c:v>
                </c:pt>
                <c:pt idx="37">
                  <c:v>53895</c:v>
                </c:pt>
                <c:pt idx="38">
                  <c:v>68368</c:v>
                </c:pt>
                <c:pt idx="39">
                  <c:v>54249</c:v>
                </c:pt>
                <c:pt idx="40">
                  <c:v>94269</c:v>
                </c:pt>
                <c:pt idx="41">
                  <c:v>68528</c:v>
                </c:pt>
                <c:pt idx="42">
                  <c:v>65556</c:v>
                </c:pt>
                <c:pt idx="43">
                  <c:v>75525</c:v>
                </c:pt>
                <c:pt idx="44">
                  <c:v>81427</c:v>
                </c:pt>
                <c:pt idx="45">
                  <c:v>76641</c:v>
                </c:pt>
                <c:pt idx="46">
                  <c:v>86792</c:v>
                </c:pt>
                <c:pt idx="47">
                  <c:v>88428</c:v>
                </c:pt>
              </c:numCache>
            </c:numRef>
          </c:val>
          <c:smooth val="0"/>
          <c:extLst>
            <c:ext xmlns:c16="http://schemas.microsoft.com/office/drawing/2014/chart" uri="{C3380CC4-5D6E-409C-BE32-E72D297353CC}">
              <c16:uniqueId val="{00000000-E2B5-43E0-97DC-333595508FEF}"/>
            </c:ext>
          </c:extLst>
        </c:ser>
        <c:dLbls>
          <c:showLegendKey val="0"/>
          <c:showVal val="0"/>
          <c:showCatName val="0"/>
          <c:showSerName val="0"/>
          <c:showPercent val="0"/>
          <c:showBubbleSize val="0"/>
        </c:dLbls>
        <c:smooth val="0"/>
        <c:axId val="96096415"/>
        <c:axId val="191184511"/>
      </c:lineChart>
      <c:dateAx>
        <c:axId val="96096415"/>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184511"/>
        <c:crosses val="autoZero"/>
        <c:auto val="1"/>
        <c:lblOffset val="100"/>
        <c:baseTimeUnit val="months"/>
      </c:dateAx>
      <c:valAx>
        <c:axId val="1911845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096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Invalid request</a:t>
            </a:r>
            <a:r>
              <a:rPr lang="en-US" baseline="0" dirty="0"/>
              <a:t> percentage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Sheet1!$N$1</c:f>
              <c:strCache>
                <c:ptCount val="1"/>
                <c:pt idx="0">
                  <c:v>Invalid Requests with Proof %</c:v>
                </c:pt>
              </c:strCache>
            </c:strRef>
          </c:tx>
          <c:spPr>
            <a:ln w="28575" cap="rnd">
              <a:solidFill>
                <a:schemeClr val="accent1"/>
              </a:solidFill>
              <a:round/>
            </a:ln>
            <a:effectLst/>
          </c:spPr>
          <c:marker>
            <c:symbol val="none"/>
          </c:marker>
          <c:cat>
            <c:numRef>
              <c:f>Sheet1!$A$2:$A$49</c:f>
              <c:numCache>
                <c:formatCode>m/d/yyyy</c:formatCode>
                <c:ptCount val="48"/>
                <c:pt idx="0">
                  <c:v>44136</c:v>
                </c:pt>
                <c:pt idx="1">
                  <c:v>44166</c:v>
                </c:pt>
                <c:pt idx="2">
                  <c:v>44197</c:v>
                </c:pt>
                <c:pt idx="3">
                  <c:v>44228</c:v>
                </c:pt>
                <c:pt idx="4">
                  <c:v>44256</c:v>
                </c:pt>
                <c:pt idx="5">
                  <c:v>44287</c:v>
                </c:pt>
                <c:pt idx="6">
                  <c:v>44317</c:v>
                </c:pt>
                <c:pt idx="7">
                  <c:v>44348</c:v>
                </c:pt>
                <c:pt idx="8">
                  <c:v>44378</c:v>
                </c:pt>
                <c:pt idx="9">
                  <c:v>44409</c:v>
                </c:pt>
                <c:pt idx="10">
                  <c:v>44440</c:v>
                </c:pt>
                <c:pt idx="11">
                  <c:v>44470</c:v>
                </c:pt>
                <c:pt idx="12">
                  <c:v>44501</c:v>
                </c:pt>
                <c:pt idx="13">
                  <c:v>44531</c:v>
                </c:pt>
                <c:pt idx="14">
                  <c:v>44562</c:v>
                </c:pt>
                <c:pt idx="15">
                  <c:v>44593</c:v>
                </c:pt>
                <c:pt idx="16">
                  <c:v>44621</c:v>
                </c:pt>
                <c:pt idx="17">
                  <c:v>44652</c:v>
                </c:pt>
                <c:pt idx="18">
                  <c:v>44682</c:v>
                </c:pt>
                <c:pt idx="19">
                  <c:v>44713</c:v>
                </c:pt>
                <c:pt idx="20">
                  <c:v>44743</c:v>
                </c:pt>
                <c:pt idx="21">
                  <c:v>44774</c:v>
                </c:pt>
                <c:pt idx="22">
                  <c:v>44805</c:v>
                </c:pt>
                <c:pt idx="23">
                  <c:v>44835</c:v>
                </c:pt>
                <c:pt idx="24">
                  <c:v>44866</c:v>
                </c:pt>
                <c:pt idx="25">
                  <c:v>44896</c:v>
                </c:pt>
                <c:pt idx="26">
                  <c:v>44927</c:v>
                </c:pt>
                <c:pt idx="27">
                  <c:v>44958</c:v>
                </c:pt>
                <c:pt idx="28">
                  <c:v>44986</c:v>
                </c:pt>
                <c:pt idx="29">
                  <c:v>45017</c:v>
                </c:pt>
                <c:pt idx="30">
                  <c:v>45047</c:v>
                </c:pt>
                <c:pt idx="31">
                  <c:v>45078</c:v>
                </c:pt>
                <c:pt idx="32">
                  <c:v>45108</c:v>
                </c:pt>
                <c:pt idx="33">
                  <c:v>45139</c:v>
                </c:pt>
                <c:pt idx="34">
                  <c:v>45170</c:v>
                </c:pt>
                <c:pt idx="35">
                  <c:v>45200</c:v>
                </c:pt>
                <c:pt idx="36">
                  <c:v>45231</c:v>
                </c:pt>
                <c:pt idx="37">
                  <c:v>45261</c:v>
                </c:pt>
                <c:pt idx="38">
                  <c:v>45292</c:v>
                </c:pt>
                <c:pt idx="39">
                  <c:v>45323</c:v>
                </c:pt>
                <c:pt idx="40">
                  <c:v>45352</c:v>
                </c:pt>
                <c:pt idx="41">
                  <c:v>45383</c:v>
                </c:pt>
                <c:pt idx="42">
                  <c:v>45413</c:v>
                </c:pt>
                <c:pt idx="43">
                  <c:v>45444</c:v>
                </c:pt>
                <c:pt idx="44">
                  <c:v>45474</c:v>
                </c:pt>
                <c:pt idx="45">
                  <c:v>45505</c:v>
                </c:pt>
                <c:pt idx="46">
                  <c:v>45536</c:v>
                </c:pt>
                <c:pt idx="47">
                  <c:v>45566</c:v>
                </c:pt>
              </c:numCache>
            </c:numRef>
          </c:cat>
          <c:val>
            <c:numRef>
              <c:f>Sheet1!$N$2:$N$49</c:f>
              <c:numCache>
                <c:formatCode>0.00%</c:formatCode>
                <c:ptCount val="48"/>
                <c:pt idx="0">
                  <c:v>0.16981132075471697</c:v>
                </c:pt>
                <c:pt idx="1">
                  <c:v>8.4221748400852878E-2</c:v>
                </c:pt>
                <c:pt idx="2">
                  <c:v>6.0919954999893867E-2</c:v>
                </c:pt>
                <c:pt idx="3">
                  <c:v>3.303526478555846E-2</c:v>
                </c:pt>
                <c:pt idx="4">
                  <c:v>6.2709438704272549E-2</c:v>
                </c:pt>
                <c:pt idx="5">
                  <c:v>6.6213579166947048E-2</c:v>
                </c:pt>
                <c:pt idx="6">
                  <c:v>9.793751525506468E-2</c:v>
                </c:pt>
                <c:pt idx="7">
                  <c:v>9.017428953404226E-2</c:v>
                </c:pt>
                <c:pt idx="8">
                  <c:v>3.8006022080963535E-2</c:v>
                </c:pt>
                <c:pt idx="9">
                  <c:v>8.5213204951856941E-2</c:v>
                </c:pt>
                <c:pt idx="10">
                  <c:v>3.898312983502656E-2</c:v>
                </c:pt>
                <c:pt idx="11">
                  <c:v>6.5844353515586387E-2</c:v>
                </c:pt>
                <c:pt idx="12">
                  <c:v>3.4861146281759098E-2</c:v>
                </c:pt>
                <c:pt idx="13">
                  <c:v>7.5969523996178248E-2</c:v>
                </c:pt>
                <c:pt idx="14">
                  <c:v>8.1200110101844206E-2</c:v>
                </c:pt>
                <c:pt idx="15">
                  <c:v>9.4142984905729254E-2</c:v>
                </c:pt>
                <c:pt idx="16">
                  <c:v>7.2643343051506312E-2</c:v>
                </c:pt>
                <c:pt idx="17">
                  <c:v>8.1249816806870476E-2</c:v>
                </c:pt>
                <c:pt idx="18">
                  <c:v>4.8483963798640367E-2</c:v>
                </c:pt>
                <c:pt idx="19">
                  <c:v>7.1627942790044086E-2</c:v>
                </c:pt>
                <c:pt idx="20">
                  <c:v>7.6249408959151374E-2</c:v>
                </c:pt>
                <c:pt idx="21">
                  <c:v>5.4380048914251834E-2</c:v>
                </c:pt>
                <c:pt idx="22">
                  <c:v>5.2028842075498377E-2</c:v>
                </c:pt>
                <c:pt idx="23">
                  <c:v>4.5765160685696436E-2</c:v>
                </c:pt>
                <c:pt idx="24">
                  <c:v>6.7152103559870543E-2</c:v>
                </c:pt>
                <c:pt idx="25">
                  <c:v>4.3633589490724371E-2</c:v>
                </c:pt>
                <c:pt idx="26">
                  <c:v>4.7434002882527866E-2</c:v>
                </c:pt>
                <c:pt idx="27">
                  <c:v>5.6360232535225145E-2</c:v>
                </c:pt>
                <c:pt idx="28">
                  <c:v>7.0162460110240785E-2</c:v>
                </c:pt>
                <c:pt idx="29">
                  <c:v>6.0952789364937039E-2</c:v>
                </c:pt>
                <c:pt idx="30">
                  <c:v>5.5303831641432877E-2</c:v>
                </c:pt>
                <c:pt idx="31">
                  <c:v>7.7075466680848803E-2</c:v>
                </c:pt>
                <c:pt idx="32">
                  <c:v>6.1176968670618122E-2</c:v>
                </c:pt>
                <c:pt idx="33">
                  <c:v>6.3953083669775854E-2</c:v>
                </c:pt>
                <c:pt idx="34">
                  <c:v>5.9060074131058113E-2</c:v>
                </c:pt>
                <c:pt idx="35">
                  <c:v>6.3589466940894832E-2</c:v>
                </c:pt>
                <c:pt idx="36">
                  <c:v>5.1824978385067895E-2</c:v>
                </c:pt>
                <c:pt idx="37">
                  <c:v>6.2733092123573614E-2</c:v>
                </c:pt>
                <c:pt idx="38">
                  <c:v>5.59033465948982E-2</c:v>
                </c:pt>
                <c:pt idx="39">
                  <c:v>7.4287083632878032E-2</c:v>
                </c:pt>
                <c:pt idx="40">
                  <c:v>4.9082943491497735E-2</c:v>
                </c:pt>
                <c:pt idx="41">
                  <c:v>4.6842166705580203E-2</c:v>
                </c:pt>
                <c:pt idx="42">
                  <c:v>4.0164134480444202E-2</c:v>
                </c:pt>
                <c:pt idx="43">
                  <c:v>5.8934127772260841E-2</c:v>
                </c:pt>
                <c:pt idx="44">
                  <c:v>3.2262026109275796E-2</c:v>
                </c:pt>
                <c:pt idx="45">
                  <c:v>3.3311151994363332E-2</c:v>
                </c:pt>
                <c:pt idx="46">
                  <c:v>3.4311918149138171E-2</c:v>
                </c:pt>
                <c:pt idx="47">
                  <c:v>4.2316913194915637E-2</c:v>
                </c:pt>
              </c:numCache>
            </c:numRef>
          </c:val>
          <c:smooth val="0"/>
          <c:extLst>
            <c:ext xmlns:c16="http://schemas.microsoft.com/office/drawing/2014/chart" uri="{C3380CC4-5D6E-409C-BE32-E72D297353CC}">
              <c16:uniqueId val="{00000000-6861-48CC-977A-0738FF46A6A5}"/>
            </c:ext>
          </c:extLst>
        </c:ser>
        <c:dLbls>
          <c:showLegendKey val="0"/>
          <c:showVal val="0"/>
          <c:showCatName val="0"/>
          <c:showSerName val="0"/>
          <c:showPercent val="0"/>
          <c:showBubbleSize val="0"/>
        </c:dLbls>
        <c:smooth val="0"/>
        <c:axId val="1004286408"/>
        <c:axId val="309386511"/>
      </c:lineChart>
      <c:dateAx>
        <c:axId val="100428640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9386511"/>
        <c:crosses val="autoZero"/>
        <c:auto val="1"/>
        <c:lblOffset val="100"/>
        <c:baseTimeUnit val="months"/>
      </c:dateAx>
      <c:valAx>
        <c:axId val="30938651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4286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738363-2B46-4EAF-A1CB-E673F453B50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AEF98F00-61EB-4D19-BE7E-9519F15E0C6C}">
      <dgm:prSet phldrT="[Text]"/>
      <dgm:spPr/>
      <dgm:t>
        <a:bodyPr/>
        <a:lstStyle/>
        <a:p>
          <a:pPr algn="ctr" rtl="0">
            <a:buClr>
              <a:srgbClr val="FFFFFF"/>
            </a:buClr>
            <a:buSzPct val="100000"/>
            <a:buFont typeface="Wingdings" panose="05000000000000000000" pitchFamily="2" charset="2"/>
            <a:buChar char="§"/>
          </a:pPr>
          <a:r>
            <a:rPr kumimoji="0" lang="en-GB" b="0" i="0" u="none" strike="noStrike" cap="none" spc="0" normalizeH="0" baseline="0" noProof="0" dirty="0">
              <a:ln>
                <a:noFill/>
              </a:ln>
              <a:solidFill>
                <a:srgbClr val="FFFFFF"/>
              </a:solidFill>
              <a:effectLst/>
              <a:uLnTx/>
              <a:uFillTx/>
              <a:latin typeface="Arial"/>
              <a:ea typeface="+mn-ea"/>
              <a:cs typeface="+mn-cs"/>
            </a:rPr>
            <a:t>We use advanced data analytical tools</a:t>
          </a:r>
          <a:endParaRPr lang="en-GB" dirty="0">
            <a:latin typeface="Arial"/>
          </a:endParaRPr>
        </a:p>
      </dgm:t>
    </dgm:pt>
    <dgm:pt modelId="{D2481401-9473-407F-A79C-EE9A3FA3E87D}" type="parTrans" cxnId="{08CB30E1-1644-490E-8FDC-693E3F5D9C54}">
      <dgm:prSet/>
      <dgm:spPr/>
      <dgm:t>
        <a:bodyPr/>
        <a:lstStyle/>
        <a:p>
          <a:endParaRPr lang="en-GB"/>
        </a:p>
      </dgm:t>
    </dgm:pt>
    <dgm:pt modelId="{911028EE-AE56-4355-93DD-DB699999426F}" type="sibTrans" cxnId="{08CB30E1-1644-490E-8FDC-693E3F5D9C54}">
      <dgm:prSet/>
      <dgm:spPr/>
      <dgm:t>
        <a:bodyPr/>
        <a:lstStyle/>
        <a:p>
          <a:endParaRPr lang="en-GB"/>
        </a:p>
      </dgm:t>
    </dgm:pt>
    <dgm:pt modelId="{13FB9D42-A288-4AF1-B7CF-9ED8122DBEF6}">
      <dgm:prSet phldrT="[Text]"/>
      <dgm:spPr/>
      <dgm:t>
        <a:bodyPr/>
        <a:lstStyle/>
        <a:p>
          <a:pPr algn="ctr">
            <a:buClr>
              <a:srgbClr val="FFFFFF"/>
            </a:buClr>
            <a:buSzPct val="100000"/>
            <a:buFont typeface="Wingdings" panose="05000000000000000000" pitchFamily="2" charset="2"/>
            <a:buChar char="§"/>
          </a:pPr>
          <a:r>
            <a:rPr kumimoji="0" lang="en-GB" b="0" i="0" u="none" strike="noStrike" cap="none" spc="0" normalizeH="0" baseline="0" noProof="0" dirty="0">
              <a:ln>
                <a:noFill/>
              </a:ln>
              <a:solidFill>
                <a:srgbClr val="FFFFFF"/>
              </a:solidFill>
              <a:effectLst/>
              <a:uLnTx/>
              <a:uFillTx/>
              <a:latin typeface="Arial"/>
              <a:ea typeface="+mn-ea"/>
              <a:cs typeface="+mn-cs"/>
            </a:rPr>
            <a:t>We </a:t>
          </a:r>
          <a:r>
            <a:rPr lang="en-GB" dirty="0">
              <a:solidFill>
                <a:srgbClr val="FFFFFF"/>
              </a:solidFill>
              <a:latin typeface="Arial"/>
              <a:cs typeface="Arial"/>
            </a:rPr>
            <a:t>use robotic process automation</a:t>
          </a:r>
          <a:endParaRPr lang="en-GB" dirty="0">
            <a:latin typeface="Arial"/>
            <a:cs typeface="Arial"/>
          </a:endParaRPr>
        </a:p>
      </dgm:t>
    </dgm:pt>
    <dgm:pt modelId="{C4C6CB5D-0C00-492D-B7B4-3D92539E73D9}" type="parTrans" cxnId="{A81FE1CB-8BD4-4A07-B5A2-A583F826C023}">
      <dgm:prSet/>
      <dgm:spPr/>
      <dgm:t>
        <a:bodyPr/>
        <a:lstStyle/>
        <a:p>
          <a:endParaRPr lang="en-GB"/>
        </a:p>
      </dgm:t>
    </dgm:pt>
    <dgm:pt modelId="{35D3C82D-2E4D-49F4-AAF2-31BA690FE7CA}" type="sibTrans" cxnId="{A81FE1CB-8BD4-4A07-B5A2-A583F826C023}">
      <dgm:prSet/>
      <dgm:spPr/>
      <dgm:t>
        <a:bodyPr/>
        <a:lstStyle/>
        <a:p>
          <a:endParaRPr lang="en-GB"/>
        </a:p>
      </dgm:t>
    </dgm:pt>
    <dgm:pt modelId="{50CABC2A-1B06-4E9F-95F0-7685CE306521}">
      <dgm:prSet/>
      <dgm:spPr/>
      <dgm:t>
        <a:bodyPr/>
        <a:lstStyle/>
        <a:p>
          <a:pPr algn="ctr" rtl="0">
            <a:buClr>
              <a:srgbClr val="FFFFFF"/>
            </a:buClr>
            <a:buSzPct val="100000"/>
            <a:buFont typeface="Wingdings" panose="05000000000000000000" pitchFamily="2" charset="2"/>
            <a:buChar char="§"/>
          </a:pPr>
          <a:r>
            <a:rPr kumimoji="0" lang="en-GB" b="0" i="0" u="none" strike="noStrike" cap="none" spc="0" normalizeH="0" baseline="0" noProof="0" dirty="0">
              <a:ln>
                <a:noFill/>
              </a:ln>
              <a:solidFill>
                <a:srgbClr val="FFFFFF"/>
              </a:solidFill>
              <a:effectLst/>
              <a:uLnTx/>
              <a:uFillTx/>
              <a:latin typeface="Arial"/>
              <a:ea typeface="+mn-ea"/>
              <a:cs typeface="+mn-cs"/>
            </a:rPr>
            <a:t>We </a:t>
          </a:r>
          <a:r>
            <a:rPr lang="en-GB" dirty="0">
              <a:latin typeface="Arial"/>
              <a:cs typeface="Arial"/>
            </a:rPr>
            <a:t>use dashboards</a:t>
          </a:r>
          <a:r>
            <a:rPr lang="en-GB" dirty="0">
              <a:latin typeface="Arial" panose="020B0604020202020204"/>
            </a:rPr>
            <a:t> for reporting and analysis</a:t>
          </a:r>
          <a:endParaRPr lang="en-GB" dirty="0"/>
        </a:p>
      </dgm:t>
    </dgm:pt>
    <dgm:pt modelId="{A3CBB099-5229-4829-A167-9E757AA90B60}" type="parTrans" cxnId="{9E216530-061C-43BC-AD64-5E67B9FC3B43}">
      <dgm:prSet/>
      <dgm:spPr/>
      <dgm:t>
        <a:bodyPr/>
        <a:lstStyle/>
        <a:p>
          <a:endParaRPr lang="en-GB"/>
        </a:p>
      </dgm:t>
    </dgm:pt>
    <dgm:pt modelId="{5DDB6AB1-7A23-43E7-A45B-3A8E63D5AE39}" type="sibTrans" cxnId="{9E216530-061C-43BC-AD64-5E67B9FC3B43}">
      <dgm:prSet/>
      <dgm:spPr/>
      <dgm:t>
        <a:bodyPr/>
        <a:lstStyle/>
        <a:p>
          <a:endParaRPr lang="en-GB"/>
        </a:p>
      </dgm:t>
    </dgm:pt>
    <dgm:pt modelId="{6A53E15D-FB9A-4A9A-B325-559CC511DE65}">
      <dgm:prSet/>
      <dgm:spPr/>
      <dgm:t>
        <a:bodyPr/>
        <a:lstStyle/>
        <a:p>
          <a:pPr algn="ctr"/>
          <a:r>
            <a:rPr kumimoji="0" lang="en-GB" b="0" i="0" u="none" strike="noStrike" cap="none" spc="0" normalizeH="0" baseline="0" noProof="0">
              <a:ln>
                <a:noFill/>
              </a:ln>
              <a:solidFill>
                <a:srgbClr val="FFFFFF"/>
              </a:solidFill>
              <a:effectLst/>
              <a:uLnTx/>
              <a:uFillTx/>
              <a:latin typeface="Arial" panose="020B0604020202020204" pitchFamily="34" charset="0"/>
              <a:ea typeface="+mn-ea"/>
              <a:cs typeface="+mn-cs"/>
            </a:rPr>
            <a:t>Other</a:t>
          </a:r>
          <a:endParaRPr lang="en-GB"/>
        </a:p>
      </dgm:t>
    </dgm:pt>
    <dgm:pt modelId="{D875C45F-08AC-4ED2-BAF7-BDCEBABC89D1}" type="parTrans" cxnId="{F8169ACE-A79B-4538-818B-C84C31C7DD2A}">
      <dgm:prSet/>
      <dgm:spPr/>
      <dgm:t>
        <a:bodyPr/>
        <a:lstStyle/>
        <a:p>
          <a:endParaRPr lang="en-GB"/>
        </a:p>
      </dgm:t>
    </dgm:pt>
    <dgm:pt modelId="{9A818709-C2BB-42ED-AA7E-F4E7DEDDE19D}" type="sibTrans" cxnId="{F8169ACE-A79B-4538-818B-C84C31C7DD2A}">
      <dgm:prSet/>
      <dgm:spPr/>
      <dgm:t>
        <a:bodyPr/>
        <a:lstStyle/>
        <a:p>
          <a:endParaRPr lang="en-GB"/>
        </a:p>
      </dgm:t>
    </dgm:pt>
    <dgm:pt modelId="{D4FA86A6-6F5A-4251-976C-04A4D0429BDC}">
      <dgm:prSet phldr="0"/>
      <dgm:spPr/>
      <dgm:t>
        <a:bodyPr/>
        <a:lstStyle/>
        <a:p>
          <a:pPr algn="ctr" rtl="0"/>
          <a:r>
            <a:rPr kumimoji="0" lang="en-GB" b="0" i="0" u="none" strike="noStrike" cap="none" spc="0" normalizeH="0" baseline="0" noProof="0">
              <a:ln>
                <a:noFill/>
              </a:ln>
              <a:effectLst/>
              <a:uLnTx/>
              <a:uFillTx/>
              <a:latin typeface="Arial"/>
              <a:ea typeface="+mn-ea"/>
              <a:cs typeface="+mn-cs"/>
            </a:rPr>
            <a:t>We have fully embraced AI</a:t>
          </a:r>
        </a:p>
      </dgm:t>
    </dgm:pt>
    <dgm:pt modelId="{A1E53F23-FCA3-4632-A1EA-490943ED3A1F}" type="parTrans" cxnId="{4EAD3B16-7D2D-4F68-AE86-08C8719174DD}">
      <dgm:prSet/>
      <dgm:spPr/>
      <dgm:t>
        <a:bodyPr/>
        <a:lstStyle/>
        <a:p>
          <a:endParaRPr lang="en-GB"/>
        </a:p>
      </dgm:t>
    </dgm:pt>
    <dgm:pt modelId="{5F3122CE-192D-4797-9697-BB3E98A729CA}" type="sibTrans" cxnId="{4EAD3B16-7D2D-4F68-AE86-08C8719174DD}">
      <dgm:prSet/>
      <dgm:spPr/>
      <dgm:t>
        <a:bodyPr/>
        <a:lstStyle/>
        <a:p>
          <a:endParaRPr lang="en-GB"/>
        </a:p>
      </dgm:t>
    </dgm:pt>
    <dgm:pt modelId="{2F8E6E1F-49D9-4D99-BB79-A417CB1054E5}" type="pres">
      <dgm:prSet presAssocID="{6E738363-2B46-4EAF-A1CB-E673F453B50D}" presName="linear" presStyleCnt="0">
        <dgm:presLayoutVars>
          <dgm:dir/>
          <dgm:animLvl val="lvl"/>
          <dgm:resizeHandles val="exact"/>
        </dgm:presLayoutVars>
      </dgm:prSet>
      <dgm:spPr/>
    </dgm:pt>
    <dgm:pt modelId="{5D207227-B6E0-4059-A2DD-90F2E85DF023}" type="pres">
      <dgm:prSet presAssocID="{D4FA86A6-6F5A-4251-976C-04A4D0429BDC}" presName="parentLin" presStyleCnt="0"/>
      <dgm:spPr/>
    </dgm:pt>
    <dgm:pt modelId="{38D98AD1-A85A-4A5F-8115-F63AA6DB1E63}" type="pres">
      <dgm:prSet presAssocID="{D4FA86A6-6F5A-4251-976C-04A4D0429BDC}" presName="parentLeftMargin" presStyleLbl="node1" presStyleIdx="0" presStyleCnt="5"/>
      <dgm:spPr/>
    </dgm:pt>
    <dgm:pt modelId="{A3B47425-97C0-455E-A5E3-845AEB4AF804}" type="pres">
      <dgm:prSet presAssocID="{D4FA86A6-6F5A-4251-976C-04A4D0429BDC}" presName="parentText" presStyleLbl="node1" presStyleIdx="0" presStyleCnt="5" custScaleX="133384">
        <dgm:presLayoutVars>
          <dgm:chMax val="0"/>
          <dgm:bulletEnabled val="1"/>
        </dgm:presLayoutVars>
      </dgm:prSet>
      <dgm:spPr/>
    </dgm:pt>
    <dgm:pt modelId="{A37B2685-94A9-430C-8C63-B764C5142277}" type="pres">
      <dgm:prSet presAssocID="{D4FA86A6-6F5A-4251-976C-04A4D0429BDC}" presName="negativeSpace" presStyleCnt="0"/>
      <dgm:spPr/>
    </dgm:pt>
    <dgm:pt modelId="{728E699D-2374-4146-8384-068796E47624}" type="pres">
      <dgm:prSet presAssocID="{D4FA86A6-6F5A-4251-976C-04A4D0429BDC}" presName="childText" presStyleLbl="conFgAcc1" presStyleIdx="0" presStyleCnt="5">
        <dgm:presLayoutVars>
          <dgm:bulletEnabled val="1"/>
        </dgm:presLayoutVars>
      </dgm:prSet>
      <dgm:spPr>
        <a:noFill/>
      </dgm:spPr>
    </dgm:pt>
    <dgm:pt modelId="{A62FA21E-EA79-4B95-9C64-7D4D389E5E2B}" type="pres">
      <dgm:prSet presAssocID="{5F3122CE-192D-4797-9697-BB3E98A729CA}" presName="spaceBetweenRectangles" presStyleCnt="0"/>
      <dgm:spPr/>
    </dgm:pt>
    <dgm:pt modelId="{E7C790A7-7739-4032-A20A-EC3E19AA403D}" type="pres">
      <dgm:prSet presAssocID="{AEF98F00-61EB-4D19-BE7E-9519F15E0C6C}" presName="parentLin" presStyleCnt="0"/>
      <dgm:spPr/>
    </dgm:pt>
    <dgm:pt modelId="{FC6D7419-AAEE-486C-B17C-58E6958C0B43}" type="pres">
      <dgm:prSet presAssocID="{AEF98F00-61EB-4D19-BE7E-9519F15E0C6C}" presName="parentLeftMargin" presStyleLbl="node1" presStyleIdx="0" presStyleCnt="5"/>
      <dgm:spPr/>
    </dgm:pt>
    <dgm:pt modelId="{71FC006F-D361-4A0C-A804-50971A9E9994}" type="pres">
      <dgm:prSet presAssocID="{AEF98F00-61EB-4D19-BE7E-9519F15E0C6C}" presName="parentText" presStyleLbl="node1" presStyleIdx="1" presStyleCnt="5" custScaleX="133395">
        <dgm:presLayoutVars>
          <dgm:chMax val="0"/>
          <dgm:bulletEnabled val="1"/>
        </dgm:presLayoutVars>
      </dgm:prSet>
      <dgm:spPr/>
    </dgm:pt>
    <dgm:pt modelId="{8FEC5B3A-4140-446E-BBEE-27BE9DED2F1A}" type="pres">
      <dgm:prSet presAssocID="{AEF98F00-61EB-4D19-BE7E-9519F15E0C6C}" presName="negativeSpace" presStyleCnt="0"/>
      <dgm:spPr/>
    </dgm:pt>
    <dgm:pt modelId="{566F6ED2-1798-419C-B0DB-EE4CEEB3D5E2}" type="pres">
      <dgm:prSet presAssocID="{AEF98F00-61EB-4D19-BE7E-9519F15E0C6C}" presName="childText" presStyleLbl="conFgAcc1" presStyleIdx="1" presStyleCnt="5">
        <dgm:presLayoutVars>
          <dgm:bulletEnabled val="1"/>
        </dgm:presLayoutVars>
      </dgm:prSet>
      <dgm:spPr>
        <a:noFill/>
      </dgm:spPr>
    </dgm:pt>
    <dgm:pt modelId="{38A4BDB9-9DA0-40EA-B9B0-3697CF0A0C76}" type="pres">
      <dgm:prSet presAssocID="{911028EE-AE56-4355-93DD-DB699999426F}" presName="spaceBetweenRectangles" presStyleCnt="0"/>
      <dgm:spPr/>
    </dgm:pt>
    <dgm:pt modelId="{52C58334-D14F-4F7B-AF40-A285A2C43D3F}" type="pres">
      <dgm:prSet presAssocID="{13FB9D42-A288-4AF1-B7CF-9ED8122DBEF6}" presName="parentLin" presStyleCnt="0"/>
      <dgm:spPr/>
    </dgm:pt>
    <dgm:pt modelId="{FB629DE1-BCC4-46C0-ABC8-6AF53EFFA32E}" type="pres">
      <dgm:prSet presAssocID="{13FB9D42-A288-4AF1-B7CF-9ED8122DBEF6}" presName="parentLeftMargin" presStyleLbl="node1" presStyleIdx="1" presStyleCnt="5"/>
      <dgm:spPr/>
    </dgm:pt>
    <dgm:pt modelId="{D64402FF-8EDD-43FA-9E17-1D85B7DF58CD}" type="pres">
      <dgm:prSet presAssocID="{13FB9D42-A288-4AF1-B7CF-9ED8122DBEF6}" presName="parentText" presStyleLbl="node1" presStyleIdx="2" presStyleCnt="5" custScaleX="133395">
        <dgm:presLayoutVars>
          <dgm:chMax val="0"/>
          <dgm:bulletEnabled val="1"/>
        </dgm:presLayoutVars>
      </dgm:prSet>
      <dgm:spPr/>
    </dgm:pt>
    <dgm:pt modelId="{5A6ECB1D-27F4-4114-BEB6-AC9E58BA36AB}" type="pres">
      <dgm:prSet presAssocID="{13FB9D42-A288-4AF1-B7CF-9ED8122DBEF6}" presName="negativeSpace" presStyleCnt="0"/>
      <dgm:spPr/>
    </dgm:pt>
    <dgm:pt modelId="{A0E8253F-A3D9-4A8F-932A-0C83555EC06F}" type="pres">
      <dgm:prSet presAssocID="{13FB9D42-A288-4AF1-B7CF-9ED8122DBEF6}" presName="childText" presStyleLbl="conFgAcc1" presStyleIdx="2" presStyleCnt="5">
        <dgm:presLayoutVars>
          <dgm:bulletEnabled val="1"/>
        </dgm:presLayoutVars>
      </dgm:prSet>
      <dgm:spPr>
        <a:noFill/>
      </dgm:spPr>
    </dgm:pt>
    <dgm:pt modelId="{8BA7736D-A357-4FBB-8705-BE1D4E0061F0}" type="pres">
      <dgm:prSet presAssocID="{35D3C82D-2E4D-49F4-AAF2-31BA690FE7CA}" presName="spaceBetweenRectangles" presStyleCnt="0"/>
      <dgm:spPr/>
    </dgm:pt>
    <dgm:pt modelId="{76232538-D7B5-4897-BD76-9E5D64E42DCF}" type="pres">
      <dgm:prSet presAssocID="{50CABC2A-1B06-4E9F-95F0-7685CE306521}" presName="parentLin" presStyleCnt="0"/>
      <dgm:spPr/>
    </dgm:pt>
    <dgm:pt modelId="{C22CDC70-FB65-4C6B-9069-2F9D5F12B1AB}" type="pres">
      <dgm:prSet presAssocID="{50CABC2A-1B06-4E9F-95F0-7685CE306521}" presName="parentLeftMargin" presStyleLbl="node1" presStyleIdx="2" presStyleCnt="5"/>
      <dgm:spPr/>
    </dgm:pt>
    <dgm:pt modelId="{37D1E292-C4D3-436B-BD6F-BAE74A494668}" type="pres">
      <dgm:prSet presAssocID="{50CABC2A-1B06-4E9F-95F0-7685CE306521}" presName="parentText" presStyleLbl="node1" presStyleIdx="3" presStyleCnt="5" custScaleX="133395">
        <dgm:presLayoutVars>
          <dgm:chMax val="0"/>
          <dgm:bulletEnabled val="1"/>
        </dgm:presLayoutVars>
      </dgm:prSet>
      <dgm:spPr/>
    </dgm:pt>
    <dgm:pt modelId="{53312219-8F26-4209-9AF9-A130FFBEC5F1}" type="pres">
      <dgm:prSet presAssocID="{50CABC2A-1B06-4E9F-95F0-7685CE306521}" presName="negativeSpace" presStyleCnt="0"/>
      <dgm:spPr/>
    </dgm:pt>
    <dgm:pt modelId="{9B957365-7D19-4633-829E-BF93C67A54C5}" type="pres">
      <dgm:prSet presAssocID="{50CABC2A-1B06-4E9F-95F0-7685CE306521}" presName="childText" presStyleLbl="conFgAcc1" presStyleIdx="3" presStyleCnt="5">
        <dgm:presLayoutVars>
          <dgm:bulletEnabled val="1"/>
        </dgm:presLayoutVars>
      </dgm:prSet>
      <dgm:spPr>
        <a:noFill/>
      </dgm:spPr>
    </dgm:pt>
    <dgm:pt modelId="{02AC14B8-C584-45AC-BB5F-FED151CF9F09}" type="pres">
      <dgm:prSet presAssocID="{5DDB6AB1-7A23-43E7-A45B-3A8E63D5AE39}" presName="spaceBetweenRectangles" presStyleCnt="0"/>
      <dgm:spPr/>
    </dgm:pt>
    <dgm:pt modelId="{7015A6A4-33D6-448E-BF8C-84DE1539A929}" type="pres">
      <dgm:prSet presAssocID="{6A53E15D-FB9A-4A9A-B325-559CC511DE65}" presName="parentLin" presStyleCnt="0"/>
      <dgm:spPr/>
    </dgm:pt>
    <dgm:pt modelId="{BD2163FD-0B49-49F6-A79B-2A8B4D6D021C}" type="pres">
      <dgm:prSet presAssocID="{6A53E15D-FB9A-4A9A-B325-559CC511DE65}" presName="parentLeftMargin" presStyleLbl="node1" presStyleIdx="3" presStyleCnt="5"/>
      <dgm:spPr/>
    </dgm:pt>
    <dgm:pt modelId="{DAD4E348-4F2F-47D1-854D-CACE5FBA6B20}" type="pres">
      <dgm:prSet presAssocID="{6A53E15D-FB9A-4A9A-B325-559CC511DE65}" presName="parentText" presStyleLbl="node1" presStyleIdx="4" presStyleCnt="5" custScaleX="134303">
        <dgm:presLayoutVars>
          <dgm:chMax val="0"/>
          <dgm:bulletEnabled val="1"/>
        </dgm:presLayoutVars>
      </dgm:prSet>
      <dgm:spPr/>
    </dgm:pt>
    <dgm:pt modelId="{B6139C6C-D450-4890-A280-5C3F6B5E6550}" type="pres">
      <dgm:prSet presAssocID="{6A53E15D-FB9A-4A9A-B325-559CC511DE65}" presName="negativeSpace" presStyleCnt="0"/>
      <dgm:spPr/>
    </dgm:pt>
    <dgm:pt modelId="{34E95EED-D547-44F3-98C1-D6A2397B492B}" type="pres">
      <dgm:prSet presAssocID="{6A53E15D-FB9A-4A9A-B325-559CC511DE65}" presName="childText" presStyleLbl="conFgAcc1" presStyleIdx="4" presStyleCnt="5">
        <dgm:presLayoutVars>
          <dgm:bulletEnabled val="1"/>
        </dgm:presLayoutVars>
      </dgm:prSet>
      <dgm:spPr>
        <a:noFill/>
      </dgm:spPr>
    </dgm:pt>
  </dgm:ptLst>
  <dgm:cxnLst>
    <dgm:cxn modelId="{D4801210-6283-4EA6-A05B-897F7049D099}" type="presOf" srcId="{AEF98F00-61EB-4D19-BE7E-9519F15E0C6C}" destId="{71FC006F-D361-4A0C-A804-50971A9E9994}" srcOrd="1" destOrd="0" presId="urn:microsoft.com/office/officeart/2005/8/layout/list1"/>
    <dgm:cxn modelId="{4EAD3B16-7D2D-4F68-AE86-08C8719174DD}" srcId="{6E738363-2B46-4EAF-A1CB-E673F453B50D}" destId="{D4FA86A6-6F5A-4251-976C-04A4D0429BDC}" srcOrd="0" destOrd="0" parTransId="{A1E53F23-FCA3-4632-A1EA-490943ED3A1F}" sibTransId="{5F3122CE-192D-4797-9697-BB3E98A729CA}"/>
    <dgm:cxn modelId="{D31B5926-F5CF-4F2D-8634-6899C7726423}" type="presOf" srcId="{AEF98F00-61EB-4D19-BE7E-9519F15E0C6C}" destId="{FC6D7419-AAEE-486C-B17C-58E6958C0B43}" srcOrd="0" destOrd="0" presId="urn:microsoft.com/office/officeart/2005/8/layout/list1"/>
    <dgm:cxn modelId="{9E216530-061C-43BC-AD64-5E67B9FC3B43}" srcId="{6E738363-2B46-4EAF-A1CB-E673F453B50D}" destId="{50CABC2A-1B06-4E9F-95F0-7685CE306521}" srcOrd="3" destOrd="0" parTransId="{A3CBB099-5229-4829-A167-9E757AA90B60}" sibTransId="{5DDB6AB1-7A23-43E7-A45B-3A8E63D5AE39}"/>
    <dgm:cxn modelId="{F75A213D-CBEB-4856-806A-21B2DC3CE91E}" type="presOf" srcId="{6A53E15D-FB9A-4A9A-B325-559CC511DE65}" destId="{DAD4E348-4F2F-47D1-854D-CACE5FBA6B20}" srcOrd="1" destOrd="0" presId="urn:microsoft.com/office/officeart/2005/8/layout/list1"/>
    <dgm:cxn modelId="{C36D4A6E-DB16-4071-A142-C4CA1D24A1C9}" type="presOf" srcId="{D4FA86A6-6F5A-4251-976C-04A4D0429BDC}" destId="{38D98AD1-A85A-4A5F-8115-F63AA6DB1E63}" srcOrd="0" destOrd="0" presId="urn:microsoft.com/office/officeart/2005/8/layout/list1"/>
    <dgm:cxn modelId="{8C325D70-8385-477F-AC57-B7F175D3F0A3}" type="presOf" srcId="{6A53E15D-FB9A-4A9A-B325-559CC511DE65}" destId="{BD2163FD-0B49-49F6-A79B-2A8B4D6D021C}" srcOrd="0" destOrd="0" presId="urn:microsoft.com/office/officeart/2005/8/layout/list1"/>
    <dgm:cxn modelId="{D1C53055-9E63-4D9F-AA66-ECD9D3D36E4F}" type="presOf" srcId="{50CABC2A-1B06-4E9F-95F0-7685CE306521}" destId="{37D1E292-C4D3-436B-BD6F-BAE74A494668}" srcOrd="1" destOrd="0" presId="urn:microsoft.com/office/officeart/2005/8/layout/list1"/>
    <dgm:cxn modelId="{9AE057AD-89C3-4423-AD89-34E74305AF9E}" type="presOf" srcId="{50CABC2A-1B06-4E9F-95F0-7685CE306521}" destId="{C22CDC70-FB65-4C6B-9069-2F9D5F12B1AB}" srcOrd="0" destOrd="0" presId="urn:microsoft.com/office/officeart/2005/8/layout/list1"/>
    <dgm:cxn modelId="{F46C40C6-3EEC-4C93-A4F6-261466365CE3}" type="presOf" srcId="{13FB9D42-A288-4AF1-B7CF-9ED8122DBEF6}" destId="{D64402FF-8EDD-43FA-9E17-1D85B7DF58CD}" srcOrd="1" destOrd="0" presId="urn:microsoft.com/office/officeart/2005/8/layout/list1"/>
    <dgm:cxn modelId="{A81FE1CB-8BD4-4A07-B5A2-A583F826C023}" srcId="{6E738363-2B46-4EAF-A1CB-E673F453B50D}" destId="{13FB9D42-A288-4AF1-B7CF-9ED8122DBEF6}" srcOrd="2" destOrd="0" parTransId="{C4C6CB5D-0C00-492D-B7B4-3D92539E73D9}" sibTransId="{35D3C82D-2E4D-49F4-AAF2-31BA690FE7CA}"/>
    <dgm:cxn modelId="{678EC5CD-AC8D-4E62-83CC-4D856E2EF708}" type="presOf" srcId="{D4FA86A6-6F5A-4251-976C-04A4D0429BDC}" destId="{A3B47425-97C0-455E-A5E3-845AEB4AF804}" srcOrd="1" destOrd="0" presId="urn:microsoft.com/office/officeart/2005/8/layout/list1"/>
    <dgm:cxn modelId="{F8169ACE-A79B-4538-818B-C84C31C7DD2A}" srcId="{6E738363-2B46-4EAF-A1CB-E673F453B50D}" destId="{6A53E15D-FB9A-4A9A-B325-559CC511DE65}" srcOrd="4" destOrd="0" parTransId="{D875C45F-08AC-4ED2-BAF7-BDCEBABC89D1}" sibTransId="{9A818709-C2BB-42ED-AA7E-F4E7DEDDE19D}"/>
    <dgm:cxn modelId="{ACD833D4-07C6-42BE-B363-6F13A61D051E}" type="presOf" srcId="{13FB9D42-A288-4AF1-B7CF-9ED8122DBEF6}" destId="{FB629DE1-BCC4-46C0-ABC8-6AF53EFFA32E}" srcOrd="0" destOrd="0" presId="urn:microsoft.com/office/officeart/2005/8/layout/list1"/>
    <dgm:cxn modelId="{258709DB-B968-44CA-B7C9-6977A9BF880C}" type="presOf" srcId="{6E738363-2B46-4EAF-A1CB-E673F453B50D}" destId="{2F8E6E1F-49D9-4D99-BB79-A417CB1054E5}" srcOrd="0" destOrd="0" presId="urn:microsoft.com/office/officeart/2005/8/layout/list1"/>
    <dgm:cxn modelId="{08CB30E1-1644-490E-8FDC-693E3F5D9C54}" srcId="{6E738363-2B46-4EAF-A1CB-E673F453B50D}" destId="{AEF98F00-61EB-4D19-BE7E-9519F15E0C6C}" srcOrd="1" destOrd="0" parTransId="{D2481401-9473-407F-A79C-EE9A3FA3E87D}" sibTransId="{911028EE-AE56-4355-93DD-DB699999426F}"/>
    <dgm:cxn modelId="{E857ECE0-F8BD-4F22-99C3-D180291AB135}" type="presParOf" srcId="{2F8E6E1F-49D9-4D99-BB79-A417CB1054E5}" destId="{5D207227-B6E0-4059-A2DD-90F2E85DF023}" srcOrd="0" destOrd="0" presId="urn:microsoft.com/office/officeart/2005/8/layout/list1"/>
    <dgm:cxn modelId="{3DEFC24B-0418-4F83-B164-2FA168701DBB}" type="presParOf" srcId="{5D207227-B6E0-4059-A2DD-90F2E85DF023}" destId="{38D98AD1-A85A-4A5F-8115-F63AA6DB1E63}" srcOrd="0" destOrd="0" presId="urn:microsoft.com/office/officeart/2005/8/layout/list1"/>
    <dgm:cxn modelId="{F23AB0E5-63AF-4A81-B220-020B25FA19FB}" type="presParOf" srcId="{5D207227-B6E0-4059-A2DD-90F2E85DF023}" destId="{A3B47425-97C0-455E-A5E3-845AEB4AF804}" srcOrd="1" destOrd="0" presId="urn:microsoft.com/office/officeart/2005/8/layout/list1"/>
    <dgm:cxn modelId="{7C833ADF-D6E0-4BE2-9ADC-467FB5609E55}" type="presParOf" srcId="{2F8E6E1F-49D9-4D99-BB79-A417CB1054E5}" destId="{A37B2685-94A9-430C-8C63-B764C5142277}" srcOrd="1" destOrd="0" presId="urn:microsoft.com/office/officeart/2005/8/layout/list1"/>
    <dgm:cxn modelId="{71C87F69-6D3E-4034-9729-F281C38B87B9}" type="presParOf" srcId="{2F8E6E1F-49D9-4D99-BB79-A417CB1054E5}" destId="{728E699D-2374-4146-8384-068796E47624}" srcOrd="2" destOrd="0" presId="urn:microsoft.com/office/officeart/2005/8/layout/list1"/>
    <dgm:cxn modelId="{5C9E02B9-0E68-4F6D-AB66-0C5DC4A79C6B}" type="presParOf" srcId="{2F8E6E1F-49D9-4D99-BB79-A417CB1054E5}" destId="{A62FA21E-EA79-4B95-9C64-7D4D389E5E2B}" srcOrd="3" destOrd="0" presId="urn:microsoft.com/office/officeart/2005/8/layout/list1"/>
    <dgm:cxn modelId="{872967C3-FBDD-4FDA-AC92-00E8394BB8E2}" type="presParOf" srcId="{2F8E6E1F-49D9-4D99-BB79-A417CB1054E5}" destId="{E7C790A7-7739-4032-A20A-EC3E19AA403D}" srcOrd="4" destOrd="0" presId="urn:microsoft.com/office/officeart/2005/8/layout/list1"/>
    <dgm:cxn modelId="{2F757640-FC98-47A7-9053-823D67097DA5}" type="presParOf" srcId="{E7C790A7-7739-4032-A20A-EC3E19AA403D}" destId="{FC6D7419-AAEE-486C-B17C-58E6958C0B43}" srcOrd="0" destOrd="0" presId="urn:microsoft.com/office/officeart/2005/8/layout/list1"/>
    <dgm:cxn modelId="{ECCD41D3-B7E5-432F-A963-F43C11C3E2CB}" type="presParOf" srcId="{E7C790A7-7739-4032-A20A-EC3E19AA403D}" destId="{71FC006F-D361-4A0C-A804-50971A9E9994}" srcOrd="1" destOrd="0" presId="urn:microsoft.com/office/officeart/2005/8/layout/list1"/>
    <dgm:cxn modelId="{6019DB3C-C276-4766-BB69-844CB311BA24}" type="presParOf" srcId="{2F8E6E1F-49D9-4D99-BB79-A417CB1054E5}" destId="{8FEC5B3A-4140-446E-BBEE-27BE9DED2F1A}" srcOrd="5" destOrd="0" presId="urn:microsoft.com/office/officeart/2005/8/layout/list1"/>
    <dgm:cxn modelId="{E60B92BB-40F2-470F-A311-094F3DBB6205}" type="presParOf" srcId="{2F8E6E1F-49D9-4D99-BB79-A417CB1054E5}" destId="{566F6ED2-1798-419C-B0DB-EE4CEEB3D5E2}" srcOrd="6" destOrd="0" presId="urn:microsoft.com/office/officeart/2005/8/layout/list1"/>
    <dgm:cxn modelId="{A2810757-1549-42CD-BAC4-3AA1702663CE}" type="presParOf" srcId="{2F8E6E1F-49D9-4D99-BB79-A417CB1054E5}" destId="{38A4BDB9-9DA0-40EA-B9B0-3697CF0A0C76}" srcOrd="7" destOrd="0" presId="urn:microsoft.com/office/officeart/2005/8/layout/list1"/>
    <dgm:cxn modelId="{15FE4055-3239-4A0E-83C3-DA10F58713BC}" type="presParOf" srcId="{2F8E6E1F-49D9-4D99-BB79-A417CB1054E5}" destId="{52C58334-D14F-4F7B-AF40-A285A2C43D3F}" srcOrd="8" destOrd="0" presId="urn:microsoft.com/office/officeart/2005/8/layout/list1"/>
    <dgm:cxn modelId="{A3982BF3-0EAE-4031-BC4B-299086765FC5}" type="presParOf" srcId="{52C58334-D14F-4F7B-AF40-A285A2C43D3F}" destId="{FB629DE1-BCC4-46C0-ABC8-6AF53EFFA32E}" srcOrd="0" destOrd="0" presId="urn:microsoft.com/office/officeart/2005/8/layout/list1"/>
    <dgm:cxn modelId="{DD9BB1D9-1E89-4292-9E8F-246CAC2E4F0D}" type="presParOf" srcId="{52C58334-D14F-4F7B-AF40-A285A2C43D3F}" destId="{D64402FF-8EDD-43FA-9E17-1D85B7DF58CD}" srcOrd="1" destOrd="0" presId="urn:microsoft.com/office/officeart/2005/8/layout/list1"/>
    <dgm:cxn modelId="{16936122-383E-4F9E-969F-F96C3765A1D7}" type="presParOf" srcId="{2F8E6E1F-49D9-4D99-BB79-A417CB1054E5}" destId="{5A6ECB1D-27F4-4114-BEB6-AC9E58BA36AB}" srcOrd="9" destOrd="0" presId="urn:microsoft.com/office/officeart/2005/8/layout/list1"/>
    <dgm:cxn modelId="{E1C13B81-4991-415A-B568-1EF8DD3DBABB}" type="presParOf" srcId="{2F8E6E1F-49D9-4D99-BB79-A417CB1054E5}" destId="{A0E8253F-A3D9-4A8F-932A-0C83555EC06F}" srcOrd="10" destOrd="0" presId="urn:microsoft.com/office/officeart/2005/8/layout/list1"/>
    <dgm:cxn modelId="{FF678FDB-B0E5-4A33-8360-7813BFEFF4D9}" type="presParOf" srcId="{2F8E6E1F-49D9-4D99-BB79-A417CB1054E5}" destId="{8BA7736D-A357-4FBB-8705-BE1D4E0061F0}" srcOrd="11" destOrd="0" presId="urn:microsoft.com/office/officeart/2005/8/layout/list1"/>
    <dgm:cxn modelId="{58FFF2F2-92C6-4FC1-AE2A-7A71487454BC}" type="presParOf" srcId="{2F8E6E1F-49D9-4D99-BB79-A417CB1054E5}" destId="{76232538-D7B5-4897-BD76-9E5D64E42DCF}" srcOrd="12" destOrd="0" presId="urn:microsoft.com/office/officeart/2005/8/layout/list1"/>
    <dgm:cxn modelId="{F091535D-06F5-4302-8CAE-5D1F31AC7740}" type="presParOf" srcId="{76232538-D7B5-4897-BD76-9E5D64E42DCF}" destId="{C22CDC70-FB65-4C6B-9069-2F9D5F12B1AB}" srcOrd="0" destOrd="0" presId="urn:microsoft.com/office/officeart/2005/8/layout/list1"/>
    <dgm:cxn modelId="{48343005-B019-4740-A22F-15CE89F0E52D}" type="presParOf" srcId="{76232538-D7B5-4897-BD76-9E5D64E42DCF}" destId="{37D1E292-C4D3-436B-BD6F-BAE74A494668}" srcOrd="1" destOrd="0" presId="urn:microsoft.com/office/officeart/2005/8/layout/list1"/>
    <dgm:cxn modelId="{A1D0970B-8075-4E2F-BC2C-244BBBA3824E}" type="presParOf" srcId="{2F8E6E1F-49D9-4D99-BB79-A417CB1054E5}" destId="{53312219-8F26-4209-9AF9-A130FFBEC5F1}" srcOrd="13" destOrd="0" presId="urn:microsoft.com/office/officeart/2005/8/layout/list1"/>
    <dgm:cxn modelId="{A6C8CB72-5B47-4577-9B29-E5F33DDD4C60}" type="presParOf" srcId="{2F8E6E1F-49D9-4D99-BB79-A417CB1054E5}" destId="{9B957365-7D19-4633-829E-BF93C67A54C5}" srcOrd="14" destOrd="0" presId="urn:microsoft.com/office/officeart/2005/8/layout/list1"/>
    <dgm:cxn modelId="{6FADF73A-8205-404A-B539-B84F3AF5A131}" type="presParOf" srcId="{2F8E6E1F-49D9-4D99-BB79-A417CB1054E5}" destId="{02AC14B8-C584-45AC-BB5F-FED151CF9F09}" srcOrd="15" destOrd="0" presId="urn:microsoft.com/office/officeart/2005/8/layout/list1"/>
    <dgm:cxn modelId="{27876B26-2976-4123-BA0C-5B93F97C3DA5}" type="presParOf" srcId="{2F8E6E1F-49D9-4D99-BB79-A417CB1054E5}" destId="{7015A6A4-33D6-448E-BF8C-84DE1539A929}" srcOrd="16" destOrd="0" presId="urn:microsoft.com/office/officeart/2005/8/layout/list1"/>
    <dgm:cxn modelId="{5D53318D-6EB3-4138-A21F-6DBB8A22E582}" type="presParOf" srcId="{7015A6A4-33D6-448E-BF8C-84DE1539A929}" destId="{BD2163FD-0B49-49F6-A79B-2A8B4D6D021C}" srcOrd="0" destOrd="0" presId="urn:microsoft.com/office/officeart/2005/8/layout/list1"/>
    <dgm:cxn modelId="{7513C22D-C88B-4EF4-817D-1BDC79B0A0C7}" type="presParOf" srcId="{7015A6A4-33D6-448E-BF8C-84DE1539A929}" destId="{DAD4E348-4F2F-47D1-854D-CACE5FBA6B20}" srcOrd="1" destOrd="0" presId="urn:microsoft.com/office/officeart/2005/8/layout/list1"/>
    <dgm:cxn modelId="{BF8B9F6C-BD3D-4E97-87C5-6172818E905C}" type="presParOf" srcId="{2F8E6E1F-49D9-4D99-BB79-A417CB1054E5}" destId="{B6139C6C-D450-4890-A280-5C3F6B5E6550}" srcOrd="17" destOrd="0" presId="urn:microsoft.com/office/officeart/2005/8/layout/list1"/>
    <dgm:cxn modelId="{863AA737-9C7C-4AEE-858B-1723716F4455}" type="presParOf" srcId="{2F8E6E1F-49D9-4D99-BB79-A417CB1054E5}" destId="{34E95EED-D547-44F3-98C1-D6A2397B492B}" srcOrd="18" destOrd="0" presId="urn:microsoft.com/office/officeart/2005/8/layout/list1"/>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738363-2B46-4EAF-A1CB-E673F453B50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AEF98F00-61EB-4D19-BE7E-9519F15E0C6C}">
      <dgm:prSet phldrT="[Text]"/>
      <dgm:spPr/>
      <dgm:t>
        <a:bodyPr/>
        <a:lstStyle/>
        <a:p>
          <a:pPr algn="ctr" rtl="0">
            <a:buClr>
              <a:srgbClr val="FFFFFF"/>
            </a:buClr>
            <a:buSzPct val="100000"/>
            <a:buFont typeface="Wingdings" panose="05000000000000000000" pitchFamily="2" charset="2"/>
            <a:buChar char="§"/>
          </a:pPr>
          <a:r>
            <a:rPr kumimoji="0" lang="en-GB" b="0" i="0" u="none" strike="noStrike" cap="none" spc="0" normalizeH="0" baseline="0" noProof="0" dirty="0">
              <a:ln>
                <a:noFill/>
              </a:ln>
              <a:solidFill>
                <a:srgbClr val="FFFFFF"/>
              </a:solidFill>
              <a:effectLst/>
              <a:uLnTx/>
              <a:uFillTx/>
              <a:latin typeface="Arial"/>
              <a:ea typeface="+mn-ea"/>
              <a:cs typeface="+mn-cs"/>
            </a:rPr>
            <a:t>Internal resistance</a:t>
          </a:r>
        </a:p>
      </dgm:t>
    </dgm:pt>
    <dgm:pt modelId="{D2481401-9473-407F-A79C-EE9A3FA3E87D}" type="parTrans" cxnId="{08CB30E1-1644-490E-8FDC-693E3F5D9C54}">
      <dgm:prSet/>
      <dgm:spPr/>
      <dgm:t>
        <a:bodyPr/>
        <a:lstStyle/>
        <a:p>
          <a:endParaRPr lang="en-GB"/>
        </a:p>
      </dgm:t>
    </dgm:pt>
    <dgm:pt modelId="{911028EE-AE56-4355-93DD-DB699999426F}" type="sibTrans" cxnId="{08CB30E1-1644-490E-8FDC-693E3F5D9C54}">
      <dgm:prSet/>
      <dgm:spPr/>
      <dgm:t>
        <a:bodyPr/>
        <a:lstStyle/>
        <a:p>
          <a:endParaRPr lang="en-GB"/>
        </a:p>
      </dgm:t>
    </dgm:pt>
    <dgm:pt modelId="{13FB9D42-A288-4AF1-B7CF-9ED8122DBEF6}">
      <dgm:prSet phldrT="[Text]"/>
      <dgm:spPr/>
      <dgm:t>
        <a:bodyPr/>
        <a:lstStyle/>
        <a:p>
          <a:pPr algn="ctr">
            <a:buClr>
              <a:srgbClr val="FFFFFF"/>
            </a:buClr>
            <a:buSzPct val="100000"/>
            <a:buFont typeface="Wingdings" panose="05000000000000000000" pitchFamily="2" charset="2"/>
            <a:buChar char="§"/>
          </a:pPr>
          <a:r>
            <a:rPr kumimoji="0" lang="en-GB" b="0" i="0" u="none" strike="noStrike" cap="none" spc="0" normalizeH="0" baseline="0" noProof="0" dirty="0">
              <a:ln>
                <a:noFill/>
              </a:ln>
              <a:solidFill>
                <a:srgbClr val="FFFFFF"/>
              </a:solidFill>
              <a:effectLst/>
              <a:uLnTx/>
              <a:uFillTx/>
              <a:latin typeface="Arial"/>
              <a:ea typeface="+mn-ea"/>
              <a:cs typeface="+mn-cs"/>
            </a:rPr>
            <a:t>Data quality and availability</a:t>
          </a:r>
        </a:p>
      </dgm:t>
    </dgm:pt>
    <dgm:pt modelId="{C4C6CB5D-0C00-492D-B7B4-3D92539E73D9}" type="parTrans" cxnId="{A81FE1CB-8BD4-4A07-B5A2-A583F826C023}">
      <dgm:prSet/>
      <dgm:spPr/>
      <dgm:t>
        <a:bodyPr/>
        <a:lstStyle/>
        <a:p>
          <a:endParaRPr lang="en-GB"/>
        </a:p>
      </dgm:t>
    </dgm:pt>
    <dgm:pt modelId="{35D3C82D-2E4D-49F4-AAF2-31BA690FE7CA}" type="sibTrans" cxnId="{A81FE1CB-8BD4-4A07-B5A2-A583F826C023}">
      <dgm:prSet/>
      <dgm:spPr/>
      <dgm:t>
        <a:bodyPr/>
        <a:lstStyle/>
        <a:p>
          <a:endParaRPr lang="en-GB"/>
        </a:p>
      </dgm:t>
    </dgm:pt>
    <dgm:pt modelId="{50CABC2A-1B06-4E9F-95F0-7685CE306521}">
      <dgm:prSet/>
      <dgm:spPr/>
      <dgm:t>
        <a:bodyPr/>
        <a:lstStyle/>
        <a:p>
          <a:pPr algn="ctr" rtl="0">
            <a:buClr>
              <a:srgbClr val="FFFFFF"/>
            </a:buClr>
            <a:buSzPct val="100000"/>
            <a:buFont typeface="Wingdings" panose="05000000000000000000" pitchFamily="2" charset="2"/>
            <a:buChar char="§"/>
          </a:pPr>
          <a:r>
            <a:rPr kumimoji="0" lang="en-GB" b="0" i="0" u="none" strike="noStrike" cap="none" spc="0" normalizeH="0" baseline="0" noProof="0" dirty="0">
              <a:ln>
                <a:noFill/>
              </a:ln>
              <a:solidFill>
                <a:srgbClr val="FFFFFF"/>
              </a:solidFill>
              <a:effectLst/>
              <a:uLnTx/>
              <a:uFillTx/>
              <a:latin typeface="Arial"/>
              <a:ea typeface="+mn-ea"/>
              <a:cs typeface="+mn-cs"/>
            </a:rPr>
            <a:t>Cost</a:t>
          </a:r>
        </a:p>
      </dgm:t>
    </dgm:pt>
    <dgm:pt modelId="{A3CBB099-5229-4829-A167-9E757AA90B60}" type="parTrans" cxnId="{9E216530-061C-43BC-AD64-5E67B9FC3B43}">
      <dgm:prSet/>
      <dgm:spPr/>
      <dgm:t>
        <a:bodyPr/>
        <a:lstStyle/>
        <a:p>
          <a:endParaRPr lang="en-GB"/>
        </a:p>
      </dgm:t>
    </dgm:pt>
    <dgm:pt modelId="{5DDB6AB1-7A23-43E7-A45B-3A8E63D5AE39}" type="sibTrans" cxnId="{9E216530-061C-43BC-AD64-5E67B9FC3B43}">
      <dgm:prSet/>
      <dgm:spPr/>
      <dgm:t>
        <a:bodyPr/>
        <a:lstStyle/>
        <a:p>
          <a:endParaRPr lang="en-GB"/>
        </a:p>
      </dgm:t>
    </dgm:pt>
    <dgm:pt modelId="{6A53E15D-FB9A-4A9A-B325-559CC511DE65}">
      <dgm:prSet/>
      <dgm:spPr/>
      <dgm:t>
        <a:bodyPr/>
        <a:lstStyle/>
        <a:p>
          <a:pPr algn="ctr"/>
          <a:r>
            <a:rPr kumimoji="0" lang="en-GB" b="0" i="0" u="none" strike="noStrike" cap="none" spc="0" normalizeH="0" baseline="0" noProof="0" dirty="0">
              <a:ln>
                <a:noFill/>
              </a:ln>
              <a:solidFill>
                <a:srgbClr val="FFFFFF"/>
              </a:solidFill>
              <a:effectLst/>
              <a:uLnTx/>
              <a:uFillTx/>
              <a:latin typeface="Arial" panose="020B0604020202020204" pitchFamily="34" charset="0"/>
              <a:ea typeface="+mn-ea"/>
              <a:cs typeface="+mn-cs"/>
            </a:rPr>
            <a:t>Challenges with existing/legacy systems</a:t>
          </a:r>
        </a:p>
      </dgm:t>
    </dgm:pt>
    <dgm:pt modelId="{D875C45F-08AC-4ED2-BAF7-BDCEBABC89D1}" type="parTrans" cxnId="{F8169ACE-A79B-4538-818B-C84C31C7DD2A}">
      <dgm:prSet/>
      <dgm:spPr/>
      <dgm:t>
        <a:bodyPr/>
        <a:lstStyle/>
        <a:p>
          <a:endParaRPr lang="en-GB"/>
        </a:p>
      </dgm:t>
    </dgm:pt>
    <dgm:pt modelId="{9A818709-C2BB-42ED-AA7E-F4E7DEDDE19D}" type="sibTrans" cxnId="{F8169ACE-A79B-4538-818B-C84C31C7DD2A}">
      <dgm:prSet/>
      <dgm:spPr/>
      <dgm:t>
        <a:bodyPr/>
        <a:lstStyle/>
        <a:p>
          <a:endParaRPr lang="en-GB"/>
        </a:p>
      </dgm:t>
    </dgm:pt>
    <dgm:pt modelId="{D4FA86A6-6F5A-4251-976C-04A4D0429BDC}">
      <dgm:prSet phldr="0"/>
      <dgm:spPr/>
      <dgm:t>
        <a:bodyPr/>
        <a:lstStyle/>
        <a:p>
          <a:pPr algn="ctr" rtl="0"/>
          <a:r>
            <a:rPr kumimoji="0" lang="en-GB" b="0" i="0" u="none" strike="noStrike" cap="none" spc="0" normalizeH="0" baseline="0" noProof="0" dirty="0">
              <a:ln>
                <a:noFill/>
              </a:ln>
              <a:effectLst/>
              <a:uLnTx/>
              <a:uFillTx/>
              <a:latin typeface="Arial"/>
              <a:ea typeface="+mn-ea"/>
              <a:cs typeface="+mn-cs"/>
            </a:rPr>
            <a:t>Lack of skilled personnel</a:t>
          </a:r>
        </a:p>
      </dgm:t>
    </dgm:pt>
    <dgm:pt modelId="{A1E53F23-FCA3-4632-A1EA-490943ED3A1F}" type="parTrans" cxnId="{4EAD3B16-7D2D-4F68-AE86-08C8719174DD}">
      <dgm:prSet/>
      <dgm:spPr/>
      <dgm:t>
        <a:bodyPr/>
        <a:lstStyle/>
        <a:p>
          <a:endParaRPr lang="en-GB"/>
        </a:p>
      </dgm:t>
    </dgm:pt>
    <dgm:pt modelId="{5F3122CE-192D-4797-9697-BB3E98A729CA}" type="sibTrans" cxnId="{4EAD3B16-7D2D-4F68-AE86-08C8719174DD}">
      <dgm:prSet/>
      <dgm:spPr/>
      <dgm:t>
        <a:bodyPr/>
        <a:lstStyle/>
        <a:p>
          <a:endParaRPr lang="en-GB"/>
        </a:p>
      </dgm:t>
    </dgm:pt>
    <dgm:pt modelId="{28374F86-9E32-49F7-957E-89A62FD4317E}">
      <dgm:prSet/>
      <dgm:spPr/>
      <dgm:t>
        <a:bodyPr/>
        <a:lstStyle/>
        <a:p>
          <a:pPr algn="ctr"/>
          <a:r>
            <a:rPr lang="en-GB" dirty="0"/>
            <a:t>Regulatory compliance concerns</a:t>
          </a:r>
        </a:p>
      </dgm:t>
    </dgm:pt>
    <dgm:pt modelId="{24A8CCBB-21A7-4233-8336-D38CDCA0F436}" type="parTrans" cxnId="{08DB3BA1-503F-498C-95FD-5E55C77421ED}">
      <dgm:prSet/>
      <dgm:spPr/>
      <dgm:t>
        <a:bodyPr/>
        <a:lstStyle/>
        <a:p>
          <a:endParaRPr lang="en-GB"/>
        </a:p>
      </dgm:t>
    </dgm:pt>
    <dgm:pt modelId="{E9FE4273-F888-49BB-B7FB-38DFD80764FC}" type="sibTrans" cxnId="{08DB3BA1-503F-498C-95FD-5E55C77421ED}">
      <dgm:prSet/>
      <dgm:spPr/>
      <dgm:t>
        <a:bodyPr/>
        <a:lstStyle/>
        <a:p>
          <a:endParaRPr lang="en-GB"/>
        </a:p>
      </dgm:t>
    </dgm:pt>
    <dgm:pt modelId="{2F8E6E1F-49D9-4D99-BB79-A417CB1054E5}" type="pres">
      <dgm:prSet presAssocID="{6E738363-2B46-4EAF-A1CB-E673F453B50D}" presName="linear" presStyleCnt="0">
        <dgm:presLayoutVars>
          <dgm:dir/>
          <dgm:animLvl val="lvl"/>
          <dgm:resizeHandles val="exact"/>
        </dgm:presLayoutVars>
      </dgm:prSet>
      <dgm:spPr/>
    </dgm:pt>
    <dgm:pt modelId="{5D207227-B6E0-4059-A2DD-90F2E85DF023}" type="pres">
      <dgm:prSet presAssocID="{D4FA86A6-6F5A-4251-976C-04A4D0429BDC}" presName="parentLin" presStyleCnt="0"/>
      <dgm:spPr/>
    </dgm:pt>
    <dgm:pt modelId="{38D98AD1-A85A-4A5F-8115-F63AA6DB1E63}" type="pres">
      <dgm:prSet presAssocID="{D4FA86A6-6F5A-4251-976C-04A4D0429BDC}" presName="parentLeftMargin" presStyleLbl="node1" presStyleIdx="0" presStyleCnt="6"/>
      <dgm:spPr/>
    </dgm:pt>
    <dgm:pt modelId="{A3B47425-97C0-455E-A5E3-845AEB4AF804}" type="pres">
      <dgm:prSet presAssocID="{D4FA86A6-6F5A-4251-976C-04A4D0429BDC}" presName="parentText" presStyleLbl="node1" presStyleIdx="0" presStyleCnt="6" custScaleX="131827">
        <dgm:presLayoutVars>
          <dgm:chMax val="0"/>
          <dgm:bulletEnabled val="1"/>
        </dgm:presLayoutVars>
      </dgm:prSet>
      <dgm:spPr/>
    </dgm:pt>
    <dgm:pt modelId="{A37B2685-94A9-430C-8C63-B764C5142277}" type="pres">
      <dgm:prSet presAssocID="{D4FA86A6-6F5A-4251-976C-04A4D0429BDC}" presName="negativeSpace" presStyleCnt="0"/>
      <dgm:spPr/>
    </dgm:pt>
    <dgm:pt modelId="{728E699D-2374-4146-8384-068796E47624}" type="pres">
      <dgm:prSet presAssocID="{D4FA86A6-6F5A-4251-976C-04A4D0429BDC}" presName="childText" presStyleLbl="conFgAcc1" presStyleIdx="0" presStyleCnt="6">
        <dgm:presLayoutVars>
          <dgm:bulletEnabled val="1"/>
        </dgm:presLayoutVars>
      </dgm:prSet>
      <dgm:spPr>
        <a:noFill/>
      </dgm:spPr>
    </dgm:pt>
    <dgm:pt modelId="{A62FA21E-EA79-4B95-9C64-7D4D389E5E2B}" type="pres">
      <dgm:prSet presAssocID="{5F3122CE-192D-4797-9697-BB3E98A729CA}" presName="spaceBetweenRectangles" presStyleCnt="0"/>
      <dgm:spPr/>
    </dgm:pt>
    <dgm:pt modelId="{E7C790A7-7739-4032-A20A-EC3E19AA403D}" type="pres">
      <dgm:prSet presAssocID="{AEF98F00-61EB-4D19-BE7E-9519F15E0C6C}" presName="parentLin" presStyleCnt="0"/>
      <dgm:spPr/>
    </dgm:pt>
    <dgm:pt modelId="{FC6D7419-AAEE-486C-B17C-58E6958C0B43}" type="pres">
      <dgm:prSet presAssocID="{AEF98F00-61EB-4D19-BE7E-9519F15E0C6C}" presName="parentLeftMargin" presStyleLbl="node1" presStyleIdx="0" presStyleCnt="6"/>
      <dgm:spPr/>
    </dgm:pt>
    <dgm:pt modelId="{71FC006F-D361-4A0C-A804-50971A9E9994}" type="pres">
      <dgm:prSet presAssocID="{AEF98F00-61EB-4D19-BE7E-9519F15E0C6C}" presName="parentText" presStyleLbl="node1" presStyleIdx="1" presStyleCnt="6" custScaleX="131911">
        <dgm:presLayoutVars>
          <dgm:chMax val="0"/>
          <dgm:bulletEnabled val="1"/>
        </dgm:presLayoutVars>
      </dgm:prSet>
      <dgm:spPr/>
    </dgm:pt>
    <dgm:pt modelId="{8FEC5B3A-4140-446E-BBEE-27BE9DED2F1A}" type="pres">
      <dgm:prSet presAssocID="{AEF98F00-61EB-4D19-BE7E-9519F15E0C6C}" presName="negativeSpace" presStyleCnt="0"/>
      <dgm:spPr/>
    </dgm:pt>
    <dgm:pt modelId="{566F6ED2-1798-419C-B0DB-EE4CEEB3D5E2}" type="pres">
      <dgm:prSet presAssocID="{AEF98F00-61EB-4D19-BE7E-9519F15E0C6C}" presName="childText" presStyleLbl="conFgAcc1" presStyleIdx="1" presStyleCnt="6">
        <dgm:presLayoutVars>
          <dgm:bulletEnabled val="1"/>
        </dgm:presLayoutVars>
      </dgm:prSet>
      <dgm:spPr>
        <a:noFill/>
      </dgm:spPr>
    </dgm:pt>
    <dgm:pt modelId="{38A4BDB9-9DA0-40EA-B9B0-3697CF0A0C76}" type="pres">
      <dgm:prSet presAssocID="{911028EE-AE56-4355-93DD-DB699999426F}" presName="spaceBetweenRectangles" presStyleCnt="0"/>
      <dgm:spPr/>
    </dgm:pt>
    <dgm:pt modelId="{52C58334-D14F-4F7B-AF40-A285A2C43D3F}" type="pres">
      <dgm:prSet presAssocID="{13FB9D42-A288-4AF1-B7CF-9ED8122DBEF6}" presName="parentLin" presStyleCnt="0"/>
      <dgm:spPr/>
    </dgm:pt>
    <dgm:pt modelId="{FB629DE1-BCC4-46C0-ABC8-6AF53EFFA32E}" type="pres">
      <dgm:prSet presAssocID="{13FB9D42-A288-4AF1-B7CF-9ED8122DBEF6}" presName="parentLeftMargin" presStyleLbl="node1" presStyleIdx="1" presStyleCnt="6"/>
      <dgm:spPr/>
    </dgm:pt>
    <dgm:pt modelId="{D64402FF-8EDD-43FA-9E17-1D85B7DF58CD}" type="pres">
      <dgm:prSet presAssocID="{13FB9D42-A288-4AF1-B7CF-9ED8122DBEF6}" presName="parentText" presStyleLbl="node1" presStyleIdx="2" presStyleCnt="6" custScaleX="131533">
        <dgm:presLayoutVars>
          <dgm:chMax val="0"/>
          <dgm:bulletEnabled val="1"/>
        </dgm:presLayoutVars>
      </dgm:prSet>
      <dgm:spPr/>
    </dgm:pt>
    <dgm:pt modelId="{5A6ECB1D-27F4-4114-BEB6-AC9E58BA36AB}" type="pres">
      <dgm:prSet presAssocID="{13FB9D42-A288-4AF1-B7CF-9ED8122DBEF6}" presName="negativeSpace" presStyleCnt="0"/>
      <dgm:spPr/>
    </dgm:pt>
    <dgm:pt modelId="{A0E8253F-A3D9-4A8F-932A-0C83555EC06F}" type="pres">
      <dgm:prSet presAssocID="{13FB9D42-A288-4AF1-B7CF-9ED8122DBEF6}" presName="childText" presStyleLbl="conFgAcc1" presStyleIdx="2" presStyleCnt="6">
        <dgm:presLayoutVars>
          <dgm:bulletEnabled val="1"/>
        </dgm:presLayoutVars>
      </dgm:prSet>
      <dgm:spPr>
        <a:noFill/>
      </dgm:spPr>
    </dgm:pt>
    <dgm:pt modelId="{8BA7736D-A357-4FBB-8705-BE1D4E0061F0}" type="pres">
      <dgm:prSet presAssocID="{35D3C82D-2E4D-49F4-AAF2-31BA690FE7CA}" presName="spaceBetweenRectangles" presStyleCnt="0"/>
      <dgm:spPr/>
    </dgm:pt>
    <dgm:pt modelId="{76232538-D7B5-4897-BD76-9E5D64E42DCF}" type="pres">
      <dgm:prSet presAssocID="{50CABC2A-1B06-4E9F-95F0-7685CE306521}" presName="parentLin" presStyleCnt="0"/>
      <dgm:spPr/>
    </dgm:pt>
    <dgm:pt modelId="{C22CDC70-FB65-4C6B-9069-2F9D5F12B1AB}" type="pres">
      <dgm:prSet presAssocID="{50CABC2A-1B06-4E9F-95F0-7685CE306521}" presName="parentLeftMargin" presStyleLbl="node1" presStyleIdx="2" presStyleCnt="6"/>
      <dgm:spPr/>
    </dgm:pt>
    <dgm:pt modelId="{37D1E292-C4D3-436B-BD6F-BAE74A494668}" type="pres">
      <dgm:prSet presAssocID="{50CABC2A-1B06-4E9F-95F0-7685CE306521}" presName="parentText" presStyleLbl="node1" presStyleIdx="3" presStyleCnt="6" custScaleX="131945">
        <dgm:presLayoutVars>
          <dgm:chMax val="0"/>
          <dgm:bulletEnabled val="1"/>
        </dgm:presLayoutVars>
      </dgm:prSet>
      <dgm:spPr/>
    </dgm:pt>
    <dgm:pt modelId="{53312219-8F26-4209-9AF9-A130FFBEC5F1}" type="pres">
      <dgm:prSet presAssocID="{50CABC2A-1B06-4E9F-95F0-7685CE306521}" presName="negativeSpace" presStyleCnt="0"/>
      <dgm:spPr/>
    </dgm:pt>
    <dgm:pt modelId="{9B957365-7D19-4633-829E-BF93C67A54C5}" type="pres">
      <dgm:prSet presAssocID="{50CABC2A-1B06-4E9F-95F0-7685CE306521}" presName="childText" presStyleLbl="conFgAcc1" presStyleIdx="3" presStyleCnt="6">
        <dgm:presLayoutVars>
          <dgm:bulletEnabled val="1"/>
        </dgm:presLayoutVars>
      </dgm:prSet>
      <dgm:spPr>
        <a:noFill/>
      </dgm:spPr>
    </dgm:pt>
    <dgm:pt modelId="{02AC14B8-C584-45AC-BB5F-FED151CF9F09}" type="pres">
      <dgm:prSet presAssocID="{5DDB6AB1-7A23-43E7-A45B-3A8E63D5AE39}" presName="spaceBetweenRectangles" presStyleCnt="0"/>
      <dgm:spPr/>
    </dgm:pt>
    <dgm:pt modelId="{7015A6A4-33D6-448E-BF8C-84DE1539A929}" type="pres">
      <dgm:prSet presAssocID="{6A53E15D-FB9A-4A9A-B325-559CC511DE65}" presName="parentLin" presStyleCnt="0"/>
      <dgm:spPr/>
    </dgm:pt>
    <dgm:pt modelId="{BD2163FD-0B49-49F6-A79B-2A8B4D6D021C}" type="pres">
      <dgm:prSet presAssocID="{6A53E15D-FB9A-4A9A-B325-559CC511DE65}" presName="parentLeftMargin" presStyleLbl="node1" presStyleIdx="3" presStyleCnt="6"/>
      <dgm:spPr/>
    </dgm:pt>
    <dgm:pt modelId="{DAD4E348-4F2F-47D1-854D-CACE5FBA6B20}" type="pres">
      <dgm:prSet presAssocID="{6A53E15D-FB9A-4A9A-B325-559CC511DE65}" presName="parentText" presStyleLbl="node1" presStyleIdx="4" presStyleCnt="6" custScaleX="131470">
        <dgm:presLayoutVars>
          <dgm:chMax val="0"/>
          <dgm:bulletEnabled val="1"/>
        </dgm:presLayoutVars>
      </dgm:prSet>
      <dgm:spPr/>
    </dgm:pt>
    <dgm:pt modelId="{B6139C6C-D450-4890-A280-5C3F6B5E6550}" type="pres">
      <dgm:prSet presAssocID="{6A53E15D-FB9A-4A9A-B325-559CC511DE65}" presName="negativeSpace" presStyleCnt="0"/>
      <dgm:spPr/>
    </dgm:pt>
    <dgm:pt modelId="{34E95EED-D547-44F3-98C1-D6A2397B492B}" type="pres">
      <dgm:prSet presAssocID="{6A53E15D-FB9A-4A9A-B325-559CC511DE65}" presName="childText" presStyleLbl="conFgAcc1" presStyleIdx="4" presStyleCnt="6">
        <dgm:presLayoutVars>
          <dgm:bulletEnabled val="1"/>
        </dgm:presLayoutVars>
      </dgm:prSet>
      <dgm:spPr>
        <a:noFill/>
      </dgm:spPr>
    </dgm:pt>
    <dgm:pt modelId="{D07EEBCD-6B2D-4430-99CD-D3C2F254DD14}" type="pres">
      <dgm:prSet presAssocID="{9A818709-C2BB-42ED-AA7E-F4E7DEDDE19D}" presName="spaceBetweenRectangles" presStyleCnt="0"/>
      <dgm:spPr/>
    </dgm:pt>
    <dgm:pt modelId="{89A970C9-837F-46FB-838F-BC7C2FE068D8}" type="pres">
      <dgm:prSet presAssocID="{28374F86-9E32-49F7-957E-89A62FD4317E}" presName="parentLin" presStyleCnt="0"/>
      <dgm:spPr/>
    </dgm:pt>
    <dgm:pt modelId="{435F9473-68EA-45C1-80E7-F4FFC65BFB56}" type="pres">
      <dgm:prSet presAssocID="{28374F86-9E32-49F7-957E-89A62FD4317E}" presName="parentLeftMargin" presStyleLbl="node1" presStyleIdx="4" presStyleCnt="6"/>
      <dgm:spPr/>
    </dgm:pt>
    <dgm:pt modelId="{2C34B683-7CB1-4496-9122-AB639448078C}" type="pres">
      <dgm:prSet presAssocID="{28374F86-9E32-49F7-957E-89A62FD4317E}" presName="parentText" presStyleLbl="node1" presStyleIdx="5" presStyleCnt="6" custScaleX="132064">
        <dgm:presLayoutVars>
          <dgm:chMax val="0"/>
          <dgm:bulletEnabled val="1"/>
        </dgm:presLayoutVars>
      </dgm:prSet>
      <dgm:spPr/>
    </dgm:pt>
    <dgm:pt modelId="{DA6B5100-BC95-4D87-8C68-4ADB418CC47E}" type="pres">
      <dgm:prSet presAssocID="{28374F86-9E32-49F7-957E-89A62FD4317E}" presName="negativeSpace" presStyleCnt="0"/>
      <dgm:spPr/>
    </dgm:pt>
    <dgm:pt modelId="{61125AC7-F23D-4709-BDA1-7065078B2FEC}" type="pres">
      <dgm:prSet presAssocID="{28374F86-9E32-49F7-957E-89A62FD4317E}" presName="childText" presStyleLbl="conFgAcc1" presStyleIdx="5" presStyleCnt="6">
        <dgm:presLayoutVars>
          <dgm:bulletEnabled val="1"/>
        </dgm:presLayoutVars>
      </dgm:prSet>
      <dgm:spPr>
        <a:noFill/>
      </dgm:spPr>
    </dgm:pt>
  </dgm:ptLst>
  <dgm:cxnLst>
    <dgm:cxn modelId="{D4801210-6283-4EA6-A05B-897F7049D099}" type="presOf" srcId="{AEF98F00-61EB-4D19-BE7E-9519F15E0C6C}" destId="{71FC006F-D361-4A0C-A804-50971A9E9994}" srcOrd="1" destOrd="0" presId="urn:microsoft.com/office/officeart/2005/8/layout/list1"/>
    <dgm:cxn modelId="{4EAD3B16-7D2D-4F68-AE86-08C8719174DD}" srcId="{6E738363-2B46-4EAF-A1CB-E673F453B50D}" destId="{D4FA86A6-6F5A-4251-976C-04A4D0429BDC}" srcOrd="0" destOrd="0" parTransId="{A1E53F23-FCA3-4632-A1EA-490943ED3A1F}" sibTransId="{5F3122CE-192D-4797-9697-BB3E98A729CA}"/>
    <dgm:cxn modelId="{D31B5926-F5CF-4F2D-8634-6899C7726423}" type="presOf" srcId="{AEF98F00-61EB-4D19-BE7E-9519F15E0C6C}" destId="{FC6D7419-AAEE-486C-B17C-58E6958C0B43}" srcOrd="0" destOrd="0" presId="urn:microsoft.com/office/officeart/2005/8/layout/list1"/>
    <dgm:cxn modelId="{9E216530-061C-43BC-AD64-5E67B9FC3B43}" srcId="{6E738363-2B46-4EAF-A1CB-E673F453B50D}" destId="{50CABC2A-1B06-4E9F-95F0-7685CE306521}" srcOrd="3" destOrd="0" parTransId="{A3CBB099-5229-4829-A167-9E757AA90B60}" sibTransId="{5DDB6AB1-7A23-43E7-A45B-3A8E63D5AE39}"/>
    <dgm:cxn modelId="{F75A213D-CBEB-4856-806A-21B2DC3CE91E}" type="presOf" srcId="{6A53E15D-FB9A-4A9A-B325-559CC511DE65}" destId="{DAD4E348-4F2F-47D1-854D-CACE5FBA6B20}" srcOrd="1" destOrd="0" presId="urn:microsoft.com/office/officeart/2005/8/layout/list1"/>
    <dgm:cxn modelId="{C36D4A6E-DB16-4071-A142-C4CA1D24A1C9}" type="presOf" srcId="{D4FA86A6-6F5A-4251-976C-04A4D0429BDC}" destId="{38D98AD1-A85A-4A5F-8115-F63AA6DB1E63}" srcOrd="0" destOrd="0" presId="urn:microsoft.com/office/officeart/2005/8/layout/list1"/>
    <dgm:cxn modelId="{8C325D70-8385-477F-AC57-B7F175D3F0A3}" type="presOf" srcId="{6A53E15D-FB9A-4A9A-B325-559CC511DE65}" destId="{BD2163FD-0B49-49F6-A79B-2A8B4D6D021C}" srcOrd="0" destOrd="0" presId="urn:microsoft.com/office/officeart/2005/8/layout/list1"/>
    <dgm:cxn modelId="{D1C53055-9E63-4D9F-AA66-ECD9D3D36E4F}" type="presOf" srcId="{50CABC2A-1B06-4E9F-95F0-7685CE306521}" destId="{37D1E292-C4D3-436B-BD6F-BAE74A494668}" srcOrd="1" destOrd="0" presId="urn:microsoft.com/office/officeart/2005/8/layout/list1"/>
    <dgm:cxn modelId="{08DB3BA1-503F-498C-95FD-5E55C77421ED}" srcId="{6E738363-2B46-4EAF-A1CB-E673F453B50D}" destId="{28374F86-9E32-49F7-957E-89A62FD4317E}" srcOrd="5" destOrd="0" parTransId="{24A8CCBB-21A7-4233-8336-D38CDCA0F436}" sibTransId="{E9FE4273-F888-49BB-B7FB-38DFD80764FC}"/>
    <dgm:cxn modelId="{9AE057AD-89C3-4423-AD89-34E74305AF9E}" type="presOf" srcId="{50CABC2A-1B06-4E9F-95F0-7685CE306521}" destId="{C22CDC70-FB65-4C6B-9069-2F9D5F12B1AB}" srcOrd="0" destOrd="0" presId="urn:microsoft.com/office/officeart/2005/8/layout/list1"/>
    <dgm:cxn modelId="{F46C40C6-3EEC-4C93-A4F6-261466365CE3}" type="presOf" srcId="{13FB9D42-A288-4AF1-B7CF-9ED8122DBEF6}" destId="{D64402FF-8EDD-43FA-9E17-1D85B7DF58CD}" srcOrd="1" destOrd="0" presId="urn:microsoft.com/office/officeart/2005/8/layout/list1"/>
    <dgm:cxn modelId="{A81FE1CB-8BD4-4A07-B5A2-A583F826C023}" srcId="{6E738363-2B46-4EAF-A1CB-E673F453B50D}" destId="{13FB9D42-A288-4AF1-B7CF-9ED8122DBEF6}" srcOrd="2" destOrd="0" parTransId="{C4C6CB5D-0C00-492D-B7B4-3D92539E73D9}" sibTransId="{35D3C82D-2E4D-49F4-AAF2-31BA690FE7CA}"/>
    <dgm:cxn modelId="{678EC5CD-AC8D-4E62-83CC-4D856E2EF708}" type="presOf" srcId="{D4FA86A6-6F5A-4251-976C-04A4D0429BDC}" destId="{A3B47425-97C0-455E-A5E3-845AEB4AF804}" srcOrd="1" destOrd="0" presId="urn:microsoft.com/office/officeart/2005/8/layout/list1"/>
    <dgm:cxn modelId="{F8169ACE-A79B-4538-818B-C84C31C7DD2A}" srcId="{6E738363-2B46-4EAF-A1CB-E673F453B50D}" destId="{6A53E15D-FB9A-4A9A-B325-559CC511DE65}" srcOrd="4" destOrd="0" parTransId="{D875C45F-08AC-4ED2-BAF7-BDCEBABC89D1}" sibTransId="{9A818709-C2BB-42ED-AA7E-F4E7DEDDE19D}"/>
    <dgm:cxn modelId="{ACD833D4-07C6-42BE-B363-6F13A61D051E}" type="presOf" srcId="{13FB9D42-A288-4AF1-B7CF-9ED8122DBEF6}" destId="{FB629DE1-BCC4-46C0-ABC8-6AF53EFFA32E}" srcOrd="0" destOrd="0" presId="urn:microsoft.com/office/officeart/2005/8/layout/list1"/>
    <dgm:cxn modelId="{8134E7D5-8469-428F-9607-C2B023E83FE1}" type="presOf" srcId="{28374F86-9E32-49F7-957E-89A62FD4317E}" destId="{2C34B683-7CB1-4496-9122-AB639448078C}" srcOrd="1" destOrd="0" presId="urn:microsoft.com/office/officeart/2005/8/layout/list1"/>
    <dgm:cxn modelId="{258709DB-B968-44CA-B7C9-6977A9BF880C}" type="presOf" srcId="{6E738363-2B46-4EAF-A1CB-E673F453B50D}" destId="{2F8E6E1F-49D9-4D99-BB79-A417CB1054E5}" srcOrd="0" destOrd="0" presId="urn:microsoft.com/office/officeart/2005/8/layout/list1"/>
    <dgm:cxn modelId="{08CB30E1-1644-490E-8FDC-693E3F5D9C54}" srcId="{6E738363-2B46-4EAF-A1CB-E673F453B50D}" destId="{AEF98F00-61EB-4D19-BE7E-9519F15E0C6C}" srcOrd="1" destOrd="0" parTransId="{D2481401-9473-407F-A79C-EE9A3FA3E87D}" sibTransId="{911028EE-AE56-4355-93DD-DB699999426F}"/>
    <dgm:cxn modelId="{203171FF-3D2C-4F9B-9F2E-AA5448F51358}" type="presOf" srcId="{28374F86-9E32-49F7-957E-89A62FD4317E}" destId="{435F9473-68EA-45C1-80E7-F4FFC65BFB56}" srcOrd="0" destOrd="0" presId="urn:microsoft.com/office/officeart/2005/8/layout/list1"/>
    <dgm:cxn modelId="{E857ECE0-F8BD-4F22-99C3-D180291AB135}" type="presParOf" srcId="{2F8E6E1F-49D9-4D99-BB79-A417CB1054E5}" destId="{5D207227-B6E0-4059-A2DD-90F2E85DF023}" srcOrd="0" destOrd="0" presId="urn:microsoft.com/office/officeart/2005/8/layout/list1"/>
    <dgm:cxn modelId="{3DEFC24B-0418-4F83-B164-2FA168701DBB}" type="presParOf" srcId="{5D207227-B6E0-4059-A2DD-90F2E85DF023}" destId="{38D98AD1-A85A-4A5F-8115-F63AA6DB1E63}" srcOrd="0" destOrd="0" presId="urn:microsoft.com/office/officeart/2005/8/layout/list1"/>
    <dgm:cxn modelId="{F23AB0E5-63AF-4A81-B220-020B25FA19FB}" type="presParOf" srcId="{5D207227-B6E0-4059-A2DD-90F2E85DF023}" destId="{A3B47425-97C0-455E-A5E3-845AEB4AF804}" srcOrd="1" destOrd="0" presId="urn:microsoft.com/office/officeart/2005/8/layout/list1"/>
    <dgm:cxn modelId="{7C833ADF-D6E0-4BE2-9ADC-467FB5609E55}" type="presParOf" srcId="{2F8E6E1F-49D9-4D99-BB79-A417CB1054E5}" destId="{A37B2685-94A9-430C-8C63-B764C5142277}" srcOrd="1" destOrd="0" presId="urn:microsoft.com/office/officeart/2005/8/layout/list1"/>
    <dgm:cxn modelId="{71C87F69-6D3E-4034-9729-F281C38B87B9}" type="presParOf" srcId="{2F8E6E1F-49D9-4D99-BB79-A417CB1054E5}" destId="{728E699D-2374-4146-8384-068796E47624}" srcOrd="2" destOrd="0" presId="urn:microsoft.com/office/officeart/2005/8/layout/list1"/>
    <dgm:cxn modelId="{5C9E02B9-0E68-4F6D-AB66-0C5DC4A79C6B}" type="presParOf" srcId="{2F8E6E1F-49D9-4D99-BB79-A417CB1054E5}" destId="{A62FA21E-EA79-4B95-9C64-7D4D389E5E2B}" srcOrd="3" destOrd="0" presId="urn:microsoft.com/office/officeart/2005/8/layout/list1"/>
    <dgm:cxn modelId="{872967C3-FBDD-4FDA-AC92-00E8394BB8E2}" type="presParOf" srcId="{2F8E6E1F-49D9-4D99-BB79-A417CB1054E5}" destId="{E7C790A7-7739-4032-A20A-EC3E19AA403D}" srcOrd="4" destOrd="0" presId="urn:microsoft.com/office/officeart/2005/8/layout/list1"/>
    <dgm:cxn modelId="{2F757640-FC98-47A7-9053-823D67097DA5}" type="presParOf" srcId="{E7C790A7-7739-4032-A20A-EC3E19AA403D}" destId="{FC6D7419-AAEE-486C-B17C-58E6958C0B43}" srcOrd="0" destOrd="0" presId="urn:microsoft.com/office/officeart/2005/8/layout/list1"/>
    <dgm:cxn modelId="{ECCD41D3-B7E5-432F-A963-F43C11C3E2CB}" type="presParOf" srcId="{E7C790A7-7739-4032-A20A-EC3E19AA403D}" destId="{71FC006F-D361-4A0C-A804-50971A9E9994}" srcOrd="1" destOrd="0" presId="urn:microsoft.com/office/officeart/2005/8/layout/list1"/>
    <dgm:cxn modelId="{6019DB3C-C276-4766-BB69-844CB311BA24}" type="presParOf" srcId="{2F8E6E1F-49D9-4D99-BB79-A417CB1054E5}" destId="{8FEC5B3A-4140-446E-BBEE-27BE9DED2F1A}" srcOrd="5" destOrd="0" presId="urn:microsoft.com/office/officeart/2005/8/layout/list1"/>
    <dgm:cxn modelId="{E60B92BB-40F2-470F-A311-094F3DBB6205}" type="presParOf" srcId="{2F8E6E1F-49D9-4D99-BB79-A417CB1054E5}" destId="{566F6ED2-1798-419C-B0DB-EE4CEEB3D5E2}" srcOrd="6" destOrd="0" presId="urn:microsoft.com/office/officeart/2005/8/layout/list1"/>
    <dgm:cxn modelId="{A2810757-1549-42CD-BAC4-3AA1702663CE}" type="presParOf" srcId="{2F8E6E1F-49D9-4D99-BB79-A417CB1054E5}" destId="{38A4BDB9-9DA0-40EA-B9B0-3697CF0A0C76}" srcOrd="7" destOrd="0" presId="urn:microsoft.com/office/officeart/2005/8/layout/list1"/>
    <dgm:cxn modelId="{15FE4055-3239-4A0E-83C3-DA10F58713BC}" type="presParOf" srcId="{2F8E6E1F-49D9-4D99-BB79-A417CB1054E5}" destId="{52C58334-D14F-4F7B-AF40-A285A2C43D3F}" srcOrd="8" destOrd="0" presId="urn:microsoft.com/office/officeart/2005/8/layout/list1"/>
    <dgm:cxn modelId="{A3982BF3-0EAE-4031-BC4B-299086765FC5}" type="presParOf" srcId="{52C58334-D14F-4F7B-AF40-A285A2C43D3F}" destId="{FB629DE1-BCC4-46C0-ABC8-6AF53EFFA32E}" srcOrd="0" destOrd="0" presId="urn:microsoft.com/office/officeart/2005/8/layout/list1"/>
    <dgm:cxn modelId="{DD9BB1D9-1E89-4292-9E8F-246CAC2E4F0D}" type="presParOf" srcId="{52C58334-D14F-4F7B-AF40-A285A2C43D3F}" destId="{D64402FF-8EDD-43FA-9E17-1D85B7DF58CD}" srcOrd="1" destOrd="0" presId="urn:microsoft.com/office/officeart/2005/8/layout/list1"/>
    <dgm:cxn modelId="{16936122-383E-4F9E-969F-F96C3765A1D7}" type="presParOf" srcId="{2F8E6E1F-49D9-4D99-BB79-A417CB1054E5}" destId="{5A6ECB1D-27F4-4114-BEB6-AC9E58BA36AB}" srcOrd="9" destOrd="0" presId="urn:microsoft.com/office/officeart/2005/8/layout/list1"/>
    <dgm:cxn modelId="{E1C13B81-4991-415A-B568-1EF8DD3DBABB}" type="presParOf" srcId="{2F8E6E1F-49D9-4D99-BB79-A417CB1054E5}" destId="{A0E8253F-A3D9-4A8F-932A-0C83555EC06F}" srcOrd="10" destOrd="0" presId="urn:microsoft.com/office/officeart/2005/8/layout/list1"/>
    <dgm:cxn modelId="{FF678FDB-B0E5-4A33-8360-7813BFEFF4D9}" type="presParOf" srcId="{2F8E6E1F-49D9-4D99-BB79-A417CB1054E5}" destId="{8BA7736D-A357-4FBB-8705-BE1D4E0061F0}" srcOrd="11" destOrd="0" presId="urn:microsoft.com/office/officeart/2005/8/layout/list1"/>
    <dgm:cxn modelId="{58FFF2F2-92C6-4FC1-AE2A-7A71487454BC}" type="presParOf" srcId="{2F8E6E1F-49D9-4D99-BB79-A417CB1054E5}" destId="{76232538-D7B5-4897-BD76-9E5D64E42DCF}" srcOrd="12" destOrd="0" presId="urn:microsoft.com/office/officeart/2005/8/layout/list1"/>
    <dgm:cxn modelId="{F091535D-06F5-4302-8CAE-5D1F31AC7740}" type="presParOf" srcId="{76232538-D7B5-4897-BD76-9E5D64E42DCF}" destId="{C22CDC70-FB65-4C6B-9069-2F9D5F12B1AB}" srcOrd="0" destOrd="0" presId="urn:microsoft.com/office/officeart/2005/8/layout/list1"/>
    <dgm:cxn modelId="{48343005-B019-4740-A22F-15CE89F0E52D}" type="presParOf" srcId="{76232538-D7B5-4897-BD76-9E5D64E42DCF}" destId="{37D1E292-C4D3-436B-BD6F-BAE74A494668}" srcOrd="1" destOrd="0" presId="urn:microsoft.com/office/officeart/2005/8/layout/list1"/>
    <dgm:cxn modelId="{A1D0970B-8075-4E2F-BC2C-244BBBA3824E}" type="presParOf" srcId="{2F8E6E1F-49D9-4D99-BB79-A417CB1054E5}" destId="{53312219-8F26-4209-9AF9-A130FFBEC5F1}" srcOrd="13" destOrd="0" presId="urn:microsoft.com/office/officeart/2005/8/layout/list1"/>
    <dgm:cxn modelId="{A6C8CB72-5B47-4577-9B29-E5F33DDD4C60}" type="presParOf" srcId="{2F8E6E1F-49D9-4D99-BB79-A417CB1054E5}" destId="{9B957365-7D19-4633-829E-BF93C67A54C5}" srcOrd="14" destOrd="0" presId="urn:microsoft.com/office/officeart/2005/8/layout/list1"/>
    <dgm:cxn modelId="{6FADF73A-8205-404A-B539-B84F3AF5A131}" type="presParOf" srcId="{2F8E6E1F-49D9-4D99-BB79-A417CB1054E5}" destId="{02AC14B8-C584-45AC-BB5F-FED151CF9F09}" srcOrd="15" destOrd="0" presId="urn:microsoft.com/office/officeart/2005/8/layout/list1"/>
    <dgm:cxn modelId="{27876B26-2976-4123-BA0C-5B93F97C3DA5}" type="presParOf" srcId="{2F8E6E1F-49D9-4D99-BB79-A417CB1054E5}" destId="{7015A6A4-33D6-448E-BF8C-84DE1539A929}" srcOrd="16" destOrd="0" presId="urn:microsoft.com/office/officeart/2005/8/layout/list1"/>
    <dgm:cxn modelId="{5D53318D-6EB3-4138-A21F-6DBB8A22E582}" type="presParOf" srcId="{7015A6A4-33D6-448E-BF8C-84DE1539A929}" destId="{BD2163FD-0B49-49F6-A79B-2A8B4D6D021C}" srcOrd="0" destOrd="0" presId="urn:microsoft.com/office/officeart/2005/8/layout/list1"/>
    <dgm:cxn modelId="{7513C22D-C88B-4EF4-817D-1BDC79B0A0C7}" type="presParOf" srcId="{7015A6A4-33D6-448E-BF8C-84DE1539A929}" destId="{DAD4E348-4F2F-47D1-854D-CACE5FBA6B20}" srcOrd="1" destOrd="0" presId="urn:microsoft.com/office/officeart/2005/8/layout/list1"/>
    <dgm:cxn modelId="{BF8B9F6C-BD3D-4E97-87C5-6172818E905C}" type="presParOf" srcId="{2F8E6E1F-49D9-4D99-BB79-A417CB1054E5}" destId="{B6139C6C-D450-4890-A280-5C3F6B5E6550}" srcOrd="17" destOrd="0" presId="urn:microsoft.com/office/officeart/2005/8/layout/list1"/>
    <dgm:cxn modelId="{863AA737-9C7C-4AEE-858B-1723716F4455}" type="presParOf" srcId="{2F8E6E1F-49D9-4D99-BB79-A417CB1054E5}" destId="{34E95EED-D547-44F3-98C1-D6A2397B492B}" srcOrd="18" destOrd="0" presId="urn:microsoft.com/office/officeart/2005/8/layout/list1"/>
    <dgm:cxn modelId="{DC3EF0D7-578F-4B94-BAF4-727DA877461E}" type="presParOf" srcId="{2F8E6E1F-49D9-4D99-BB79-A417CB1054E5}" destId="{D07EEBCD-6B2D-4430-99CD-D3C2F254DD14}" srcOrd="19" destOrd="0" presId="urn:microsoft.com/office/officeart/2005/8/layout/list1"/>
    <dgm:cxn modelId="{BE36A4E9-5DFE-4BAC-9195-4D91B5BD0117}" type="presParOf" srcId="{2F8E6E1F-49D9-4D99-BB79-A417CB1054E5}" destId="{89A970C9-837F-46FB-838F-BC7C2FE068D8}" srcOrd="20" destOrd="0" presId="urn:microsoft.com/office/officeart/2005/8/layout/list1"/>
    <dgm:cxn modelId="{9DFC4E3B-185A-4CFA-A6E8-107C42E7ADD3}" type="presParOf" srcId="{89A970C9-837F-46FB-838F-BC7C2FE068D8}" destId="{435F9473-68EA-45C1-80E7-F4FFC65BFB56}" srcOrd="0" destOrd="0" presId="urn:microsoft.com/office/officeart/2005/8/layout/list1"/>
    <dgm:cxn modelId="{EB33678A-6959-4375-8212-DF20FC224364}" type="presParOf" srcId="{89A970C9-837F-46FB-838F-BC7C2FE068D8}" destId="{2C34B683-7CB1-4496-9122-AB639448078C}" srcOrd="1" destOrd="0" presId="urn:microsoft.com/office/officeart/2005/8/layout/list1"/>
    <dgm:cxn modelId="{A8626D5D-A5DE-4E89-ADE3-BA6BCEB9F9C1}" type="presParOf" srcId="{2F8E6E1F-49D9-4D99-BB79-A417CB1054E5}" destId="{DA6B5100-BC95-4D87-8C68-4ADB418CC47E}" srcOrd="21" destOrd="0" presId="urn:microsoft.com/office/officeart/2005/8/layout/list1"/>
    <dgm:cxn modelId="{A1C96C6C-F65F-46BF-9913-0260F323F76F}" type="presParOf" srcId="{2F8E6E1F-49D9-4D99-BB79-A417CB1054E5}" destId="{61125AC7-F23D-4709-BDA1-7065078B2FEC}" srcOrd="22" destOrd="0" presId="urn:microsoft.com/office/officeart/2005/8/layout/list1"/>
  </dgm:cxnLst>
  <dgm:bg/>
  <dgm:whole/>
  <dgm:extLst>
    <a:ext uri="http://schemas.microsoft.com/office/drawing/2008/diagram">
      <dsp:dataModelExt xmlns:dsp="http://schemas.microsoft.com/office/drawing/2008/diagram" relId="rId3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E699D-2374-4146-8384-068796E47624}">
      <dsp:nvSpPr>
        <dsp:cNvPr id="0" name=""/>
        <dsp:cNvSpPr/>
      </dsp:nvSpPr>
      <dsp:spPr>
        <a:xfrm>
          <a:off x="0" y="364979"/>
          <a:ext cx="10289513" cy="4536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B47425-97C0-455E-A5E3-845AEB4AF804}">
      <dsp:nvSpPr>
        <dsp:cNvPr id="0" name=""/>
        <dsp:cNvSpPr/>
      </dsp:nvSpPr>
      <dsp:spPr>
        <a:xfrm>
          <a:off x="514475" y="99299"/>
          <a:ext cx="9607194"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243" tIns="0" rIns="272243" bIns="0" numCol="1" spcCol="1270" anchor="ctr" anchorCtr="0">
          <a:noAutofit/>
        </a:bodyPr>
        <a:lstStyle/>
        <a:p>
          <a:pPr marL="0" lvl="0" indent="0" algn="ctr" defTabSz="800100" rtl="0">
            <a:lnSpc>
              <a:spcPct val="90000"/>
            </a:lnSpc>
            <a:spcBef>
              <a:spcPct val="0"/>
            </a:spcBef>
            <a:spcAft>
              <a:spcPct val="35000"/>
            </a:spcAft>
            <a:buNone/>
          </a:pPr>
          <a:r>
            <a:rPr kumimoji="0" lang="en-GB" sz="1800" b="0" i="0" u="none" strike="noStrike" kern="1200" cap="none" spc="0" normalizeH="0" baseline="0" noProof="0">
              <a:ln>
                <a:noFill/>
              </a:ln>
              <a:effectLst/>
              <a:uLnTx/>
              <a:uFillTx/>
              <a:latin typeface="Arial"/>
              <a:ea typeface="+mn-ea"/>
              <a:cs typeface="+mn-cs"/>
            </a:rPr>
            <a:t>We have fully embraced AI</a:t>
          </a:r>
        </a:p>
      </dsp:txBody>
      <dsp:txXfrm>
        <a:off x="540414" y="125238"/>
        <a:ext cx="9555316" cy="479482"/>
      </dsp:txXfrm>
    </dsp:sp>
    <dsp:sp modelId="{566F6ED2-1798-419C-B0DB-EE4CEEB3D5E2}">
      <dsp:nvSpPr>
        <dsp:cNvPr id="0" name=""/>
        <dsp:cNvSpPr/>
      </dsp:nvSpPr>
      <dsp:spPr>
        <a:xfrm>
          <a:off x="0" y="1181459"/>
          <a:ext cx="10289513" cy="4536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FC006F-D361-4A0C-A804-50971A9E9994}">
      <dsp:nvSpPr>
        <dsp:cNvPr id="0" name=""/>
        <dsp:cNvSpPr/>
      </dsp:nvSpPr>
      <dsp:spPr>
        <a:xfrm>
          <a:off x="514475" y="915779"/>
          <a:ext cx="9607987"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243" tIns="0" rIns="272243" bIns="0" numCol="1" spcCol="1270" anchor="ctr" anchorCtr="0">
          <a:noAutofit/>
        </a:bodyPr>
        <a:lstStyle/>
        <a:p>
          <a:pPr marL="0" lvl="0" indent="0" algn="ctr" defTabSz="800100" rtl="0">
            <a:lnSpc>
              <a:spcPct val="90000"/>
            </a:lnSpc>
            <a:spcBef>
              <a:spcPct val="0"/>
            </a:spcBef>
            <a:spcAft>
              <a:spcPct val="35000"/>
            </a:spcAft>
            <a:buClr>
              <a:srgbClr val="FFFFFF"/>
            </a:buClr>
            <a:buSzPct val="100000"/>
            <a:buFont typeface="Wingdings" panose="05000000000000000000" pitchFamily="2" charset="2"/>
            <a:buNone/>
          </a:pPr>
          <a:r>
            <a:rPr kumimoji="0" lang="en-GB" sz="1800" b="0" i="0" u="none" strike="noStrike" kern="1200" cap="none" spc="0" normalizeH="0" baseline="0" noProof="0" dirty="0">
              <a:ln>
                <a:noFill/>
              </a:ln>
              <a:solidFill>
                <a:srgbClr val="FFFFFF"/>
              </a:solidFill>
              <a:effectLst/>
              <a:uLnTx/>
              <a:uFillTx/>
              <a:latin typeface="Arial"/>
              <a:ea typeface="+mn-ea"/>
              <a:cs typeface="+mn-cs"/>
            </a:rPr>
            <a:t>We use advanced data analytical tools</a:t>
          </a:r>
          <a:endParaRPr lang="en-GB" sz="1800" kern="1200" dirty="0">
            <a:latin typeface="Arial"/>
          </a:endParaRPr>
        </a:p>
      </dsp:txBody>
      <dsp:txXfrm>
        <a:off x="540414" y="941718"/>
        <a:ext cx="9556109" cy="479482"/>
      </dsp:txXfrm>
    </dsp:sp>
    <dsp:sp modelId="{A0E8253F-A3D9-4A8F-932A-0C83555EC06F}">
      <dsp:nvSpPr>
        <dsp:cNvPr id="0" name=""/>
        <dsp:cNvSpPr/>
      </dsp:nvSpPr>
      <dsp:spPr>
        <a:xfrm>
          <a:off x="0" y="1997939"/>
          <a:ext cx="10289513" cy="4536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4402FF-8EDD-43FA-9E17-1D85B7DF58CD}">
      <dsp:nvSpPr>
        <dsp:cNvPr id="0" name=""/>
        <dsp:cNvSpPr/>
      </dsp:nvSpPr>
      <dsp:spPr>
        <a:xfrm>
          <a:off x="514475" y="1732260"/>
          <a:ext cx="9607987"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243" tIns="0" rIns="272243" bIns="0" numCol="1" spcCol="1270" anchor="ctr" anchorCtr="0">
          <a:noAutofit/>
        </a:bodyPr>
        <a:lstStyle/>
        <a:p>
          <a:pPr marL="0" lvl="0" indent="0" algn="ctr" defTabSz="800100">
            <a:lnSpc>
              <a:spcPct val="90000"/>
            </a:lnSpc>
            <a:spcBef>
              <a:spcPct val="0"/>
            </a:spcBef>
            <a:spcAft>
              <a:spcPct val="35000"/>
            </a:spcAft>
            <a:buClr>
              <a:srgbClr val="FFFFFF"/>
            </a:buClr>
            <a:buSzPct val="100000"/>
            <a:buFont typeface="Wingdings" panose="05000000000000000000" pitchFamily="2" charset="2"/>
            <a:buNone/>
          </a:pPr>
          <a:r>
            <a:rPr kumimoji="0" lang="en-GB" sz="1800" b="0" i="0" u="none" strike="noStrike" kern="1200" cap="none" spc="0" normalizeH="0" baseline="0" noProof="0" dirty="0">
              <a:ln>
                <a:noFill/>
              </a:ln>
              <a:solidFill>
                <a:srgbClr val="FFFFFF"/>
              </a:solidFill>
              <a:effectLst/>
              <a:uLnTx/>
              <a:uFillTx/>
              <a:latin typeface="Arial"/>
              <a:ea typeface="+mn-ea"/>
              <a:cs typeface="+mn-cs"/>
            </a:rPr>
            <a:t>We </a:t>
          </a:r>
          <a:r>
            <a:rPr lang="en-GB" sz="1800" kern="1200" dirty="0">
              <a:solidFill>
                <a:srgbClr val="FFFFFF"/>
              </a:solidFill>
              <a:latin typeface="Arial"/>
              <a:cs typeface="Arial"/>
            </a:rPr>
            <a:t>use robotic process automation</a:t>
          </a:r>
          <a:endParaRPr lang="en-GB" sz="1800" kern="1200" dirty="0">
            <a:latin typeface="Arial"/>
            <a:cs typeface="Arial"/>
          </a:endParaRPr>
        </a:p>
      </dsp:txBody>
      <dsp:txXfrm>
        <a:off x="540414" y="1758199"/>
        <a:ext cx="9556109" cy="479482"/>
      </dsp:txXfrm>
    </dsp:sp>
    <dsp:sp modelId="{9B957365-7D19-4633-829E-BF93C67A54C5}">
      <dsp:nvSpPr>
        <dsp:cNvPr id="0" name=""/>
        <dsp:cNvSpPr/>
      </dsp:nvSpPr>
      <dsp:spPr>
        <a:xfrm>
          <a:off x="0" y="2814420"/>
          <a:ext cx="10289513" cy="4536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D1E292-C4D3-436B-BD6F-BAE74A494668}">
      <dsp:nvSpPr>
        <dsp:cNvPr id="0" name=""/>
        <dsp:cNvSpPr/>
      </dsp:nvSpPr>
      <dsp:spPr>
        <a:xfrm>
          <a:off x="514475" y="2548740"/>
          <a:ext cx="9607987"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243" tIns="0" rIns="272243" bIns="0" numCol="1" spcCol="1270" anchor="ctr" anchorCtr="0">
          <a:noAutofit/>
        </a:bodyPr>
        <a:lstStyle/>
        <a:p>
          <a:pPr marL="0" lvl="0" indent="0" algn="ctr" defTabSz="800100" rtl="0">
            <a:lnSpc>
              <a:spcPct val="90000"/>
            </a:lnSpc>
            <a:spcBef>
              <a:spcPct val="0"/>
            </a:spcBef>
            <a:spcAft>
              <a:spcPct val="35000"/>
            </a:spcAft>
            <a:buClr>
              <a:srgbClr val="FFFFFF"/>
            </a:buClr>
            <a:buSzPct val="100000"/>
            <a:buFont typeface="Wingdings" panose="05000000000000000000" pitchFamily="2" charset="2"/>
            <a:buNone/>
          </a:pPr>
          <a:r>
            <a:rPr kumimoji="0" lang="en-GB" sz="1800" b="0" i="0" u="none" strike="noStrike" kern="1200" cap="none" spc="0" normalizeH="0" baseline="0" noProof="0" dirty="0">
              <a:ln>
                <a:noFill/>
              </a:ln>
              <a:solidFill>
                <a:srgbClr val="FFFFFF"/>
              </a:solidFill>
              <a:effectLst/>
              <a:uLnTx/>
              <a:uFillTx/>
              <a:latin typeface="Arial"/>
              <a:ea typeface="+mn-ea"/>
              <a:cs typeface="+mn-cs"/>
            </a:rPr>
            <a:t>We </a:t>
          </a:r>
          <a:r>
            <a:rPr lang="en-GB" sz="1800" kern="1200" dirty="0">
              <a:latin typeface="Arial"/>
              <a:cs typeface="Arial"/>
            </a:rPr>
            <a:t>use dashboards</a:t>
          </a:r>
          <a:r>
            <a:rPr lang="en-GB" sz="1800" kern="1200" dirty="0">
              <a:latin typeface="Arial" panose="020B0604020202020204"/>
            </a:rPr>
            <a:t> for reporting and analysis</a:t>
          </a:r>
          <a:endParaRPr lang="en-GB" sz="1800" kern="1200" dirty="0"/>
        </a:p>
      </dsp:txBody>
      <dsp:txXfrm>
        <a:off x="540414" y="2574679"/>
        <a:ext cx="9556109" cy="479482"/>
      </dsp:txXfrm>
    </dsp:sp>
    <dsp:sp modelId="{34E95EED-D547-44F3-98C1-D6A2397B492B}">
      <dsp:nvSpPr>
        <dsp:cNvPr id="0" name=""/>
        <dsp:cNvSpPr/>
      </dsp:nvSpPr>
      <dsp:spPr>
        <a:xfrm>
          <a:off x="0" y="3630900"/>
          <a:ext cx="10289513" cy="4536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D4E348-4F2F-47D1-854D-CACE5FBA6B20}">
      <dsp:nvSpPr>
        <dsp:cNvPr id="0" name=""/>
        <dsp:cNvSpPr/>
      </dsp:nvSpPr>
      <dsp:spPr>
        <a:xfrm>
          <a:off x="514475" y="3365220"/>
          <a:ext cx="9673387"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243" tIns="0" rIns="272243" bIns="0" numCol="1" spcCol="1270" anchor="ctr" anchorCtr="0">
          <a:noAutofit/>
        </a:bodyPr>
        <a:lstStyle/>
        <a:p>
          <a:pPr marL="0" lvl="0" indent="0" algn="ctr" defTabSz="800100">
            <a:lnSpc>
              <a:spcPct val="90000"/>
            </a:lnSpc>
            <a:spcBef>
              <a:spcPct val="0"/>
            </a:spcBef>
            <a:spcAft>
              <a:spcPct val="35000"/>
            </a:spcAft>
            <a:buNone/>
          </a:pPr>
          <a:r>
            <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Other</a:t>
          </a:r>
          <a:endParaRPr lang="en-GB" sz="1800" kern="1200"/>
        </a:p>
      </dsp:txBody>
      <dsp:txXfrm>
        <a:off x="540414" y="3391159"/>
        <a:ext cx="9621509"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E699D-2374-4146-8384-068796E47624}">
      <dsp:nvSpPr>
        <dsp:cNvPr id="0" name=""/>
        <dsp:cNvSpPr/>
      </dsp:nvSpPr>
      <dsp:spPr>
        <a:xfrm>
          <a:off x="0" y="312599"/>
          <a:ext cx="10264140" cy="3780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B47425-97C0-455E-A5E3-845AEB4AF804}">
      <dsp:nvSpPr>
        <dsp:cNvPr id="0" name=""/>
        <dsp:cNvSpPr/>
      </dsp:nvSpPr>
      <dsp:spPr>
        <a:xfrm>
          <a:off x="513207" y="91199"/>
          <a:ext cx="9471635"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572" tIns="0" rIns="271572" bIns="0" numCol="1" spcCol="1270" anchor="ctr" anchorCtr="0">
          <a:noAutofit/>
        </a:bodyPr>
        <a:lstStyle/>
        <a:p>
          <a:pPr marL="0" lvl="0" indent="0" algn="ctr" defTabSz="666750" rtl="0">
            <a:lnSpc>
              <a:spcPct val="90000"/>
            </a:lnSpc>
            <a:spcBef>
              <a:spcPct val="0"/>
            </a:spcBef>
            <a:spcAft>
              <a:spcPct val="35000"/>
            </a:spcAft>
            <a:buNone/>
          </a:pPr>
          <a:r>
            <a:rPr kumimoji="0" lang="en-GB" sz="1500" b="0" i="0" u="none" strike="noStrike" kern="1200" cap="none" spc="0" normalizeH="0" baseline="0" noProof="0" dirty="0">
              <a:ln>
                <a:noFill/>
              </a:ln>
              <a:effectLst/>
              <a:uLnTx/>
              <a:uFillTx/>
              <a:latin typeface="Arial"/>
              <a:ea typeface="+mn-ea"/>
              <a:cs typeface="+mn-cs"/>
            </a:rPr>
            <a:t>Lack of skilled personnel</a:t>
          </a:r>
        </a:p>
      </dsp:txBody>
      <dsp:txXfrm>
        <a:off x="534823" y="112815"/>
        <a:ext cx="9428403" cy="399568"/>
      </dsp:txXfrm>
    </dsp:sp>
    <dsp:sp modelId="{566F6ED2-1798-419C-B0DB-EE4CEEB3D5E2}">
      <dsp:nvSpPr>
        <dsp:cNvPr id="0" name=""/>
        <dsp:cNvSpPr/>
      </dsp:nvSpPr>
      <dsp:spPr>
        <a:xfrm>
          <a:off x="0" y="993000"/>
          <a:ext cx="10264140" cy="3780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FC006F-D361-4A0C-A804-50971A9E9994}">
      <dsp:nvSpPr>
        <dsp:cNvPr id="0" name=""/>
        <dsp:cNvSpPr/>
      </dsp:nvSpPr>
      <dsp:spPr>
        <a:xfrm>
          <a:off x="513207" y="771600"/>
          <a:ext cx="947767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572" tIns="0" rIns="271572" bIns="0" numCol="1" spcCol="1270" anchor="ctr" anchorCtr="0">
          <a:noAutofit/>
        </a:bodyPr>
        <a:lstStyle/>
        <a:p>
          <a:pPr marL="0" lvl="0" indent="0" algn="ctr" defTabSz="666750" rtl="0">
            <a:lnSpc>
              <a:spcPct val="90000"/>
            </a:lnSpc>
            <a:spcBef>
              <a:spcPct val="0"/>
            </a:spcBef>
            <a:spcAft>
              <a:spcPct val="35000"/>
            </a:spcAft>
            <a:buClr>
              <a:srgbClr val="FFFFFF"/>
            </a:buClr>
            <a:buSzPct val="100000"/>
            <a:buFont typeface="Wingdings" panose="05000000000000000000" pitchFamily="2" charset="2"/>
            <a:buNone/>
          </a:pPr>
          <a:r>
            <a:rPr kumimoji="0" lang="en-GB" sz="1500" b="0" i="0" u="none" strike="noStrike" kern="1200" cap="none" spc="0" normalizeH="0" baseline="0" noProof="0" dirty="0">
              <a:ln>
                <a:noFill/>
              </a:ln>
              <a:solidFill>
                <a:srgbClr val="FFFFFF"/>
              </a:solidFill>
              <a:effectLst/>
              <a:uLnTx/>
              <a:uFillTx/>
              <a:latin typeface="Arial"/>
              <a:ea typeface="+mn-ea"/>
              <a:cs typeface="+mn-cs"/>
            </a:rPr>
            <a:t>Internal resistance</a:t>
          </a:r>
        </a:p>
      </dsp:txBody>
      <dsp:txXfrm>
        <a:off x="534823" y="793216"/>
        <a:ext cx="9434438" cy="399568"/>
      </dsp:txXfrm>
    </dsp:sp>
    <dsp:sp modelId="{A0E8253F-A3D9-4A8F-932A-0C83555EC06F}">
      <dsp:nvSpPr>
        <dsp:cNvPr id="0" name=""/>
        <dsp:cNvSpPr/>
      </dsp:nvSpPr>
      <dsp:spPr>
        <a:xfrm>
          <a:off x="0" y="1673400"/>
          <a:ext cx="10264140" cy="3780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4402FF-8EDD-43FA-9E17-1D85B7DF58CD}">
      <dsp:nvSpPr>
        <dsp:cNvPr id="0" name=""/>
        <dsp:cNvSpPr/>
      </dsp:nvSpPr>
      <dsp:spPr>
        <a:xfrm>
          <a:off x="513207" y="1452000"/>
          <a:ext cx="9450511"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572" tIns="0" rIns="271572" bIns="0" numCol="1" spcCol="1270" anchor="ctr" anchorCtr="0">
          <a:noAutofit/>
        </a:bodyPr>
        <a:lstStyle/>
        <a:p>
          <a:pPr marL="0" lvl="0" indent="0" algn="ctr" defTabSz="666750">
            <a:lnSpc>
              <a:spcPct val="90000"/>
            </a:lnSpc>
            <a:spcBef>
              <a:spcPct val="0"/>
            </a:spcBef>
            <a:spcAft>
              <a:spcPct val="35000"/>
            </a:spcAft>
            <a:buClr>
              <a:srgbClr val="FFFFFF"/>
            </a:buClr>
            <a:buSzPct val="100000"/>
            <a:buFont typeface="Wingdings" panose="05000000000000000000" pitchFamily="2" charset="2"/>
            <a:buNone/>
          </a:pPr>
          <a:r>
            <a:rPr kumimoji="0" lang="en-GB" sz="1500" b="0" i="0" u="none" strike="noStrike" kern="1200" cap="none" spc="0" normalizeH="0" baseline="0" noProof="0" dirty="0">
              <a:ln>
                <a:noFill/>
              </a:ln>
              <a:solidFill>
                <a:srgbClr val="FFFFFF"/>
              </a:solidFill>
              <a:effectLst/>
              <a:uLnTx/>
              <a:uFillTx/>
              <a:latin typeface="Arial"/>
              <a:ea typeface="+mn-ea"/>
              <a:cs typeface="+mn-cs"/>
            </a:rPr>
            <a:t>Data quality and availability</a:t>
          </a:r>
        </a:p>
      </dsp:txBody>
      <dsp:txXfrm>
        <a:off x="534823" y="1473616"/>
        <a:ext cx="9407279" cy="399568"/>
      </dsp:txXfrm>
    </dsp:sp>
    <dsp:sp modelId="{9B957365-7D19-4633-829E-BF93C67A54C5}">
      <dsp:nvSpPr>
        <dsp:cNvPr id="0" name=""/>
        <dsp:cNvSpPr/>
      </dsp:nvSpPr>
      <dsp:spPr>
        <a:xfrm>
          <a:off x="0" y="2353800"/>
          <a:ext cx="10264140" cy="3780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D1E292-C4D3-436B-BD6F-BAE74A494668}">
      <dsp:nvSpPr>
        <dsp:cNvPr id="0" name=""/>
        <dsp:cNvSpPr/>
      </dsp:nvSpPr>
      <dsp:spPr>
        <a:xfrm>
          <a:off x="513207" y="2132400"/>
          <a:ext cx="9480113"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572" tIns="0" rIns="271572" bIns="0" numCol="1" spcCol="1270" anchor="ctr" anchorCtr="0">
          <a:noAutofit/>
        </a:bodyPr>
        <a:lstStyle/>
        <a:p>
          <a:pPr marL="0" lvl="0" indent="0" algn="ctr" defTabSz="666750" rtl="0">
            <a:lnSpc>
              <a:spcPct val="90000"/>
            </a:lnSpc>
            <a:spcBef>
              <a:spcPct val="0"/>
            </a:spcBef>
            <a:spcAft>
              <a:spcPct val="35000"/>
            </a:spcAft>
            <a:buClr>
              <a:srgbClr val="FFFFFF"/>
            </a:buClr>
            <a:buSzPct val="100000"/>
            <a:buFont typeface="Wingdings" panose="05000000000000000000" pitchFamily="2" charset="2"/>
            <a:buNone/>
          </a:pPr>
          <a:r>
            <a:rPr kumimoji="0" lang="en-GB" sz="1500" b="0" i="0" u="none" strike="noStrike" kern="1200" cap="none" spc="0" normalizeH="0" baseline="0" noProof="0" dirty="0">
              <a:ln>
                <a:noFill/>
              </a:ln>
              <a:solidFill>
                <a:srgbClr val="FFFFFF"/>
              </a:solidFill>
              <a:effectLst/>
              <a:uLnTx/>
              <a:uFillTx/>
              <a:latin typeface="Arial"/>
              <a:ea typeface="+mn-ea"/>
              <a:cs typeface="+mn-cs"/>
            </a:rPr>
            <a:t>Cost</a:t>
          </a:r>
        </a:p>
      </dsp:txBody>
      <dsp:txXfrm>
        <a:off x="534823" y="2154016"/>
        <a:ext cx="9436881" cy="399568"/>
      </dsp:txXfrm>
    </dsp:sp>
    <dsp:sp modelId="{34E95EED-D547-44F3-98C1-D6A2397B492B}">
      <dsp:nvSpPr>
        <dsp:cNvPr id="0" name=""/>
        <dsp:cNvSpPr/>
      </dsp:nvSpPr>
      <dsp:spPr>
        <a:xfrm>
          <a:off x="0" y="3034200"/>
          <a:ext cx="10264140" cy="3780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D4E348-4F2F-47D1-854D-CACE5FBA6B20}">
      <dsp:nvSpPr>
        <dsp:cNvPr id="0" name=""/>
        <dsp:cNvSpPr/>
      </dsp:nvSpPr>
      <dsp:spPr>
        <a:xfrm>
          <a:off x="513207" y="2812800"/>
          <a:ext cx="9445985"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572" tIns="0" rIns="271572" bIns="0" numCol="1" spcCol="1270" anchor="ctr" anchorCtr="0">
          <a:noAutofit/>
        </a:bodyPr>
        <a:lstStyle/>
        <a:p>
          <a:pPr marL="0" lvl="0" indent="0" algn="ctr" defTabSz="666750">
            <a:lnSpc>
              <a:spcPct val="90000"/>
            </a:lnSpc>
            <a:spcBef>
              <a:spcPct val="0"/>
            </a:spcBef>
            <a:spcAft>
              <a:spcPct val="35000"/>
            </a:spcAft>
            <a:buNone/>
          </a:pPr>
          <a:r>
            <a:rPr kumimoji="0" lang="en-GB" sz="15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Challenges with existing/legacy systems</a:t>
          </a:r>
        </a:p>
      </dsp:txBody>
      <dsp:txXfrm>
        <a:off x="534823" y="2834416"/>
        <a:ext cx="9402753" cy="399568"/>
      </dsp:txXfrm>
    </dsp:sp>
    <dsp:sp modelId="{61125AC7-F23D-4709-BDA1-7065078B2FEC}">
      <dsp:nvSpPr>
        <dsp:cNvPr id="0" name=""/>
        <dsp:cNvSpPr/>
      </dsp:nvSpPr>
      <dsp:spPr>
        <a:xfrm>
          <a:off x="0" y="3714600"/>
          <a:ext cx="10264140" cy="378000"/>
        </a:xfrm>
        <a:prstGeom prst="rect">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34B683-7CB1-4496-9122-AB639448078C}">
      <dsp:nvSpPr>
        <dsp:cNvPr id="0" name=""/>
        <dsp:cNvSpPr/>
      </dsp:nvSpPr>
      <dsp:spPr>
        <a:xfrm>
          <a:off x="513207" y="3493200"/>
          <a:ext cx="9488663"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572" tIns="0" rIns="271572" bIns="0" numCol="1" spcCol="1270" anchor="ctr" anchorCtr="0">
          <a:noAutofit/>
        </a:bodyPr>
        <a:lstStyle/>
        <a:p>
          <a:pPr marL="0" lvl="0" indent="0" algn="ctr" defTabSz="666750">
            <a:lnSpc>
              <a:spcPct val="90000"/>
            </a:lnSpc>
            <a:spcBef>
              <a:spcPct val="0"/>
            </a:spcBef>
            <a:spcAft>
              <a:spcPct val="35000"/>
            </a:spcAft>
            <a:buNone/>
          </a:pPr>
          <a:r>
            <a:rPr lang="en-GB" sz="1500" kern="1200" dirty="0"/>
            <a:t>Regulatory compliance concerns</a:t>
          </a:r>
        </a:p>
      </dsp:txBody>
      <dsp:txXfrm>
        <a:off x="534823" y="3514816"/>
        <a:ext cx="9445431"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A126C3-8284-54ED-5C3A-22C9123F8A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E6F699E-796C-091A-4137-1D54E0B463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62D0EE-B561-471C-A518-397A8C8B4947}" type="datetimeFigureOut">
              <a:rPr lang="en-GB" smtClean="0"/>
              <a:t>23/01/2025</a:t>
            </a:fld>
            <a:endParaRPr lang="en-GB" dirty="0"/>
          </a:p>
        </p:txBody>
      </p:sp>
      <p:sp>
        <p:nvSpPr>
          <p:cNvPr id="4" name="Footer Placeholder 3">
            <a:extLst>
              <a:ext uri="{FF2B5EF4-FFF2-40B4-BE49-F238E27FC236}">
                <a16:creationId xmlns:a16="http://schemas.microsoft.com/office/drawing/2014/main" id="{F9D7EEFC-8029-21DF-EE8C-F55A9827F1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A8C043E4-B4D6-8D66-8593-38A4A20468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719393-49BA-4822-BADC-A84209D91C9F}" type="slidenum">
              <a:rPr lang="en-GB" smtClean="0"/>
              <a:t>‹#›</a:t>
            </a:fld>
            <a:endParaRPr lang="en-GB" dirty="0"/>
          </a:p>
        </p:txBody>
      </p:sp>
    </p:spTree>
    <p:extLst>
      <p:ext uri="{BB962C8B-B14F-4D97-AF65-F5344CB8AC3E}">
        <p14:creationId xmlns:p14="http://schemas.microsoft.com/office/powerpoint/2010/main" val="353826890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EEC42-3DB7-4322-9795-C5286F9612A2}" type="datetimeFigureOut">
              <a:rPr lang="en-GB" smtClean="0"/>
              <a:t>23/01/2025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AFE08-BD0B-422A-BC0C-3E45B8EFC929}" type="slidenum">
              <a:rPr lang="en-GB" smtClean="0"/>
              <a:t>‹#›</a:t>
            </a:fld>
            <a:endParaRPr lang="en-GB" dirty="0"/>
          </a:p>
        </p:txBody>
      </p:sp>
    </p:spTree>
    <p:extLst>
      <p:ext uri="{BB962C8B-B14F-4D97-AF65-F5344CB8AC3E}">
        <p14:creationId xmlns:p14="http://schemas.microsoft.com/office/powerpoint/2010/main" val="257629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2AFE08-BD0B-422A-BC0C-3E45B8EFC929}" type="slidenum">
              <a:rPr lang="en-GB" smtClean="0"/>
              <a:t>1</a:t>
            </a:fld>
            <a:endParaRPr lang="en-GB" dirty="0"/>
          </a:p>
        </p:txBody>
      </p:sp>
    </p:spTree>
    <p:extLst>
      <p:ext uri="{BB962C8B-B14F-4D97-AF65-F5344CB8AC3E}">
        <p14:creationId xmlns:p14="http://schemas.microsoft.com/office/powerpoint/2010/main" val="3451747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journey we’ve been on, from this</a:t>
            </a:r>
          </a:p>
        </p:txBody>
      </p:sp>
      <p:sp>
        <p:nvSpPr>
          <p:cNvPr id="4" name="Slide Number Placeholder 3"/>
          <p:cNvSpPr>
            <a:spLocks noGrp="1"/>
          </p:cNvSpPr>
          <p:nvPr>
            <p:ph type="sldNum" sz="quarter" idx="5"/>
          </p:nvPr>
        </p:nvSpPr>
        <p:spPr/>
        <p:txBody>
          <a:bodyPr/>
          <a:lstStyle/>
          <a:p>
            <a:fld id="{6F740980-25A4-4896-BDE4-3BB2753A65B5}" type="slidenum">
              <a:rPr lang="en-GB" smtClean="0"/>
              <a:t>7</a:t>
            </a:fld>
            <a:endParaRPr lang="en-GB"/>
          </a:p>
        </p:txBody>
      </p:sp>
    </p:spTree>
    <p:extLst>
      <p:ext uri="{BB962C8B-B14F-4D97-AF65-F5344CB8AC3E}">
        <p14:creationId xmlns:p14="http://schemas.microsoft.com/office/powerpoint/2010/main" val="85639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the latest smartphone.</a:t>
            </a:r>
          </a:p>
        </p:txBody>
      </p:sp>
      <p:sp>
        <p:nvSpPr>
          <p:cNvPr id="4" name="Slide Number Placeholder 3"/>
          <p:cNvSpPr>
            <a:spLocks noGrp="1"/>
          </p:cNvSpPr>
          <p:nvPr>
            <p:ph type="sldNum" sz="quarter" idx="5"/>
          </p:nvPr>
        </p:nvSpPr>
        <p:spPr/>
        <p:txBody>
          <a:bodyPr/>
          <a:lstStyle/>
          <a:p>
            <a:fld id="{6F740980-25A4-4896-BDE4-3BB2753A65B5}" type="slidenum">
              <a:rPr lang="en-GB" smtClean="0"/>
              <a:t>8</a:t>
            </a:fld>
            <a:endParaRPr lang="en-GB"/>
          </a:p>
        </p:txBody>
      </p:sp>
    </p:spTree>
    <p:extLst>
      <p:ext uri="{BB962C8B-B14F-4D97-AF65-F5344CB8AC3E}">
        <p14:creationId xmlns:p14="http://schemas.microsoft.com/office/powerpoint/2010/main" val="2633343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E4318-D3CA-FA2D-1FE7-E04ADC45DA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A8E68E-DE51-C19D-A380-E53519B121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8D7AF2-1477-6337-C046-2F2B77154570}"/>
              </a:ext>
            </a:extLst>
          </p:cNvPr>
          <p:cNvSpPr>
            <a:spLocks noGrp="1"/>
          </p:cNvSpPr>
          <p:nvPr>
            <p:ph type="body" idx="1"/>
          </p:nvPr>
        </p:nvSpPr>
        <p:spPr/>
        <p:txBody>
          <a:bodyPr/>
          <a:lstStyle/>
          <a:p>
            <a:r>
              <a:rPr lang="en-GB" dirty="0"/>
              <a:t>And to the future - with machine learning and artificial intelligence fully embedded in the tax landscape. This was generated by MS co-pilot</a:t>
            </a:r>
          </a:p>
        </p:txBody>
      </p:sp>
      <p:sp>
        <p:nvSpPr>
          <p:cNvPr id="4" name="Slide Number Placeholder 3">
            <a:extLst>
              <a:ext uri="{FF2B5EF4-FFF2-40B4-BE49-F238E27FC236}">
                <a16:creationId xmlns:a16="http://schemas.microsoft.com/office/drawing/2014/main" id="{A14436AD-1E38-E370-2D38-7610D9DA1D36}"/>
              </a:ext>
            </a:extLst>
          </p:cNvPr>
          <p:cNvSpPr>
            <a:spLocks noGrp="1"/>
          </p:cNvSpPr>
          <p:nvPr>
            <p:ph type="sldNum" sz="quarter" idx="5"/>
          </p:nvPr>
        </p:nvSpPr>
        <p:spPr/>
        <p:txBody>
          <a:bodyPr/>
          <a:lstStyle/>
          <a:p>
            <a:fld id="{6F740980-25A4-4896-BDE4-3BB2753A65B5}" type="slidenum">
              <a:rPr lang="en-GB" smtClean="0"/>
              <a:t>9</a:t>
            </a:fld>
            <a:endParaRPr lang="en-GB"/>
          </a:p>
        </p:txBody>
      </p:sp>
    </p:spTree>
    <p:extLst>
      <p:ext uri="{BB962C8B-B14F-4D97-AF65-F5344CB8AC3E}">
        <p14:creationId xmlns:p14="http://schemas.microsoft.com/office/powerpoint/2010/main" val="1905775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5587" rtl="0" eaLnBrk="1" fontAlgn="auto" latinLnBrk="0" hangingPunct="1">
              <a:lnSpc>
                <a:spcPct val="100000"/>
              </a:lnSpc>
              <a:spcBef>
                <a:spcPts val="0"/>
              </a:spcBef>
              <a:spcAft>
                <a:spcPts val="0"/>
              </a:spcAft>
              <a:buClrTx/>
              <a:buSzTx/>
              <a:buFontTx/>
              <a:buNone/>
              <a:tabLst/>
              <a:defRPr/>
            </a:pPr>
            <a:r>
              <a:rPr lang="en-GB" sz="900" dirty="0"/>
              <a:t>The future of VAT compliance - going digital and data being linked together across the globe</a:t>
            </a:r>
          </a:p>
          <a:p>
            <a:endParaRPr lang="en-GB" dirty="0"/>
          </a:p>
          <a:p>
            <a:r>
              <a:rPr lang="en-GB" dirty="0"/>
              <a:t>Overview of different types.</a:t>
            </a:r>
          </a:p>
          <a:p>
            <a:endParaRPr lang="en-GB" dirty="0"/>
          </a:p>
          <a:p>
            <a:r>
              <a:rPr lang="en-GB" dirty="0"/>
              <a:t>UK - waiting for information to be published by HMRC - expected early 2025</a:t>
            </a:r>
          </a:p>
          <a:p>
            <a:endParaRPr lang="en-GB" dirty="0"/>
          </a:p>
        </p:txBody>
      </p:sp>
      <p:sp>
        <p:nvSpPr>
          <p:cNvPr id="4" name="Slide Number Placeholder 3"/>
          <p:cNvSpPr>
            <a:spLocks noGrp="1"/>
          </p:cNvSpPr>
          <p:nvPr>
            <p:ph type="sldNum" sz="quarter" idx="5"/>
          </p:nvPr>
        </p:nvSpPr>
        <p:spPr/>
        <p:txBody>
          <a:bodyPr/>
          <a:lstStyle/>
          <a:p>
            <a:fld id="{FB2AFE08-BD0B-422A-BC0C-3E45B8EFC929}" type="slidenum">
              <a:rPr lang="en-GB" smtClean="0"/>
              <a:t>13</a:t>
            </a:fld>
            <a:endParaRPr lang="en-GB" dirty="0"/>
          </a:p>
        </p:txBody>
      </p:sp>
    </p:spTree>
    <p:extLst>
      <p:ext uri="{BB962C8B-B14F-4D97-AF65-F5344CB8AC3E}">
        <p14:creationId xmlns:p14="http://schemas.microsoft.com/office/powerpoint/2010/main" val="1398349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Before we look at how technology can help in more detail, wanted to cover an important set of guidelines that HMRC published towards the end of last year</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B2AFE08-BD0B-422A-BC0C-3E45B8EFC929}" type="slidenum">
              <a:rPr lang="en-GB" smtClean="0"/>
              <a:t>16</a:t>
            </a:fld>
            <a:endParaRPr lang="en-GB" dirty="0"/>
          </a:p>
        </p:txBody>
      </p:sp>
    </p:spTree>
    <p:extLst>
      <p:ext uri="{BB962C8B-B14F-4D97-AF65-F5344CB8AC3E}">
        <p14:creationId xmlns:p14="http://schemas.microsoft.com/office/powerpoint/2010/main" val="178588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AFE08-BD0B-422A-BC0C-3E45B8EFC9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656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473.xml"/><Relationship Id="rId4" Type="http://schemas.openxmlformats.org/officeDocument/2006/relationships/image" Target="../media/image11.sv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27.xml"/><Relationship Id="rId4" Type="http://schemas.openxmlformats.org/officeDocument/2006/relationships/image" Target="../media/image6.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28.xml"/><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131.xml"/><Relationship Id="rId7" Type="http://schemas.openxmlformats.org/officeDocument/2006/relationships/image" Target="../media/image3.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Master" Target="../slideMasters/slideMaster1.xml"/><Relationship Id="rId5" Type="http://schemas.openxmlformats.org/officeDocument/2006/relationships/tags" Target="../tags/tag133.xml"/><Relationship Id="rId4" Type="http://schemas.openxmlformats.org/officeDocument/2006/relationships/tags" Target="../tags/tag13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4.xml"/><Relationship Id="rId4" Type="http://schemas.openxmlformats.org/officeDocument/2006/relationships/image" Target="../media/image4.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5.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6.xml"/><Relationship Id="rId4" Type="http://schemas.openxmlformats.org/officeDocument/2006/relationships/image" Target="../media/image4.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3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38.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0.xml"/><Relationship Id="rId1" Type="http://schemas.openxmlformats.org/officeDocument/2006/relationships/tags" Target="../tags/tag139.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3" Type="http://schemas.openxmlformats.org/officeDocument/2006/relationships/tags" Target="../tags/tag7.xml"/><Relationship Id="rId21" Type="http://schemas.openxmlformats.org/officeDocument/2006/relationships/slideMaster" Target="../slideMasters/slideMaster1.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19" Type="http://schemas.openxmlformats.org/officeDocument/2006/relationships/tags" Target="../tags/tag2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43.xml"/><Relationship Id="rId7" Type="http://schemas.openxmlformats.org/officeDocument/2006/relationships/image" Target="../media/image4.sv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4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5.xml"/><Relationship Id="rId4" Type="http://schemas.openxmlformats.org/officeDocument/2006/relationships/image" Target="../media/image4.svg"/></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tags" Target="../tags/tag158.xml"/><Relationship Id="rId18" Type="http://schemas.openxmlformats.org/officeDocument/2006/relationships/tags" Target="../tags/tag163.xml"/><Relationship Id="rId3" Type="http://schemas.openxmlformats.org/officeDocument/2006/relationships/tags" Target="../tags/tag148.xml"/><Relationship Id="rId21" Type="http://schemas.openxmlformats.org/officeDocument/2006/relationships/slideMaster" Target="../slideMasters/slideMaster1.xml"/><Relationship Id="rId7" Type="http://schemas.openxmlformats.org/officeDocument/2006/relationships/tags" Target="../tags/tag152.xml"/><Relationship Id="rId12" Type="http://schemas.openxmlformats.org/officeDocument/2006/relationships/tags" Target="../tags/tag157.xml"/><Relationship Id="rId17" Type="http://schemas.openxmlformats.org/officeDocument/2006/relationships/tags" Target="../tags/tag162.xml"/><Relationship Id="rId2" Type="http://schemas.openxmlformats.org/officeDocument/2006/relationships/tags" Target="../tags/tag147.xml"/><Relationship Id="rId16" Type="http://schemas.openxmlformats.org/officeDocument/2006/relationships/tags" Target="../tags/tag161.xml"/><Relationship Id="rId20" Type="http://schemas.openxmlformats.org/officeDocument/2006/relationships/tags" Target="../tags/tag165.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tags" Target="../tags/tag156.xml"/><Relationship Id="rId5" Type="http://schemas.openxmlformats.org/officeDocument/2006/relationships/tags" Target="../tags/tag150.xml"/><Relationship Id="rId15" Type="http://schemas.openxmlformats.org/officeDocument/2006/relationships/tags" Target="../tags/tag160.xml"/><Relationship Id="rId10" Type="http://schemas.openxmlformats.org/officeDocument/2006/relationships/tags" Target="../tags/tag155.xml"/><Relationship Id="rId19" Type="http://schemas.openxmlformats.org/officeDocument/2006/relationships/tags" Target="../tags/tag164.xml"/><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tags" Target="../tags/tag159.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tags" Target="../tags/tag178.xml"/><Relationship Id="rId18" Type="http://schemas.openxmlformats.org/officeDocument/2006/relationships/tags" Target="../tags/tag183.xml"/><Relationship Id="rId3" Type="http://schemas.openxmlformats.org/officeDocument/2006/relationships/tags" Target="../tags/tag168.xml"/><Relationship Id="rId21" Type="http://schemas.openxmlformats.org/officeDocument/2006/relationships/slideMaster" Target="../slideMasters/slideMaster1.xml"/><Relationship Id="rId7" Type="http://schemas.openxmlformats.org/officeDocument/2006/relationships/tags" Target="../tags/tag172.xml"/><Relationship Id="rId12" Type="http://schemas.openxmlformats.org/officeDocument/2006/relationships/tags" Target="../tags/tag177.xml"/><Relationship Id="rId17" Type="http://schemas.openxmlformats.org/officeDocument/2006/relationships/tags" Target="../tags/tag182.xml"/><Relationship Id="rId2" Type="http://schemas.openxmlformats.org/officeDocument/2006/relationships/tags" Target="../tags/tag167.xml"/><Relationship Id="rId16" Type="http://schemas.openxmlformats.org/officeDocument/2006/relationships/tags" Target="../tags/tag181.xml"/><Relationship Id="rId20" Type="http://schemas.openxmlformats.org/officeDocument/2006/relationships/tags" Target="../tags/tag185.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5" Type="http://schemas.openxmlformats.org/officeDocument/2006/relationships/tags" Target="../tags/tag170.xml"/><Relationship Id="rId15" Type="http://schemas.openxmlformats.org/officeDocument/2006/relationships/tags" Target="../tags/tag180.xml"/><Relationship Id="rId10" Type="http://schemas.openxmlformats.org/officeDocument/2006/relationships/tags" Target="../tags/tag175.xml"/><Relationship Id="rId19" Type="http://schemas.openxmlformats.org/officeDocument/2006/relationships/tags" Target="../tags/tag184.xml"/><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tags" Target="../tags/tag179.xml"/><Relationship Id="rId22"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194.xml"/><Relationship Id="rId13" Type="http://schemas.openxmlformats.org/officeDocument/2006/relationships/tags" Target="../tags/tag199.xml"/><Relationship Id="rId18" Type="http://schemas.openxmlformats.org/officeDocument/2006/relationships/tags" Target="../tags/tag204.xml"/><Relationship Id="rId3" Type="http://schemas.openxmlformats.org/officeDocument/2006/relationships/tags" Target="../tags/tag189.xml"/><Relationship Id="rId21" Type="http://schemas.openxmlformats.org/officeDocument/2006/relationships/slideMaster" Target="../slideMasters/slideMaster2.xml"/><Relationship Id="rId7" Type="http://schemas.openxmlformats.org/officeDocument/2006/relationships/tags" Target="../tags/tag193.xml"/><Relationship Id="rId12" Type="http://schemas.openxmlformats.org/officeDocument/2006/relationships/tags" Target="../tags/tag198.xml"/><Relationship Id="rId17" Type="http://schemas.openxmlformats.org/officeDocument/2006/relationships/tags" Target="../tags/tag203.xml"/><Relationship Id="rId2" Type="http://schemas.openxmlformats.org/officeDocument/2006/relationships/tags" Target="../tags/tag188.xml"/><Relationship Id="rId16" Type="http://schemas.openxmlformats.org/officeDocument/2006/relationships/tags" Target="../tags/tag202.xml"/><Relationship Id="rId20" Type="http://schemas.openxmlformats.org/officeDocument/2006/relationships/tags" Target="../tags/tag206.xm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tags" Target="../tags/tag197.xml"/><Relationship Id="rId5" Type="http://schemas.openxmlformats.org/officeDocument/2006/relationships/tags" Target="../tags/tag191.xml"/><Relationship Id="rId15" Type="http://schemas.openxmlformats.org/officeDocument/2006/relationships/tags" Target="../tags/tag201.xml"/><Relationship Id="rId10" Type="http://schemas.openxmlformats.org/officeDocument/2006/relationships/tags" Target="../tags/tag196.xml"/><Relationship Id="rId19" Type="http://schemas.openxmlformats.org/officeDocument/2006/relationships/tags" Target="../tags/tag205.xml"/><Relationship Id="rId4" Type="http://schemas.openxmlformats.org/officeDocument/2006/relationships/tags" Target="../tags/tag190.xml"/><Relationship Id="rId9" Type="http://schemas.openxmlformats.org/officeDocument/2006/relationships/tags" Target="../tags/tag195.xml"/><Relationship Id="rId14" Type="http://schemas.openxmlformats.org/officeDocument/2006/relationships/tags" Target="../tags/tag200.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214.xml"/><Relationship Id="rId13" Type="http://schemas.openxmlformats.org/officeDocument/2006/relationships/tags" Target="../tags/tag219.xml"/><Relationship Id="rId18" Type="http://schemas.openxmlformats.org/officeDocument/2006/relationships/tags" Target="../tags/tag224.xml"/><Relationship Id="rId3" Type="http://schemas.openxmlformats.org/officeDocument/2006/relationships/tags" Target="../tags/tag209.xml"/><Relationship Id="rId21" Type="http://schemas.openxmlformats.org/officeDocument/2006/relationships/slideMaster" Target="../slideMasters/slideMaster2.xml"/><Relationship Id="rId7" Type="http://schemas.openxmlformats.org/officeDocument/2006/relationships/tags" Target="../tags/tag213.xml"/><Relationship Id="rId12" Type="http://schemas.openxmlformats.org/officeDocument/2006/relationships/tags" Target="../tags/tag218.xml"/><Relationship Id="rId17" Type="http://schemas.openxmlformats.org/officeDocument/2006/relationships/tags" Target="../tags/tag223.xml"/><Relationship Id="rId2" Type="http://schemas.openxmlformats.org/officeDocument/2006/relationships/tags" Target="../tags/tag208.xml"/><Relationship Id="rId16" Type="http://schemas.openxmlformats.org/officeDocument/2006/relationships/tags" Target="../tags/tag222.xml"/><Relationship Id="rId20" Type="http://schemas.openxmlformats.org/officeDocument/2006/relationships/tags" Target="../tags/tag226.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tags" Target="../tags/tag217.xml"/><Relationship Id="rId5" Type="http://schemas.openxmlformats.org/officeDocument/2006/relationships/tags" Target="../tags/tag211.xml"/><Relationship Id="rId15" Type="http://schemas.openxmlformats.org/officeDocument/2006/relationships/tags" Target="../tags/tag221.xml"/><Relationship Id="rId10" Type="http://schemas.openxmlformats.org/officeDocument/2006/relationships/tags" Target="../tags/tag216.xml"/><Relationship Id="rId19" Type="http://schemas.openxmlformats.org/officeDocument/2006/relationships/tags" Target="../tags/tag225.xml"/><Relationship Id="rId4" Type="http://schemas.openxmlformats.org/officeDocument/2006/relationships/tags" Target="../tags/tag210.xml"/><Relationship Id="rId9" Type="http://schemas.openxmlformats.org/officeDocument/2006/relationships/tags" Target="../tags/tag215.xml"/><Relationship Id="rId14" Type="http://schemas.openxmlformats.org/officeDocument/2006/relationships/tags" Target="../tags/tag220.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tags" Target="../tags/tag42.xml"/><Relationship Id="rId3" Type="http://schemas.openxmlformats.org/officeDocument/2006/relationships/tags" Target="../tags/tag27.xml"/><Relationship Id="rId21" Type="http://schemas.openxmlformats.org/officeDocument/2006/relationships/slideMaster" Target="../slideMasters/slideMaster1.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tags" Target="../tags/tag44.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10" Type="http://schemas.openxmlformats.org/officeDocument/2006/relationships/tags" Target="../tags/tag34.xml"/><Relationship Id="rId19" Type="http://schemas.openxmlformats.org/officeDocument/2006/relationships/tags" Target="../tags/tag43.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234.xml"/><Relationship Id="rId13" Type="http://schemas.openxmlformats.org/officeDocument/2006/relationships/tags" Target="../tags/tag239.xml"/><Relationship Id="rId18" Type="http://schemas.openxmlformats.org/officeDocument/2006/relationships/tags" Target="../tags/tag244.xml"/><Relationship Id="rId3" Type="http://schemas.openxmlformats.org/officeDocument/2006/relationships/tags" Target="../tags/tag229.xml"/><Relationship Id="rId21" Type="http://schemas.openxmlformats.org/officeDocument/2006/relationships/slideMaster" Target="../slideMasters/slideMaster2.xml"/><Relationship Id="rId7" Type="http://schemas.openxmlformats.org/officeDocument/2006/relationships/tags" Target="../tags/tag233.xml"/><Relationship Id="rId12" Type="http://schemas.openxmlformats.org/officeDocument/2006/relationships/tags" Target="../tags/tag238.xml"/><Relationship Id="rId17" Type="http://schemas.openxmlformats.org/officeDocument/2006/relationships/tags" Target="../tags/tag243.xml"/><Relationship Id="rId2" Type="http://schemas.openxmlformats.org/officeDocument/2006/relationships/tags" Target="../tags/tag228.xml"/><Relationship Id="rId16" Type="http://schemas.openxmlformats.org/officeDocument/2006/relationships/tags" Target="../tags/tag242.xml"/><Relationship Id="rId20" Type="http://schemas.openxmlformats.org/officeDocument/2006/relationships/tags" Target="../tags/tag246.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tags" Target="../tags/tag237.xml"/><Relationship Id="rId5" Type="http://schemas.openxmlformats.org/officeDocument/2006/relationships/tags" Target="../tags/tag231.xml"/><Relationship Id="rId15" Type="http://schemas.openxmlformats.org/officeDocument/2006/relationships/tags" Target="../tags/tag241.xml"/><Relationship Id="rId10" Type="http://schemas.openxmlformats.org/officeDocument/2006/relationships/tags" Target="../tags/tag236.xml"/><Relationship Id="rId19" Type="http://schemas.openxmlformats.org/officeDocument/2006/relationships/tags" Target="../tags/tag245.xml"/><Relationship Id="rId4" Type="http://schemas.openxmlformats.org/officeDocument/2006/relationships/tags" Target="../tags/tag230.xml"/><Relationship Id="rId9" Type="http://schemas.openxmlformats.org/officeDocument/2006/relationships/tags" Target="../tags/tag235.xml"/><Relationship Id="rId14" Type="http://schemas.openxmlformats.org/officeDocument/2006/relationships/tags" Target="../tags/tag240.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254.xml"/><Relationship Id="rId13" Type="http://schemas.openxmlformats.org/officeDocument/2006/relationships/tags" Target="../tags/tag259.xml"/><Relationship Id="rId18" Type="http://schemas.openxmlformats.org/officeDocument/2006/relationships/tags" Target="../tags/tag264.xml"/><Relationship Id="rId3" Type="http://schemas.openxmlformats.org/officeDocument/2006/relationships/tags" Target="../tags/tag249.xml"/><Relationship Id="rId21" Type="http://schemas.openxmlformats.org/officeDocument/2006/relationships/slideMaster" Target="../slideMasters/slideMaster2.xml"/><Relationship Id="rId7" Type="http://schemas.openxmlformats.org/officeDocument/2006/relationships/tags" Target="../tags/tag253.xml"/><Relationship Id="rId12" Type="http://schemas.openxmlformats.org/officeDocument/2006/relationships/tags" Target="../tags/tag258.xml"/><Relationship Id="rId17" Type="http://schemas.openxmlformats.org/officeDocument/2006/relationships/tags" Target="../tags/tag263.xml"/><Relationship Id="rId2" Type="http://schemas.openxmlformats.org/officeDocument/2006/relationships/tags" Target="../tags/tag248.xml"/><Relationship Id="rId16" Type="http://schemas.openxmlformats.org/officeDocument/2006/relationships/tags" Target="../tags/tag262.xml"/><Relationship Id="rId20" Type="http://schemas.openxmlformats.org/officeDocument/2006/relationships/tags" Target="../tags/tag266.xml"/><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tags" Target="../tags/tag257.xml"/><Relationship Id="rId5" Type="http://schemas.openxmlformats.org/officeDocument/2006/relationships/tags" Target="../tags/tag251.xml"/><Relationship Id="rId15" Type="http://schemas.openxmlformats.org/officeDocument/2006/relationships/tags" Target="../tags/tag261.xml"/><Relationship Id="rId10" Type="http://schemas.openxmlformats.org/officeDocument/2006/relationships/tags" Target="../tags/tag256.xml"/><Relationship Id="rId19" Type="http://schemas.openxmlformats.org/officeDocument/2006/relationships/tags" Target="../tags/tag265.xml"/><Relationship Id="rId4" Type="http://schemas.openxmlformats.org/officeDocument/2006/relationships/tags" Target="../tags/tag250.xml"/><Relationship Id="rId9" Type="http://schemas.openxmlformats.org/officeDocument/2006/relationships/tags" Target="../tags/tag255.xml"/><Relationship Id="rId14" Type="http://schemas.openxmlformats.org/officeDocument/2006/relationships/tags" Target="../tags/tag260.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tags" Target="../tags/tag279.xml"/><Relationship Id="rId18" Type="http://schemas.openxmlformats.org/officeDocument/2006/relationships/tags" Target="../tags/tag284.xml"/><Relationship Id="rId3" Type="http://schemas.openxmlformats.org/officeDocument/2006/relationships/tags" Target="../tags/tag269.xml"/><Relationship Id="rId21" Type="http://schemas.openxmlformats.org/officeDocument/2006/relationships/tags" Target="../tags/tag287.xml"/><Relationship Id="rId7" Type="http://schemas.openxmlformats.org/officeDocument/2006/relationships/tags" Target="../tags/tag273.xml"/><Relationship Id="rId12" Type="http://schemas.openxmlformats.org/officeDocument/2006/relationships/tags" Target="../tags/tag278.xml"/><Relationship Id="rId17" Type="http://schemas.openxmlformats.org/officeDocument/2006/relationships/tags" Target="../tags/tag283.xml"/><Relationship Id="rId2" Type="http://schemas.openxmlformats.org/officeDocument/2006/relationships/tags" Target="../tags/tag268.xml"/><Relationship Id="rId16" Type="http://schemas.openxmlformats.org/officeDocument/2006/relationships/tags" Target="../tags/tag282.xml"/><Relationship Id="rId20" Type="http://schemas.openxmlformats.org/officeDocument/2006/relationships/tags" Target="../tags/tag286.xml"/><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tags" Target="../tags/tag277.xml"/><Relationship Id="rId24" Type="http://schemas.openxmlformats.org/officeDocument/2006/relationships/image" Target="../media/image11.svg"/><Relationship Id="rId5" Type="http://schemas.openxmlformats.org/officeDocument/2006/relationships/tags" Target="../tags/tag271.xml"/><Relationship Id="rId15" Type="http://schemas.openxmlformats.org/officeDocument/2006/relationships/tags" Target="../tags/tag281.xml"/><Relationship Id="rId23" Type="http://schemas.openxmlformats.org/officeDocument/2006/relationships/image" Target="../media/image3.png"/><Relationship Id="rId10" Type="http://schemas.openxmlformats.org/officeDocument/2006/relationships/tags" Target="../tags/tag276.xml"/><Relationship Id="rId19" Type="http://schemas.openxmlformats.org/officeDocument/2006/relationships/tags" Target="../tags/tag285.xml"/><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tags" Target="../tags/tag280.xml"/><Relationship Id="rId22"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295.xml"/><Relationship Id="rId13" Type="http://schemas.openxmlformats.org/officeDocument/2006/relationships/tags" Target="../tags/tag300.xml"/><Relationship Id="rId18" Type="http://schemas.openxmlformats.org/officeDocument/2006/relationships/tags" Target="../tags/tag305.xml"/><Relationship Id="rId3" Type="http://schemas.openxmlformats.org/officeDocument/2006/relationships/tags" Target="../tags/tag290.xml"/><Relationship Id="rId21" Type="http://schemas.openxmlformats.org/officeDocument/2006/relationships/slideMaster" Target="../slideMasters/slideMaster2.xml"/><Relationship Id="rId7" Type="http://schemas.openxmlformats.org/officeDocument/2006/relationships/tags" Target="../tags/tag294.xml"/><Relationship Id="rId12" Type="http://schemas.openxmlformats.org/officeDocument/2006/relationships/tags" Target="../tags/tag299.xml"/><Relationship Id="rId17" Type="http://schemas.openxmlformats.org/officeDocument/2006/relationships/tags" Target="../tags/tag304.xml"/><Relationship Id="rId2" Type="http://schemas.openxmlformats.org/officeDocument/2006/relationships/tags" Target="../tags/tag289.xml"/><Relationship Id="rId16" Type="http://schemas.openxmlformats.org/officeDocument/2006/relationships/tags" Target="../tags/tag303.xml"/><Relationship Id="rId20" Type="http://schemas.openxmlformats.org/officeDocument/2006/relationships/tags" Target="../tags/tag307.xml"/><Relationship Id="rId1" Type="http://schemas.openxmlformats.org/officeDocument/2006/relationships/tags" Target="../tags/tag288.xml"/><Relationship Id="rId6" Type="http://schemas.openxmlformats.org/officeDocument/2006/relationships/tags" Target="../tags/tag293.xml"/><Relationship Id="rId11" Type="http://schemas.openxmlformats.org/officeDocument/2006/relationships/tags" Target="../tags/tag298.xml"/><Relationship Id="rId5" Type="http://schemas.openxmlformats.org/officeDocument/2006/relationships/tags" Target="../tags/tag292.xml"/><Relationship Id="rId15" Type="http://schemas.openxmlformats.org/officeDocument/2006/relationships/tags" Target="../tags/tag302.xml"/><Relationship Id="rId10" Type="http://schemas.openxmlformats.org/officeDocument/2006/relationships/tags" Target="../tags/tag297.xml"/><Relationship Id="rId19" Type="http://schemas.openxmlformats.org/officeDocument/2006/relationships/tags" Target="../tags/tag306.xml"/><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308.xml"/><Relationship Id="rId4" Type="http://schemas.openxmlformats.org/officeDocument/2006/relationships/image" Target="../media/image11.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09.xml"/><Relationship Id="rId4" Type="http://schemas.openxmlformats.org/officeDocument/2006/relationships/image" Target="../media/image12.svg"/></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tags" Target="../tags/tag62.xml"/><Relationship Id="rId3" Type="http://schemas.openxmlformats.org/officeDocument/2006/relationships/tags" Target="../tags/tag47.xml"/><Relationship Id="rId21" Type="http://schemas.openxmlformats.org/officeDocument/2006/relationships/slideMaster" Target="../slideMasters/slideMaster1.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tags" Target="../tags/tag61.xml"/><Relationship Id="rId2" Type="http://schemas.openxmlformats.org/officeDocument/2006/relationships/tags" Target="../tags/tag46.xml"/><Relationship Id="rId16" Type="http://schemas.openxmlformats.org/officeDocument/2006/relationships/tags" Target="../tags/tag60.xml"/><Relationship Id="rId20" Type="http://schemas.openxmlformats.org/officeDocument/2006/relationships/tags" Target="../tags/tag64.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tags" Target="../tags/tag59.xml"/><Relationship Id="rId10" Type="http://schemas.openxmlformats.org/officeDocument/2006/relationships/tags" Target="../tags/tag54.xml"/><Relationship Id="rId19" Type="http://schemas.openxmlformats.org/officeDocument/2006/relationships/tags" Target="../tags/tag63.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10.xml"/><Relationship Id="rId4" Type="http://schemas.openxmlformats.org/officeDocument/2006/relationships/image" Target="../media/image12.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tags" Target="../tags/tag313.xml"/><Relationship Id="rId7" Type="http://schemas.openxmlformats.org/officeDocument/2006/relationships/image" Target="../media/image3.png"/><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slideMaster" Target="../slideMasters/slideMaster2.xml"/><Relationship Id="rId5" Type="http://schemas.openxmlformats.org/officeDocument/2006/relationships/tags" Target="../tags/tag315.xml"/><Relationship Id="rId4" Type="http://schemas.openxmlformats.org/officeDocument/2006/relationships/tags" Target="../tags/tag31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316.xml"/><Relationship Id="rId4" Type="http://schemas.openxmlformats.org/officeDocument/2006/relationships/image" Target="../media/image11.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317.xml"/><Relationship Id="rId4" Type="http://schemas.openxmlformats.org/officeDocument/2006/relationships/image" Target="../media/image11.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318.xml"/><Relationship Id="rId4" Type="http://schemas.openxmlformats.org/officeDocument/2006/relationships/image" Target="../media/image11.sv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tags" Target="../tags/tag82.xml"/><Relationship Id="rId3" Type="http://schemas.openxmlformats.org/officeDocument/2006/relationships/tags" Target="../tags/tag67.xml"/><Relationship Id="rId21" Type="http://schemas.openxmlformats.org/officeDocument/2006/relationships/slideMaster" Target="../slideMasters/slideMaster1.xml"/><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tags" Target="../tags/tag81.xml"/><Relationship Id="rId2" Type="http://schemas.openxmlformats.org/officeDocument/2006/relationships/tags" Target="../tags/tag66.xml"/><Relationship Id="rId16" Type="http://schemas.openxmlformats.org/officeDocument/2006/relationships/tags" Target="../tags/tag80.xml"/><Relationship Id="rId20" Type="http://schemas.openxmlformats.org/officeDocument/2006/relationships/tags" Target="../tags/tag84.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tags" Target="../tags/tag79.xml"/><Relationship Id="rId10" Type="http://schemas.openxmlformats.org/officeDocument/2006/relationships/tags" Target="../tags/tag74.xml"/><Relationship Id="rId19" Type="http://schemas.openxmlformats.org/officeDocument/2006/relationships/tags" Target="../tags/tag83.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31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320.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2.xml"/><Relationship Id="rId1" Type="http://schemas.openxmlformats.org/officeDocument/2006/relationships/tags" Target="../tags/tag321.xml"/><Relationship Id="rId4" Type="http://schemas.openxmlformats.org/officeDocument/2006/relationships/image" Target="../media/image8.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25.xml"/><Relationship Id="rId7" Type="http://schemas.openxmlformats.org/officeDocument/2006/relationships/image" Target="../media/image11.svg"/><Relationship Id="rId2" Type="http://schemas.openxmlformats.org/officeDocument/2006/relationships/tags" Target="../tags/tag324.xml"/><Relationship Id="rId1" Type="http://schemas.openxmlformats.org/officeDocument/2006/relationships/tags" Target="../tags/tag323.xml"/><Relationship Id="rId6" Type="http://schemas.openxmlformats.org/officeDocument/2006/relationships/image" Target="../media/image3.png"/><Relationship Id="rId5" Type="http://schemas.openxmlformats.org/officeDocument/2006/relationships/slideMaster" Target="../slideMasters/slideMaster2.xml"/><Relationship Id="rId4" Type="http://schemas.openxmlformats.org/officeDocument/2006/relationships/tags" Target="../tags/tag32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327.xml"/><Relationship Id="rId4" Type="http://schemas.openxmlformats.org/officeDocument/2006/relationships/image" Target="../media/image11.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328.xml"/><Relationship Id="rId4" Type="http://schemas.openxmlformats.org/officeDocument/2006/relationships/image" Target="../media/image11.svg"/></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18" Type="http://schemas.openxmlformats.org/officeDocument/2006/relationships/tags" Target="../tags/tag102.xml"/><Relationship Id="rId3" Type="http://schemas.openxmlformats.org/officeDocument/2006/relationships/tags" Target="../tags/tag87.xml"/><Relationship Id="rId21" Type="http://schemas.openxmlformats.org/officeDocument/2006/relationships/tags" Target="../tags/tag105.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tags" Target="../tags/tag101.xml"/><Relationship Id="rId2" Type="http://schemas.openxmlformats.org/officeDocument/2006/relationships/tags" Target="../tags/tag86.xml"/><Relationship Id="rId16" Type="http://schemas.openxmlformats.org/officeDocument/2006/relationships/tags" Target="../tags/tag100.xml"/><Relationship Id="rId20" Type="http://schemas.openxmlformats.org/officeDocument/2006/relationships/tags" Target="../tags/tag104.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24" Type="http://schemas.openxmlformats.org/officeDocument/2006/relationships/image" Target="../media/image4.svg"/><Relationship Id="rId5" Type="http://schemas.openxmlformats.org/officeDocument/2006/relationships/tags" Target="../tags/tag89.xml"/><Relationship Id="rId15" Type="http://schemas.openxmlformats.org/officeDocument/2006/relationships/tags" Target="../tags/tag99.xml"/><Relationship Id="rId23" Type="http://schemas.openxmlformats.org/officeDocument/2006/relationships/image" Target="../media/image3.png"/><Relationship Id="rId10" Type="http://schemas.openxmlformats.org/officeDocument/2006/relationships/tags" Target="../tags/tag94.xml"/><Relationship Id="rId19" Type="http://schemas.openxmlformats.org/officeDocument/2006/relationships/tags" Target="../tags/tag103.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 Id="rId22"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8" Type="http://schemas.openxmlformats.org/officeDocument/2006/relationships/tags" Target="../tags/tag340.xml"/><Relationship Id="rId13" Type="http://schemas.openxmlformats.org/officeDocument/2006/relationships/tags" Target="../tags/tag345.xml"/><Relationship Id="rId18" Type="http://schemas.openxmlformats.org/officeDocument/2006/relationships/tags" Target="../tags/tag350.xml"/><Relationship Id="rId3" Type="http://schemas.openxmlformats.org/officeDocument/2006/relationships/tags" Target="../tags/tag335.xml"/><Relationship Id="rId21" Type="http://schemas.openxmlformats.org/officeDocument/2006/relationships/slideMaster" Target="../slideMasters/slideMaster3.xml"/><Relationship Id="rId7" Type="http://schemas.openxmlformats.org/officeDocument/2006/relationships/tags" Target="../tags/tag339.xml"/><Relationship Id="rId12" Type="http://schemas.openxmlformats.org/officeDocument/2006/relationships/tags" Target="../tags/tag344.xml"/><Relationship Id="rId17" Type="http://schemas.openxmlformats.org/officeDocument/2006/relationships/tags" Target="../tags/tag349.xml"/><Relationship Id="rId2" Type="http://schemas.openxmlformats.org/officeDocument/2006/relationships/tags" Target="../tags/tag334.xml"/><Relationship Id="rId16" Type="http://schemas.openxmlformats.org/officeDocument/2006/relationships/tags" Target="../tags/tag348.xml"/><Relationship Id="rId20" Type="http://schemas.openxmlformats.org/officeDocument/2006/relationships/tags" Target="../tags/tag352.xml"/><Relationship Id="rId1" Type="http://schemas.openxmlformats.org/officeDocument/2006/relationships/tags" Target="../tags/tag333.xml"/><Relationship Id="rId6" Type="http://schemas.openxmlformats.org/officeDocument/2006/relationships/tags" Target="../tags/tag338.xml"/><Relationship Id="rId11" Type="http://schemas.openxmlformats.org/officeDocument/2006/relationships/tags" Target="../tags/tag343.xml"/><Relationship Id="rId5" Type="http://schemas.openxmlformats.org/officeDocument/2006/relationships/tags" Target="../tags/tag337.xml"/><Relationship Id="rId15" Type="http://schemas.openxmlformats.org/officeDocument/2006/relationships/tags" Target="../tags/tag347.xml"/><Relationship Id="rId10" Type="http://schemas.openxmlformats.org/officeDocument/2006/relationships/tags" Target="../tags/tag342.xml"/><Relationship Id="rId19" Type="http://schemas.openxmlformats.org/officeDocument/2006/relationships/tags" Target="../tags/tag351.xml"/><Relationship Id="rId4" Type="http://schemas.openxmlformats.org/officeDocument/2006/relationships/tags" Target="../tags/tag336.xml"/><Relationship Id="rId9" Type="http://schemas.openxmlformats.org/officeDocument/2006/relationships/tags" Target="../tags/tag341.xml"/><Relationship Id="rId14" Type="http://schemas.openxmlformats.org/officeDocument/2006/relationships/tags" Target="../tags/tag346.xml"/></Relationships>
</file>

<file path=ppt/slideLayouts/_rels/slideLayout73.xml.rels><?xml version="1.0" encoding="UTF-8" standalone="yes"?>
<Relationships xmlns="http://schemas.openxmlformats.org/package/2006/relationships"><Relationship Id="rId8" Type="http://schemas.openxmlformats.org/officeDocument/2006/relationships/tags" Target="../tags/tag360.xml"/><Relationship Id="rId13" Type="http://schemas.openxmlformats.org/officeDocument/2006/relationships/tags" Target="../tags/tag365.xml"/><Relationship Id="rId18" Type="http://schemas.openxmlformats.org/officeDocument/2006/relationships/tags" Target="../tags/tag370.xml"/><Relationship Id="rId3" Type="http://schemas.openxmlformats.org/officeDocument/2006/relationships/tags" Target="../tags/tag355.xml"/><Relationship Id="rId21" Type="http://schemas.openxmlformats.org/officeDocument/2006/relationships/slideMaster" Target="../slideMasters/slideMaster3.xml"/><Relationship Id="rId7" Type="http://schemas.openxmlformats.org/officeDocument/2006/relationships/tags" Target="../tags/tag359.xml"/><Relationship Id="rId12" Type="http://schemas.openxmlformats.org/officeDocument/2006/relationships/tags" Target="../tags/tag364.xml"/><Relationship Id="rId17" Type="http://schemas.openxmlformats.org/officeDocument/2006/relationships/tags" Target="../tags/tag369.xml"/><Relationship Id="rId2" Type="http://schemas.openxmlformats.org/officeDocument/2006/relationships/tags" Target="../tags/tag354.xml"/><Relationship Id="rId16" Type="http://schemas.openxmlformats.org/officeDocument/2006/relationships/tags" Target="../tags/tag368.xml"/><Relationship Id="rId20" Type="http://schemas.openxmlformats.org/officeDocument/2006/relationships/tags" Target="../tags/tag372.xml"/><Relationship Id="rId1" Type="http://schemas.openxmlformats.org/officeDocument/2006/relationships/tags" Target="../tags/tag353.xml"/><Relationship Id="rId6" Type="http://schemas.openxmlformats.org/officeDocument/2006/relationships/tags" Target="../tags/tag358.xml"/><Relationship Id="rId11" Type="http://schemas.openxmlformats.org/officeDocument/2006/relationships/tags" Target="../tags/tag363.xml"/><Relationship Id="rId5" Type="http://schemas.openxmlformats.org/officeDocument/2006/relationships/tags" Target="../tags/tag357.xml"/><Relationship Id="rId15" Type="http://schemas.openxmlformats.org/officeDocument/2006/relationships/tags" Target="../tags/tag367.xml"/><Relationship Id="rId10" Type="http://schemas.openxmlformats.org/officeDocument/2006/relationships/tags" Target="../tags/tag362.xml"/><Relationship Id="rId19" Type="http://schemas.openxmlformats.org/officeDocument/2006/relationships/tags" Target="../tags/tag371.xml"/><Relationship Id="rId4" Type="http://schemas.openxmlformats.org/officeDocument/2006/relationships/tags" Target="../tags/tag356.xml"/><Relationship Id="rId9" Type="http://schemas.openxmlformats.org/officeDocument/2006/relationships/tags" Target="../tags/tag361.xml"/><Relationship Id="rId14" Type="http://schemas.openxmlformats.org/officeDocument/2006/relationships/tags" Target="../tags/tag366.xml"/></Relationships>
</file>

<file path=ppt/slideLayouts/_rels/slideLayout74.xml.rels><?xml version="1.0" encoding="UTF-8" standalone="yes"?>
<Relationships xmlns="http://schemas.openxmlformats.org/package/2006/relationships"><Relationship Id="rId8" Type="http://schemas.openxmlformats.org/officeDocument/2006/relationships/tags" Target="../tags/tag380.xml"/><Relationship Id="rId13" Type="http://schemas.openxmlformats.org/officeDocument/2006/relationships/tags" Target="../tags/tag385.xml"/><Relationship Id="rId18" Type="http://schemas.openxmlformats.org/officeDocument/2006/relationships/tags" Target="../tags/tag390.xml"/><Relationship Id="rId3" Type="http://schemas.openxmlformats.org/officeDocument/2006/relationships/tags" Target="../tags/tag375.xml"/><Relationship Id="rId21" Type="http://schemas.openxmlformats.org/officeDocument/2006/relationships/slideMaster" Target="../slideMasters/slideMaster3.xml"/><Relationship Id="rId7" Type="http://schemas.openxmlformats.org/officeDocument/2006/relationships/tags" Target="../tags/tag379.xml"/><Relationship Id="rId12" Type="http://schemas.openxmlformats.org/officeDocument/2006/relationships/tags" Target="../tags/tag384.xml"/><Relationship Id="rId17" Type="http://schemas.openxmlformats.org/officeDocument/2006/relationships/tags" Target="../tags/tag389.xml"/><Relationship Id="rId2" Type="http://schemas.openxmlformats.org/officeDocument/2006/relationships/tags" Target="../tags/tag374.xml"/><Relationship Id="rId16" Type="http://schemas.openxmlformats.org/officeDocument/2006/relationships/tags" Target="../tags/tag388.xml"/><Relationship Id="rId20" Type="http://schemas.openxmlformats.org/officeDocument/2006/relationships/tags" Target="../tags/tag392.xml"/><Relationship Id="rId1" Type="http://schemas.openxmlformats.org/officeDocument/2006/relationships/tags" Target="../tags/tag373.xml"/><Relationship Id="rId6" Type="http://schemas.openxmlformats.org/officeDocument/2006/relationships/tags" Target="../tags/tag378.xml"/><Relationship Id="rId11" Type="http://schemas.openxmlformats.org/officeDocument/2006/relationships/tags" Target="../tags/tag383.xml"/><Relationship Id="rId5" Type="http://schemas.openxmlformats.org/officeDocument/2006/relationships/tags" Target="../tags/tag377.xml"/><Relationship Id="rId15" Type="http://schemas.openxmlformats.org/officeDocument/2006/relationships/tags" Target="../tags/tag387.xml"/><Relationship Id="rId10" Type="http://schemas.openxmlformats.org/officeDocument/2006/relationships/tags" Target="../tags/tag382.xml"/><Relationship Id="rId19" Type="http://schemas.openxmlformats.org/officeDocument/2006/relationships/tags" Target="../tags/tag391.xml"/><Relationship Id="rId4" Type="http://schemas.openxmlformats.org/officeDocument/2006/relationships/tags" Target="../tags/tag376.xml"/><Relationship Id="rId9" Type="http://schemas.openxmlformats.org/officeDocument/2006/relationships/tags" Target="../tags/tag381.xml"/><Relationship Id="rId14" Type="http://schemas.openxmlformats.org/officeDocument/2006/relationships/tags" Target="../tags/tag386.xml"/></Relationships>
</file>

<file path=ppt/slideLayouts/_rels/slideLayout75.xml.rels><?xml version="1.0" encoding="UTF-8" standalone="yes"?>
<Relationships xmlns="http://schemas.openxmlformats.org/package/2006/relationships"><Relationship Id="rId8" Type="http://schemas.openxmlformats.org/officeDocument/2006/relationships/tags" Target="../tags/tag400.xml"/><Relationship Id="rId13" Type="http://schemas.openxmlformats.org/officeDocument/2006/relationships/tags" Target="../tags/tag405.xml"/><Relationship Id="rId18" Type="http://schemas.openxmlformats.org/officeDocument/2006/relationships/tags" Target="../tags/tag410.xml"/><Relationship Id="rId3" Type="http://schemas.openxmlformats.org/officeDocument/2006/relationships/tags" Target="../tags/tag395.xml"/><Relationship Id="rId21" Type="http://schemas.openxmlformats.org/officeDocument/2006/relationships/slideMaster" Target="../slideMasters/slideMaster3.xml"/><Relationship Id="rId7" Type="http://schemas.openxmlformats.org/officeDocument/2006/relationships/tags" Target="../tags/tag399.xml"/><Relationship Id="rId12" Type="http://schemas.openxmlformats.org/officeDocument/2006/relationships/tags" Target="../tags/tag404.xml"/><Relationship Id="rId17" Type="http://schemas.openxmlformats.org/officeDocument/2006/relationships/tags" Target="../tags/tag409.xml"/><Relationship Id="rId2" Type="http://schemas.openxmlformats.org/officeDocument/2006/relationships/tags" Target="../tags/tag394.xml"/><Relationship Id="rId16" Type="http://schemas.openxmlformats.org/officeDocument/2006/relationships/tags" Target="../tags/tag408.xml"/><Relationship Id="rId20" Type="http://schemas.openxmlformats.org/officeDocument/2006/relationships/tags" Target="../tags/tag412.xml"/><Relationship Id="rId1" Type="http://schemas.openxmlformats.org/officeDocument/2006/relationships/tags" Target="../tags/tag393.xml"/><Relationship Id="rId6" Type="http://schemas.openxmlformats.org/officeDocument/2006/relationships/tags" Target="../tags/tag398.xml"/><Relationship Id="rId11" Type="http://schemas.openxmlformats.org/officeDocument/2006/relationships/tags" Target="../tags/tag403.xml"/><Relationship Id="rId5" Type="http://schemas.openxmlformats.org/officeDocument/2006/relationships/tags" Target="../tags/tag397.xml"/><Relationship Id="rId15" Type="http://schemas.openxmlformats.org/officeDocument/2006/relationships/tags" Target="../tags/tag407.xml"/><Relationship Id="rId10" Type="http://schemas.openxmlformats.org/officeDocument/2006/relationships/tags" Target="../tags/tag402.xml"/><Relationship Id="rId19" Type="http://schemas.openxmlformats.org/officeDocument/2006/relationships/tags" Target="../tags/tag411.xml"/><Relationship Id="rId4" Type="http://schemas.openxmlformats.org/officeDocument/2006/relationships/tags" Target="../tags/tag396.xml"/><Relationship Id="rId9" Type="http://schemas.openxmlformats.org/officeDocument/2006/relationships/tags" Target="../tags/tag401.xml"/><Relationship Id="rId14" Type="http://schemas.openxmlformats.org/officeDocument/2006/relationships/tags" Target="../tags/tag406.xml"/></Relationships>
</file>

<file path=ppt/slideLayouts/_rels/slideLayout76.xml.rels><?xml version="1.0" encoding="UTF-8" standalone="yes"?>
<Relationships xmlns="http://schemas.openxmlformats.org/package/2006/relationships"><Relationship Id="rId8" Type="http://schemas.openxmlformats.org/officeDocument/2006/relationships/tags" Target="../tags/tag420.xml"/><Relationship Id="rId13" Type="http://schemas.openxmlformats.org/officeDocument/2006/relationships/tags" Target="../tags/tag425.xml"/><Relationship Id="rId18" Type="http://schemas.openxmlformats.org/officeDocument/2006/relationships/tags" Target="../tags/tag430.xml"/><Relationship Id="rId3" Type="http://schemas.openxmlformats.org/officeDocument/2006/relationships/tags" Target="../tags/tag415.xml"/><Relationship Id="rId21" Type="http://schemas.openxmlformats.org/officeDocument/2006/relationships/tags" Target="../tags/tag433.xml"/><Relationship Id="rId7" Type="http://schemas.openxmlformats.org/officeDocument/2006/relationships/tags" Target="../tags/tag419.xml"/><Relationship Id="rId12" Type="http://schemas.openxmlformats.org/officeDocument/2006/relationships/tags" Target="../tags/tag424.xml"/><Relationship Id="rId17" Type="http://schemas.openxmlformats.org/officeDocument/2006/relationships/tags" Target="../tags/tag429.xml"/><Relationship Id="rId2" Type="http://schemas.openxmlformats.org/officeDocument/2006/relationships/tags" Target="../tags/tag414.xml"/><Relationship Id="rId16" Type="http://schemas.openxmlformats.org/officeDocument/2006/relationships/tags" Target="../tags/tag428.xml"/><Relationship Id="rId20" Type="http://schemas.openxmlformats.org/officeDocument/2006/relationships/tags" Target="../tags/tag432.xml"/><Relationship Id="rId1" Type="http://schemas.openxmlformats.org/officeDocument/2006/relationships/tags" Target="../tags/tag413.xml"/><Relationship Id="rId6" Type="http://schemas.openxmlformats.org/officeDocument/2006/relationships/tags" Target="../tags/tag418.xml"/><Relationship Id="rId11" Type="http://schemas.openxmlformats.org/officeDocument/2006/relationships/tags" Target="../tags/tag423.xml"/><Relationship Id="rId24" Type="http://schemas.openxmlformats.org/officeDocument/2006/relationships/image" Target="../media/image11.svg"/><Relationship Id="rId5" Type="http://schemas.openxmlformats.org/officeDocument/2006/relationships/tags" Target="../tags/tag417.xml"/><Relationship Id="rId15" Type="http://schemas.openxmlformats.org/officeDocument/2006/relationships/tags" Target="../tags/tag427.xml"/><Relationship Id="rId23" Type="http://schemas.openxmlformats.org/officeDocument/2006/relationships/image" Target="../media/image3.png"/><Relationship Id="rId10" Type="http://schemas.openxmlformats.org/officeDocument/2006/relationships/tags" Target="../tags/tag422.xml"/><Relationship Id="rId19" Type="http://schemas.openxmlformats.org/officeDocument/2006/relationships/tags" Target="../tags/tag431.xml"/><Relationship Id="rId4" Type="http://schemas.openxmlformats.org/officeDocument/2006/relationships/tags" Target="../tags/tag416.xml"/><Relationship Id="rId9" Type="http://schemas.openxmlformats.org/officeDocument/2006/relationships/tags" Target="../tags/tag421.xml"/><Relationship Id="rId14" Type="http://schemas.openxmlformats.org/officeDocument/2006/relationships/tags" Target="../tags/tag426.xml"/><Relationship Id="rId22"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8" Type="http://schemas.openxmlformats.org/officeDocument/2006/relationships/tags" Target="../tags/tag441.xml"/><Relationship Id="rId13" Type="http://schemas.openxmlformats.org/officeDocument/2006/relationships/tags" Target="../tags/tag446.xml"/><Relationship Id="rId18" Type="http://schemas.openxmlformats.org/officeDocument/2006/relationships/tags" Target="../tags/tag451.xml"/><Relationship Id="rId3" Type="http://schemas.openxmlformats.org/officeDocument/2006/relationships/tags" Target="../tags/tag436.xml"/><Relationship Id="rId21" Type="http://schemas.openxmlformats.org/officeDocument/2006/relationships/slideMaster" Target="../slideMasters/slideMaster3.xml"/><Relationship Id="rId7" Type="http://schemas.openxmlformats.org/officeDocument/2006/relationships/tags" Target="../tags/tag440.xml"/><Relationship Id="rId12" Type="http://schemas.openxmlformats.org/officeDocument/2006/relationships/tags" Target="../tags/tag445.xml"/><Relationship Id="rId17" Type="http://schemas.openxmlformats.org/officeDocument/2006/relationships/tags" Target="../tags/tag450.xml"/><Relationship Id="rId2" Type="http://schemas.openxmlformats.org/officeDocument/2006/relationships/tags" Target="../tags/tag435.xml"/><Relationship Id="rId16" Type="http://schemas.openxmlformats.org/officeDocument/2006/relationships/tags" Target="../tags/tag449.xml"/><Relationship Id="rId20" Type="http://schemas.openxmlformats.org/officeDocument/2006/relationships/tags" Target="../tags/tag453.xml"/><Relationship Id="rId1" Type="http://schemas.openxmlformats.org/officeDocument/2006/relationships/tags" Target="../tags/tag434.xml"/><Relationship Id="rId6" Type="http://schemas.openxmlformats.org/officeDocument/2006/relationships/tags" Target="../tags/tag439.xml"/><Relationship Id="rId11" Type="http://schemas.openxmlformats.org/officeDocument/2006/relationships/tags" Target="../tags/tag444.xml"/><Relationship Id="rId5" Type="http://schemas.openxmlformats.org/officeDocument/2006/relationships/tags" Target="../tags/tag438.xml"/><Relationship Id="rId15" Type="http://schemas.openxmlformats.org/officeDocument/2006/relationships/tags" Target="../tags/tag448.xml"/><Relationship Id="rId10" Type="http://schemas.openxmlformats.org/officeDocument/2006/relationships/tags" Target="../tags/tag443.xml"/><Relationship Id="rId19" Type="http://schemas.openxmlformats.org/officeDocument/2006/relationships/tags" Target="../tags/tag452.xml"/><Relationship Id="rId4" Type="http://schemas.openxmlformats.org/officeDocument/2006/relationships/tags" Target="../tags/tag437.xml"/><Relationship Id="rId9" Type="http://schemas.openxmlformats.org/officeDocument/2006/relationships/tags" Target="../tags/tag442.xml"/><Relationship Id="rId14" Type="http://schemas.openxmlformats.org/officeDocument/2006/relationships/tags" Target="../tags/tag44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454.xml"/><Relationship Id="rId4" Type="http://schemas.openxmlformats.org/officeDocument/2006/relationships/image" Target="../media/image11.sv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tags" Target="../tags/tag118.xml"/><Relationship Id="rId18" Type="http://schemas.openxmlformats.org/officeDocument/2006/relationships/tags" Target="../tags/tag123.xml"/><Relationship Id="rId3" Type="http://schemas.openxmlformats.org/officeDocument/2006/relationships/tags" Target="../tags/tag108.xml"/><Relationship Id="rId21" Type="http://schemas.openxmlformats.org/officeDocument/2006/relationships/slideMaster" Target="../slideMasters/slideMaster1.xml"/><Relationship Id="rId7" Type="http://schemas.openxmlformats.org/officeDocument/2006/relationships/tags" Target="../tags/tag112.xml"/><Relationship Id="rId12" Type="http://schemas.openxmlformats.org/officeDocument/2006/relationships/tags" Target="../tags/tag117.xml"/><Relationship Id="rId17" Type="http://schemas.openxmlformats.org/officeDocument/2006/relationships/tags" Target="../tags/tag122.xml"/><Relationship Id="rId2" Type="http://schemas.openxmlformats.org/officeDocument/2006/relationships/tags" Target="../tags/tag107.xml"/><Relationship Id="rId16" Type="http://schemas.openxmlformats.org/officeDocument/2006/relationships/tags" Target="../tags/tag121.xml"/><Relationship Id="rId20" Type="http://schemas.openxmlformats.org/officeDocument/2006/relationships/tags" Target="../tags/tag125.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tags" Target="../tags/tag116.xml"/><Relationship Id="rId5" Type="http://schemas.openxmlformats.org/officeDocument/2006/relationships/tags" Target="../tags/tag110.xml"/><Relationship Id="rId15" Type="http://schemas.openxmlformats.org/officeDocument/2006/relationships/tags" Target="../tags/tag120.xml"/><Relationship Id="rId10" Type="http://schemas.openxmlformats.org/officeDocument/2006/relationships/tags" Target="../tags/tag115.xml"/><Relationship Id="rId19" Type="http://schemas.openxmlformats.org/officeDocument/2006/relationships/tags" Target="../tags/tag124.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tags" Target="../tags/tag119.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455.xml"/><Relationship Id="rId4" Type="http://schemas.openxmlformats.org/officeDocument/2006/relationships/image" Target="../media/image12.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456.xml"/><Relationship Id="rId4" Type="http://schemas.openxmlformats.org/officeDocument/2006/relationships/image" Target="../media/image12.sv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tags" Target="../tags/tag459.xml"/><Relationship Id="rId7" Type="http://schemas.openxmlformats.org/officeDocument/2006/relationships/image" Target="../media/image3.png"/><Relationship Id="rId2" Type="http://schemas.openxmlformats.org/officeDocument/2006/relationships/tags" Target="../tags/tag458.xml"/><Relationship Id="rId1" Type="http://schemas.openxmlformats.org/officeDocument/2006/relationships/tags" Target="../tags/tag457.xml"/><Relationship Id="rId6" Type="http://schemas.openxmlformats.org/officeDocument/2006/relationships/slideMaster" Target="../slideMasters/slideMaster3.xml"/><Relationship Id="rId5" Type="http://schemas.openxmlformats.org/officeDocument/2006/relationships/tags" Target="../tags/tag461.xml"/><Relationship Id="rId4" Type="http://schemas.openxmlformats.org/officeDocument/2006/relationships/tags" Target="../tags/tag460.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462.xml"/><Relationship Id="rId4" Type="http://schemas.openxmlformats.org/officeDocument/2006/relationships/image" Target="../media/image11.sv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463.xml"/><Relationship Id="rId4" Type="http://schemas.openxmlformats.org/officeDocument/2006/relationships/image" Target="../media/image11.sv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464.xml"/><Relationship Id="rId4" Type="http://schemas.openxmlformats.org/officeDocument/2006/relationships/image" Target="../media/image11.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6.xml"/><Relationship Id="rId4" Type="http://schemas.openxmlformats.org/officeDocument/2006/relationships/image" Target="../media/image4.sv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46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466.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68.xml"/><Relationship Id="rId1" Type="http://schemas.openxmlformats.org/officeDocument/2006/relationships/tags" Target="../tags/tag467.xml"/><Relationship Id="rId4" Type="http://schemas.openxmlformats.org/officeDocument/2006/relationships/image" Target="../media/image8.png"/></Relationships>
</file>

<file path=ppt/slideLayouts/_rels/slideLayout9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71.xml"/><Relationship Id="rId7" Type="http://schemas.openxmlformats.org/officeDocument/2006/relationships/image" Target="../media/image11.svg"/><Relationship Id="rId2" Type="http://schemas.openxmlformats.org/officeDocument/2006/relationships/tags" Target="../tags/tag470.xml"/><Relationship Id="rId1" Type="http://schemas.openxmlformats.org/officeDocument/2006/relationships/tags" Target="../tags/tag469.xml"/><Relationship Id="rId6" Type="http://schemas.openxmlformats.org/officeDocument/2006/relationships/image" Target="../media/image3.png"/><Relationship Id="rId5" Type="http://schemas.openxmlformats.org/officeDocument/2006/relationships/slideMaster" Target="../slideMasters/slideMaster3.xml"/><Relationship Id="rId4" Type="http://schemas.openxmlformats.org/officeDocument/2006/relationships/tags" Target="../tags/tag47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with portait and secondary images">
    <p:bg>
      <p:bgPr>
        <a:solidFill>
          <a:schemeClr val="bg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3D5DB45-4269-99F7-3A66-E68CAE1CA056}"/>
              </a:ext>
            </a:extLst>
          </p:cNvPr>
          <p:cNvSpPr>
            <a:spLocks noGrp="1"/>
          </p:cNvSpPr>
          <p:nvPr>
            <p:ph type="title"/>
          </p:nvPr>
        </p:nvSpPr>
        <p:spPr>
          <a:xfrm>
            <a:off x="785813" y="1047600"/>
            <a:ext cx="5220000" cy="1108800"/>
          </a:xfrm>
        </p:spPr>
        <p:txBody>
          <a:bodyPr/>
          <a:lstStyle>
            <a:lvl1pPr>
              <a:defRPr>
                <a:solidFill>
                  <a:schemeClr val="tx1"/>
                </a:solidFill>
              </a:defRPr>
            </a:lvl1pPr>
          </a:lstStyle>
          <a:p>
            <a:r>
              <a:rPr lang="en-US"/>
              <a:t>Click to edit Master title style</a:t>
            </a:r>
            <a:endParaRPr lang="en-GB"/>
          </a:p>
        </p:txBody>
      </p:sp>
      <p:sp>
        <p:nvSpPr>
          <p:cNvPr id="16" name="Subtitle 15">
            <a:extLst>
              <a:ext uri="{FF2B5EF4-FFF2-40B4-BE49-F238E27FC236}">
                <a16:creationId xmlns:a16="http://schemas.microsoft.com/office/drawing/2014/main" id="{9F3DA2FF-7188-63AA-76BC-BD6192A78923}"/>
              </a:ext>
            </a:extLst>
          </p:cNvPr>
          <p:cNvSpPr>
            <a:spLocks noGrp="1"/>
          </p:cNvSpPr>
          <p:nvPr>
            <p:ph type="body" sz="quarter" idx="15"/>
          </p:nvPr>
        </p:nvSpPr>
        <p:spPr>
          <a:xfrm>
            <a:off x="784800" y="2708992"/>
            <a:ext cx="5220000" cy="716400"/>
          </a:xfrm>
        </p:spPr>
        <p:txBody>
          <a:bodyPr/>
          <a:lstStyle>
            <a:lvl1pPr>
              <a:defRPr sz="2000"/>
            </a:lvl1pPr>
          </a:lstStyle>
          <a:p>
            <a:pPr lvl="0"/>
            <a:r>
              <a:rPr lang="en-US"/>
              <a:t>Click to edit Master text styles</a:t>
            </a:r>
          </a:p>
        </p:txBody>
      </p:sp>
    </p:spTree>
    <p:extLst>
      <p:ext uri="{BB962C8B-B14F-4D97-AF65-F5344CB8AC3E}">
        <p14:creationId xmlns:p14="http://schemas.microsoft.com/office/powerpoint/2010/main" val="296215526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ark grey">
    <p:bg>
      <p:bgPr>
        <a:solidFill>
          <a:srgbClr val="63666A"/>
        </a:solidFill>
        <a:effectLst/>
      </p:bgPr>
    </p:bg>
    <p:spTree>
      <p:nvGrpSpPr>
        <p:cNvPr id="1" name=""/>
        <p:cNvGrpSpPr/>
        <p:nvPr/>
      </p:nvGrpSpPr>
      <p:grpSpPr>
        <a:xfrm>
          <a:off x="0" y="0"/>
          <a:ext cx="0" cy="0"/>
          <a:chOff x="0" y="0"/>
          <a:chExt cx="0" cy="0"/>
        </a:xfrm>
      </p:grpSpPr>
      <p:pic>
        <p:nvPicPr>
          <p:cNvPr id="6" name="Logo">
            <a:extLst>
              <a:ext uri="{FF2B5EF4-FFF2-40B4-BE49-F238E27FC236}">
                <a16:creationId xmlns:a16="http://schemas.microsoft.com/office/drawing/2014/main" id="{A82C8FE1-7B67-4CBD-25F4-B479A5C5FF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66053" y="278965"/>
            <a:ext cx="900000" cy="378572"/>
          </a:xfrm>
          <a:prstGeom prst="rect">
            <a:avLst/>
          </a:prstGeom>
        </p:spPr>
      </p:pic>
      <p:sp>
        <p:nvSpPr>
          <p:cNvPr id="3" name="Slide Number Placeholder 2">
            <a:extLst>
              <a:ext uri="{FF2B5EF4-FFF2-40B4-BE49-F238E27FC236}">
                <a16:creationId xmlns:a16="http://schemas.microsoft.com/office/drawing/2014/main" id="{C2CCE1F8-2905-CCD3-F1B8-4A4B378C2894}"/>
              </a:ext>
            </a:extLst>
          </p:cNvPr>
          <p:cNvSpPr>
            <a:spLocks noGrp="1"/>
          </p:cNvSpPr>
          <p:nvPr>
            <p:ph type="sldNum" sz="quarter" idx="10"/>
          </p:nvPr>
        </p:nvSpPr>
        <p:spPr/>
        <p:txBody>
          <a:bodyPr/>
          <a:lstStyle/>
          <a:p>
            <a:fld id="{6686A102-957E-47D3-A22D-E8508A8052D6}" type="slidenum">
              <a:rPr lang="en-GB" smtClean="0"/>
              <a:pPr/>
              <a:t>‹#›</a:t>
            </a:fld>
            <a:endParaRPr lang="en-GB" dirty="0"/>
          </a:p>
        </p:txBody>
      </p:sp>
    </p:spTree>
    <p:extLst>
      <p:ext uri="{BB962C8B-B14F-4D97-AF65-F5344CB8AC3E}">
        <p14:creationId xmlns:p14="http://schemas.microsoft.com/office/powerpoint/2010/main" val="4216758051"/>
      </p:ext>
    </p:extLst>
  </p:cSld>
  <p:clrMapOvr>
    <a:overrideClrMapping bg1="dk1" tx1="lt1" bg2="dk2" tx2="lt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E8C3-CAC5-6D7D-737C-C1FF54D614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676995-7283-373F-7C21-5BA3F1B7FA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7997EE4A-D5D3-9C22-E81A-0BDCEC633496}"/>
              </a:ext>
            </a:extLst>
          </p:cNvPr>
          <p:cNvSpPr>
            <a:spLocks noGrp="1"/>
          </p:cNvSpPr>
          <p:nvPr>
            <p:ph type="sldNum" sz="quarter" idx="12"/>
          </p:nvPr>
        </p:nvSpPr>
        <p:spPr/>
        <p:txBody>
          <a:bodyPr/>
          <a:lstStyle/>
          <a:p>
            <a:fld id="{6686A102-957E-47D3-A22D-E8508A8052D6}" type="slidenum">
              <a:rPr lang="en-GB" smtClean="0"/>
              <a:t>‹#›</a:t>
            </a:fld>
            <a:endParaRPr lang="en-GB"/>
          </a:p>
        </p:txBody>
      </p:sp>
    </p:spTree>
    <p:extLst>
      <p:ext uri="{BB962C8B-B14F-4D97-AF65-F5344CB8AC3E}">
        <p14:creationId xmlns:p14="http://schemas.microsoft.com/office/powerpoint/2010/main" val="24567190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5AE9C9-21B7-5594-1683-919090BEE943}"/>
              </a:ext>
            </a:extLst>
          </p:cNvPr>
          <p:cNvSpPr>
            <a:spLocks noGrp="1"/>
          </p:cNvSpPr>
          <p:nvPr>
            <p:ph type="title" orient="vert"/>
          </p:nvPr>
        </p:nvSpPr>
        <p:spPr>
          <a:xfrm>
            <a:off x="8885238" y="548968"/>
            <a:ext cx="2520950" cy="5669269"/>
          </a:xfrm>
        </p:spPr>
        <p:txBody>
          <a:bodyPr vert="eaVert"/>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99709DA0-877F-2DB6-3393-B09F0C22E4D6}"/>
              </a:ext>
            </a:extLst>
          </p:cNvPr>
          <p:cNvSpPr>
            <a:spLocks noGrp="1"/>
          </p:cNvSpPr>
          <p:nvPr>
            <p:ph type="body" orient="vert" idx="1"/>
          </p:nvPr>
        </p:nvSpPr>
        <p:spPr>
          <a:xfrm>
            <a:off x="785813" y="548968"/>
            <a:ext cx="8099425" cy="56692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90CA9267-7E18-DEBB-BCB1-7905ECDE0D7E}"/>
              </a:ext>
            </a:extLst>
          </p:cNvPr>
          <p:cNvSpPr>
            <a:spLocks noGrp="1"/>
          </p:cNvSpPr>
          <p:nvPr>
            <p:ph type="sldNum" sz="quarter" idx="12"/>
          </p:nvPr>
        </p:nvSpPr>
        <p:spPr/>
        <p:txBody>
          <a:bodyPr/>
          <a:lstStyle/>
          <a:p>
            <a:fld id="{6686A102-957E-47D3-A22D-E8508A8052D6}" type="slidenum">
              <a:rPr lang="en-GB" smtClean="0"/>
              <a:t>‹#›</a:t>
            </a:fld>
            <a:endParaRPr lang="en-GB"/>
          </a:p>
        </p:txBody>
      </p:sp>
    </p:spTree>
    <p:extLst>
      <p:ext uri="{BB962C8B-B14F-4D97-AF65-F5344CB8AC3E}">
        <p14:creationId xmlns:p14="http://schemas.microsoft.com/office/powerpoint/2010/main" val="22979486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Back cover">
    <p:bg>
      <p:bgRef idx="1001">
        <a:schemeClr val="bg2"/>
      </p:bgRef>
    </p:bg>
    <p:spTree>
      <p:nvGrpSpPr>
        <p:cNvPr id="1" name=""/>
        <p:cNvGrpSpPr/>
        <p:nvPr/>
      </p:nvGrpSpPr>
      <p:grpSpPr>
        <a:xfrm>
          <a:off x="0" y="0"/>
          <a:ext cx="0" cy="0"/>
          <a:chOff x="0" y="0"/>
          <a:chExt cx="0" cy="0"/>
        </a:xfrm>
      </p:grpSpPr>
      <p:pic>
        <p:nvPicPr>
          <p:cNvPr id="2" name="Logo">
            <a:extLst>
              <a:ext uri="{FF2B5EF4-FFF2-40B4-BE49-F238E27FC236}">
                <a16:creationId xmlns:a16="http://schemas.microsoft.com/office/drawing/2014/main" id="{121154CE-E443-F989-D157-4232E4E73F64}"/>
              </a:ext>
            </a:extLst>
          </p:cNvPr>
          <p:cNvPicPr>
            <a:picLocks/>
          </p:cNvPicPr>
          <p:nvPr>
            <p:custDataLst>
              <p:tags r:id="rId1"/>
            </p:custDataLst>
          </p:nvPr>
        </p:nvPicPr>
        <p:blipFill rotWithShape="1">
          <a:blip r:embed="rId3">
            <a:extLst>
              <a:ext uri="{96DAC541-7B7A-43D3-8B79-37D633B846F1}">
                <asvg:svgBlip xmlns:asvg="http://schemas.microsoft.com/office/drawing/2016/SVG/main" r:embed="rId4"/>
              </a:ext>
            </a:extLst>
          </a:blip>
          <a:srcRect t="80" b="80"/>
          <a:stretch/>
        </p:blipFill>
        <p:spPr>
          <a:xfrm>
            <a:off x="10171388" y="684213"/>
            <a:ext cx="1234800" cy="518400"/>
          </a:xfrm>
          <a:prstGeom prst="rect">
            <a:avLst/>
          </a:prstGeom>
        </p:spPr>
      </p:pic>
    </p:spTree>
    <p:extLst>
      <p:ext uri="{BB962C8B-B14F-4D97-AF65-F5344CB8AC3E}">
        <p14:creationId xmlns:p14="http://schemas.microsoft.com/office/powerpoint/2010/main" val="4081000008"/>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One column">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lang="en-GB" dirty="0"/>
          </a:p>
        </p:txBody>
      </p:sp>
      <p:sp>
        <p:nvSpPr>
          <p:cNvPr id="3" name="Text Placeholder 2"/>
          <p:cNvSpPr>
            <a:spLocks noGrp="1"/>
          </p:cNvSpPr>
          <p:nvPr>
            <p:ph type="body" sz="quarter" idx="10" hasCustomPrompt="1"/>
          </p:nvPr>
        </p:nvSpPr>
        <p:spPr>
          <a:xfrm>
            <a:off x="550862" y="1700212"/>
            <a:ext cx="11090275" cy="4752975"/>
          </a:xfrm>
          <a:prstGeom prst="rect">
            <a:avLst/>
          </a:prstGeo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Slide Number Placeholder 1">
            <a:extLst>
              <a:ext uri="{FF2B5EF4-FFF2-40B4-BE49-F238E27FC236}">
                <a16:creationId xmlns:a16="http://schemas.microsoft.com/office/drawing/2014/main" id="{6DA7BCEE-CA67-4C46-8F8E-1ECB768105CD}"/>
              </a:ext>
            </a:extLst>
          </p:cNvPr>
          <p:cNvSpPr>
            <a:spLocks noGrp="1"/>
          </p:cNvSpPr>
          <p:nvPr>
            <p:ph type="sldNum" sz="quarter" idx="12"/>
          </p:nvPr>
        </p:nvSpPr>
        <p:spPr/>
        <p:txBody>
          <a:bodyPr/>
          <a:lstStyle/>
          <a:p>
            <a:pPr algn="r">
              <a:lnSpc>
                <a:spcPct val="110000"/>
              </a:lnSpc>
              <a:spcAft>
                <a:spcPts val="600"/>
              </a:spcAft>
            </a:pPr>
            <a:fld id="{D3664AF6-26E3-4378-990F-C4F4E21208D6}" type="slidenum">
              <a:rPr lang="en-GB" smtClean="0"/>
              <a:pPr algn="r">
                <a:lnSpc>
                  <a:spcPct val="110000"/>
                </a:lnSpc>
                <a:spcAft>
                  <a:spcPts val="600"/>
                </a:spcAft>
              </a:pPr>
              <a:t>‹#›</a:t>
            </a:fld>
            <a:endParaRPr lang="en-GB" dirty="0"/>
          </a:p>
        </p:txBody>
      </p:sp>
    </p:spTree>
    <p:extLst>
      <p:ext uri="{BB962C8B-B14F-4D97-AF65-F5344CB8AC3E}">
        <p14:creationId xmlns:p14="http://schemas.microsoft.com/office/powerpoint/2010/main" val="2997989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een">
    <p:bg>
      <p:bgPr>
        <a:solidFill>
          <a:srgbClr val="3F9C35"/>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A3D7C5-E3F4-6CD8-0703-04C194676198}"/>
              </a:ext>
            </a:extLst>
          </p:cNvPr>
          <p:cNvSpPr>
            <a:spLocks noGrp="1"/>
          </p:cNvSpPr>
          <p:nvPr>
            <p:ph type="sldNum" sz="quarter" idx="10"/>
          </p:nvPr>
        </p:nvSpPr>
        <p:spPr/>
        <p:txBody>
          <a:bodyPr/>
          <a:lstStyle/>
          <a:p>
            <a:fld id="{6686A102-957E-47D3-A22D-E8508A8052D6}" type="slidenum">
              <a:rPr lang="en-GB" smtClean="0"/>
              <a:pPr/>
              <a:t>‹#›</a:t>
            </a:fld>
            <a:endParaRPr lang="en-GB" dirty="0"/>
          </a:p>
        </p:txBody>
      </p:sp>
      <p:pic>
        <p:nvPicPr>
          <p:cNvPr id="2" name="Logo">
            <a:extLst>
              <a:ext uri="{FF2B5EF4-FFF2-40B4-BE49-F238E27FC236}">
                <a16:creationId xmlns:a16="http://schemas.microsoft.com/office/drawing/2014/main" id="{C9F3E570-0A6A-CD8B-4A6C-0A0920D002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66053" y="278965"/>
            <a:ext cx="900000" cy="378572"/>
          </a:xfrm>
          <a:prstGeom prst="rect">
            <a:avLst/>
          </a:prstGeom>
        </p:spPr>
      </p:pic>
    </p:spTree>
    <p:extLst>
      <p:ext uri="{BB962C8B-B14F-4D97-AF65-F5344CB8AC3E}">
        <p14:creationId xmlns:p14="http://schemas.microsoft.com/office/powerpoint/2010/main" val="57850251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ue">
    <p:bg>
      <p:bgPr>
        <a:solidFill>
          <a:srgbClr val="009CDE"/>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AB1352-3571-E94C-D083-C9185AA19E10}"/>
              </a:ext>
            </a:extLst>
          </p:cNvPr>
          <p:cNvSpPr>
            <a:spLocks noGrp="1"/>
          </p:cNvSpPr>
          <p:nvPr>
            <p:ph type="sldNum" sz="quarter" idx="10"/>
          </p:nvPr>
        </p:nvSpPr>
        <p:spPr/>
        <p:txBody>
          <a:bodyPr/>
          <a:lstStyle/>
          <a:p>
            <a:fld id="{6686A102-957E-47D3-A22D-E8508A8052D6}" type="slidenum">
              <a:rPr lang="en-GB" smtClean="0"/>
              <a:pPr/>
              <a:t>‹#›</a:t>
            </a:fld>
            <a:endParaRPr lang="en-GB" dirty="0"/>
          </a:p>
        </p:txBody>
      </p:sp>
      <p:pic>
        <p:nvPicPr>
          <p:cNvPr id="2" name="Logo">
            <a:extLst>
              <a:ext uri="{FF2B5EF4-FFF2-40B4-BE49-F238E27FC236}">
                <a16:creationId xmlns:a16="http://schemas.microsoft.com/office/drawing/2014/main" id="{1A2844F0-C6AD-56C8-EBE3-ADAAFB49AC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66053" y="278965"/>
            <a:ext cx="900000" cy="378572"/>
          </a:xfrm>
          <a:prstGeom prst="rect">
            <a:avLst/>
          </a:prstGeom>
        </p:spPr>
      </p:pic>
    </p:spTree>
    <p:extLst>
      <p:ext uri="{BB962C8B-B14F-4D97-AF65-F5344CB8AC3E}">
        <p14:creationId xmlns:p14="http://schemas.microsoft.com/office/powerpoint/2010/main" val="342142514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ight grey">
    <p:bg>
      <p:bgRef idx="1001">
        <a:schemeClr val="bg2"/>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AB1352-3571-E94C-D083-C9185AA19E10}"/>
              </a:ext>
            </a:extLst>
          </p:cNvPr>
          <p:cNvSpPr>
            <a:spLocks noGrp="1"/>
          </p:cNvSpPr>
          <p:nvPr>
            <p:ph type="sldNum" sz="quarter" idx="10"/>
          </p:nvPr>
        </p:nvSpPr>
        <p:spPr/>
        <p:txBody>
          <a:bodyPr/>
          <a:lstStyle/>
          <a:p>
            <a:fld id="{6686A102-957E-47D3-A22D-E8508A8052D6}" type="slidenum">
              <a:rPr lang="en-GB" smtClean="0"/>
              <a:pPr/>
              <a:t>‹#›</a:t>
            </a:fld>
            <a:endParaRPr lang="en-GB" dirty="0"/>
          </a:p>
        </p:txBody>
      </p:sp>
    </p:spTree>
    <p:extLst>
      <p:ext uri="{BB962C8B-B14F-4D97-AF65-F5344CB8AC3E}">
        <p14:creationId xmlns:p14="http://schemas.microsoft.com/office/powerpoint/2010/main" val="422406997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Divider blue PoP">
    <p:bg>
      <p:bgRef idx="1001">
        <a:schemeClr val="bg2"/>
      </p:bgRef>
    </p:bg>
    <p:spTree>
      <p:nvGrpSpPr>
        <p:cNvPr id="1" name=""/>
        <p:cNvGrpSpPr/>
        <p:nvPr/>
      </p:nvGrpSpPr>
      <p:grpSpPr>
        <a:xfrm>
          <a:off x="0" y="0"/>
          <a:ext cx="0" cy="0"/>
          <a:chOff x="0" y="0"/>
          <a:chExt cx="0" cy="0"/>
        </a:xfrm>
      </p:grpSpPr>
      <p:sp>
        <p:nvSpPr>
          <p:cNvPr id="6" name="PoP">
            <a:extLst>
              <a:ext uri="{FF2B5EF4-FFF2-40B4-BE49-F238E27FC236}">
                <a16:creationId xmlns:a16="http://schemas.microsoft.com/office/drawing/2014/main" id="{1959936E-3E0B-E12E-F24B-8A18D051934D}"/>
              </a:ext>
            </a:extLst>
          </p:cNvPr>
          <p:cNvSpPr/>
          <p:nvPr>
            <p:custDataLst>
              <p:tags r:id="rId1"/>
            </p:custDataLst>
          </p:nvPr>
        </p:nvSpPr>
        <p:spPr>
          <a:xfrm>
            <a:off x="-1200" y="0"/>
            <a:ext cx="12193200" cy="6858000"/>
          </a:xfrm>
          <a:custGeom>
            <a:avLst/>
            <a:gdLst>
              <a:gd name="connsiteX0" fmla="*/ 1148287 w 12193200"/>
              <a:gd name="connsiteY0" fmla="*/ 2128273 h 6858000"/>
              <a:gd name="connsiteX1" fmla="*/ 1148287 w 12193200"/>
              <a:gd name="connsiteY1" fmla="*/ 2364952 h 6858000"/>
              <a:gd name="connsiteX2" fmla="*/ 1249720 w 12193200"/>
              <a:gd name="connsiteY2" fmla="*/ 2364952 h 6858000"/>
              <a:gd name="connsiteX3" fmla="*/ 1249720 w 12193200"/>
              <a:gd name="connsiteY3" fmla="*/ 2128273 h 6858000"/>
              <a:gd name="connsiteX4" fmla="*/ 2959359 w 12193200"/>
              <a:gd name="connsiteY4" fmla="*/ 1419521 h 6858000"/>
              <a:gd name="connsiteX5" fmla="*/ 2959359 w 12193200"/>
              <a:gd name="connsiteY5" fmla="*/ 1656317 h 6858000"/>
              <a:gd name="connsiteX6" fmla="*/ 3060792 w 12193200"/>
              <a:gd name="connsiteY6" fmla="*/ 1656317 h 6858000"/>
              <a:gd name="connsiteX7" fmla="*/ 3060792 w 12193200"/>
              <a:gd name="connsiteY7" fmla="*/ 1419521 h 6858000"/>
              <a:gd name="connsiteX8" fmla="*/ 1694416 w 12193200"/>
              <a:gd name="connsiteY8" fmla="*/ 1418235 h 6858000"/>
              <a:gd name="connsiteX9" fmla="*/ 1874821 w 12193200"/>
              <a:gd name="connsiteY9" fmla="*/ 1418235 h 6858000"/>
              <a:gd name="connsiteX10" fmla="*/ 1874821 w 12193200"/>
              <a:gd name="connsiteY10" fmla="*/ 1655031 h 6858000"/>
              <a:gd name="connsiteX11" fmla="*/ 1694416 w 12193200"/>
              <a:gd name="connsiteY11" fmla="*/ 1655031 h 6858000"/>
              <a:gd name="connsiteX12" fmla="*/ 3397151 w 12193200"/>
              <a:gd name="connsiteY12" fmla="*/ 1181438 h 6858000"/>
              <a:gd name="connsiteX13" fmla="*/ 3397151 w 12193200"/>
              <a:gd name="connsiteY13" fmla="*/ 1181672 h 6858000"/>
              <a:gd name="connsiteX14" fmla="*/ 3396917 w 12193200"/>
              <a:gd name="connsiteY14" fmla="*/ 1182023 h 6858000"/>
              <a:gd name="connsiteX15" fmla="*/ 3396917 w 12193200"/>
              <a:gd name="connsiteY15" fmla="*/ 1419521 h 6858000"/>
              <a:gd name="connsiteX16" fmla="*/ 3497532 w 12193200"/>
              <a:gd name="connsiteY16" fmla="*/ 1419521 h 6858000"/>
              <a:gd name="connsiteX17" fmla="*/ 3497532 w 12193200"/>
              <a:gd name="connsiteY17" fmla="*/ 1181438 h 6858000"/>
              <a:gd name="connsiteX18" fmla="*/ 3997448 w 12193200"/>
              <a:gd name="connsiteY18" fmla="*/ 1181320 h 6858000"/>
              <a:gd name="connsiteX19" fmla="*/ 3997448 w 12193200"/>
              <a:gd name="connsiteY19" fmla="*/ 1418117 h 6858000"/>
              <a:gd name="connsiteX20" fmla="*/ 4177853 w 12193200"/>
              <a:gd name="connsiteY20" fmla="*/ 1418117 h 6858000"/>
              <a:gd name="connsiteX21" fmla="*/ 4177853 w 12193200"/>
              <a:gd name="connsiteY21" fmla="*/ 1181320 h 6858000"/>
              <a:gd name="connsiteX22" fmla="*/ 5869826 w 12193200"/>
              <a:gd name="connsiteY22" fmla="*/ 470580 h 6858000"/>
              <a:gd name="connsiteX23" fmla="*/ 5869826 w 12193200"/>
              <a:gd name="connsiteY23" fmla="*/ 707377 h 6858000"/>
              <a:gd name="connsiteX24" fmla="*/ 5971259 w 12193200"/>
              <a:gd name="connsiteY24" fmla="*/ 707377 h 6858000"/>
              <a:gd name="connsiteX25" fmla="*/ 5971259 w 12193200"/>
              <a:gd name="connsiteY25" fmla="*/ 470580 h 6858000"/>
              <a:gd name="connsiteX26" fmla="*/ 4750308 w 12193200"/>
              <a:gd name="connsiteY26" fmla="*/ 234369 h 6858000"/>
              <a:gd name="connsiteX27" fmla="*/ 5201320 w 12193200"/>
              <a:gd name="connsiteY27" fmla="*/ 234369 h 6858000"/>
              <a:gd name="connsiteX28" fmla="*/ 5201320 w 12193200"/>
              <a:gd name="connsiteY28" fmla="*/ 471165 h 6858000"/>
              <a:gd name="connsiteX29" fmla="*/ 4750308 w 12193200"/>
              <a:gd name="connsiteY29" fmla="*/ 471165 h 6858000"/>
              <a:gd name="connsiteX30" fmla="*/ 4468468 w 12193200"/>
              <a:gd name="connsiteY30" fmla="*/ 234369 h 6858000"/>
              <a:gd name="connsiteX31" fmla="*/ 4648874 w 12193200"/>
              <a:gd name="connsiteY31" fmla="*/ 234369 h 6858000"/>
              <a:gd name="connsiteX32" fmla="*/ 4648874 w 12193200"/>
              <a:gd name="connsiteY32" fmla="*/ 471165 h 6858000"/>
              <a:gd name="connsiteX33" fmla="*/ 4468468 w 12193200"/>
              <a:gd name="connsiteY33" fmla="*/ 471165 h 6858000"/>
              <a:gd name="connsiteX34" fmla="*/ 6042859 w 12193200"/>
              <a:gd name="connsiteY34" fmla="*/ 0 h 6858000"/>
              <a:gd name="connsiteX35" fmla="*/ 7423510 w 12193200"/>
              <a:gd name="connsiteY35" fmla="*/ 0 h 6858000"/>
              <a:gd name="connsiteX36" fmla="*/ 7423510 w 12193200"/>
              <a:gd name="connsiteY36" fmla="*/ 234369 h 6858000"/>
              <a:gd name="connsiteX37" fmla="*/ 7524943 w 12193200"/>
              <a:gd name="connsiteY37" fmla="*/ 234369 h 6858000"/>
              <a:gd name="connsiteX38" fmla="*/ 7524943 w 12193200"/>
              <a:gd name="connsiteY38" fmla="*/ 0 h 6858000"/>
              <a:gd name="connsiteX39" fmla="*/ 12193200 w 12193200"/>
              <a:gd name="connsiteY39" fmla="*/ 0 h 6858000"/>
              <a:gd name="connsiteX40" fmla="*/ 12193200 w 12193200"/>
              <a:gd name="connsiteY40" fmla="*/ 6858000 h 6858000"/>
              <a:gd name="connsiteX41" fmla="*/ 0 w 12193200"/>
              <a:gd name="connsiteY41" fmla="*/ 6858000 h 6858000"/>
              <a:gd name="connsiteX42" fmla="*/ 0 w 12193200"/>
              <a:gd name="connsiteY42" fmla="*/ 2364601 h 6858000"/>
              <a:gd name="connsiteX43" fmla="*/ 133594 w 12193200"/>
              <a:gd name="connsiteY43" fmla="*/ 2364601 h 6858000"/>
              <a:gd name="connsiteX44" fmla="*/ 133594 w 12193200"/>
              <a:gd name="connsiteY44" fmla="*/ 2127805 h 6858000"/>
              <a:gd name="connsiteX45" fmla="*/ 231284 w 12193200"/>
              <a:gd name="connsiteY45" fmla="*/ 2127805 h 6858000"/>
              <a:gd name="connsiteX46" fmla="*/ 231284 w 12193200"/>
              <a:gd name="connsiteY46" fmla="*/ 2364601 h 6858000"/>
              <a:gd name="connsiteX47" fmla="*/ 415668 w 12193200"/>
              <a:gd name="connsiteY47" fmla="*/ 2364601 h 6858000"/>
              <a:gd name="connsiteX48" fmla="*/ 415668 w 12193200"/>
              <a:gd name="connsiteY48" fmla="*/ 2601046 h 6858000"/>
              <a:gd name="connsiteX49" fmla="*/ 517102 w 12193200"/>
              <a:gd name="connsiteY49" fmla="*/ 2601046 h 6858000"/>
              <a:gd name="connsiteX50" fmla="*/ 517102 w 12193200"/>
              <a:gd name="connsiteY50" fmla="*/ 2364601 h 6858000"/>
              <a:gd name="connsiteX51" fmla="*/ 697507 w 12193200"/>
              <a:gd name="connsiteY51" fmla="*/ 2364601 h 6858000"/>
              <a:gd name="connsiteX52" fmla="*/ 697507 w 12193200"/>
              <a:gd name="connsiteY52" fmla="*/ 2127921 h 6858000"/>
              <a:gd name="connsiteX53" fmla="*/ 517102 w 12193200"/>
              <a:gd name="connsiteY53" fmla="*/ 2127921 h 6858000"/>
              <a:gd name="connsiteX54" fmla="*/ 517102 w 12193200"/>
              <a:gd name="connsiteY54" fmla="*/ 1891125 h 6858000"/>
              <a:gd name="connsiteX55" fmla="*/ 1353611 w 12193200"/>
              <a:gd name="connsiteY55" fmla="*/ 1891125 h 6858000"/>
              <a:gd name="connsiteX56" fmla="*/ 1353611 w 12193200"/>
              <a:gd name="connsiteY56" fmla="*/ 1655031 h 6858000"/>
              <a:gd name="connsiteX57" fmla="*/ 1694416 w 12193200"/>
              <a:gd name="connsiteY57" fmla="*/ 1655031 h 6858000"/>
              <a:gd name="connsiteX58" fmla="*/ 1694416 w 12193200"/>
              <a:gd name="connsiteY58" fmla="*/ 1891360 h 6858000"/>
              <a:gd name="connsiteX59" fmla="*/ 1976255 w 12193200"/>
              <a:gd name="connsiteY59" fmla="*/ 1891360 h 6858000"/>
              <a:gd name="connsiteX60" fmla="*/ 1976255 w 12193200"/>
              <a:gd name="connsiteY60" fmla="*/ 1418235 h 6858000"/>
              <a:gd name="connsiteX61" fmla="*/ 2427268 w 12193200"/>
              <a:gd name="connsiteY61" fmla="*/ 1418235 h 6858000"/>
              <a:gd name="connsiteX62" fmla="*/ 2523204 w 12193200"/>
              <a:gd name="connsiteY62" fmla="*/ 1418235 h 6858000"/>
              <a:gd name="connsiteX63" fmla="*/ 2523204 w 12193200"/>
              <a:gd name="connsiteY63" fmla="*/ 1180970 h 6858000"/>
              <a:gd name="connsiteX64" fmla="*/ 2940171 w 12193200"/>
              <a:gd name="connsiteY64" fmla="*/ 1180970 h 6858000"/>
              <a:gd name="connsiteX65" fmla="*/ 2940171 w 12193200"/>
              <a:gd name="connsiteY65" fmla="*/ 944174 h 6858000"/>
              <a:gd name="connsiteX66" fmla="*/ 3126426 w 12193200"/>
              <a:gd name="connsiteY66" fmla="*/ 944174 h 6858000"/>
              <a:gd name="connsiteX67" fmla="*/ 3126426 w 12193200"/>
              <a:gd name="connsiteY67" fmla="*/ 706909 h 6858000"/>
              <a:gd name="connsiteX68" fmla="*/ 3227977 w 12193200"/>
              <a:gd name="connsiteY68" fmla="*/ 706909 h 6858000"/>
              <a:gd name="connsiteX69" fmla="*/ 3227977 w 12193200"/>
              <a:gd name="connsiteY69" fmla="*/ 944174 h 6858000"/>
              <a:gd name="connsiteX70" fmla="*/ 3677938 w 12193200"/>
              <a:gd name="connsiteY70" fmla="*/ 944174 h 6858000"/>
              <a:gd name="connsiteX71" fmla="*/ 3677938 w 12193200"/>
              <a:gd name="connsiteY71" fmla="*/ 1180970 h 6858000"/>
              <a:gd name="connsiteX72" fmla="*/ 3778553 w 12193200"/>
              <a:gd name="connsiteY72" fmla="*/ 1180970 h 6858000"/>
              <a:gd name="connsiteX73" fmla="*/ 3778553 w 12193200"/>
              <a:gd name="connsiteY73" fmla="*/ 944174 h 6858000"/>
              <a:gd name="connsiteX74" fmla="*/ 3987855 w 12193200"/>
              <a:gd name="connsiteY74" fmla="*/ 944174 h 6858000"/>
              <a:gd name="connsiteX75" fmla="*/ 3987855 w 12193200"/>
              <a:gd name="connsiteY75" fmla="*/ 706909 h 6858000"/>
              <a:gd name="connsiteX76" fmla="*/ 4569902 w 12193200"/>
              <a:gd name="connsiteY76" fmla="*/ 706909 h 6858000"/>
              <a:gd name="connsiteX77" fmla="*/ 4569902 w 12193200"/>
              <a:gd name="connsiteY77" fmla="*/ 944174 h 6858000"/>
              <a:gd name="connsiteX78" fmla="*/ 5039400 w 12193200"/>
              <a:gd name="connsiteY78" fmla="*/ 944174 h 6858000"/>
              <a:gd name="connsiteX79" fmla="*/ 5039400 w 12193200"/>
              <a:gd name="connsiteY79" fmla="*/ 707377 h 6858000"/>
              <a:gd name="connsiteX80" fmla="*/ 5496262 w 12193200"/>
              <a:gd name="connsiteY80" fmla="*/ 707377 h 6858000"/>
              <a:gd name="connsiteX81" fmla="*/ 5496262 w 12193200"/>
              <a:gd name="connsiteY81" fmla="*/ 470580 h 6858000"/>
              <a:gd name="connsiteX82" fmla="*/ 5302755 w 12193200"/>
              <a:gd name="connsiteY82" fmla="*/ 470580 h 6858000"/>
              <a:gd name="connsiteX83" fmla="*/ 5302755 w 12193200"/>
              <a:gd name="connsiteY83" fmla="*/ 233784 h 6858000"/>
              <a:gd name="connsiteX84" fmla="*/ 6042859 w 12193200"/>
              <a:gd name="connsiteY84" fmla="*/ 2337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3200" h="6858000">
                <a:moveTo>
                  <a:pt x="1148287" y="2128273"/>
                </a:moveTo>
                <a:lnTo>
                  <a:pt x="1148287" y="2364952"/>
                </a:lnTo>
                <a:lnTo>
                  <a:pt x="1249720" y="2364952"/>
                </a:lnTo>
                <a:lnTo>
                  <a:pt x="1249720" y="2128273"/>
                </a:lnTo>
                <a:close/>
                <a:moveTo>
                  <a:pt x="2959359" y="1419521"/>
                </a:moveTo>
                <a:lnTo>
                  <a:pt x="2959359" y="1656317"/>
                </a:lnTo>
                <a:lnTo>
                  <a:pt x="3060792" y="1656317"/>
                </a:lnTo>
                <a:lnTo>
                  <a:pt x="3060792" y="1419521"/>
                </a:lnTo>
                <a:close/>
                <a:moveTo>
                  <a:pt x="1694416" y="1418235"/>
                </a:moveTo>
                <a:lnTo>
                  <a:pt x="1874821" y="1418235"/>
                </a:lnTo>
                <a:lnTo>
                  <a:pt x="1874821" y="1655031"/>
                </a:lnTo>
                <a:lnTo>
                  <a:pt x="1694416" y="1655031"/>
                </a:lnTo>
                <a:close/>
                <a:moveTo>
                  <a:pt x="3397151" y="1181438"/>
                </a:moveTo>
                <a:lnTo>
                  <a:pt x="3397151" y="1181672"/>
                </a:lnTo>
                <a:cubicBezTo>
                  <a:pt x="3397151" y="1181672"/>
                  <a:pt x="3396917" y="1182023"/>
                  <a:pt x="3396917" y="1182023"/>
                </a:cubicBezTo>
                <a:lnTo>
                  <a:pt x="3396917" y="1419521"/>
                </a:lnTo>
                <a:lnTo>
                  <a:pt x="3497532" y="1419521"/>
                </a:lnTo>
                <a:lnTo>
                  <a:pt x="3497532" y="1181438"/>
                </a:lnTo>
                <a:close/>
                <a:moveTo>
                  <a:pt x="3997448" y="1181320"/>
                </a:moveTo>
                <a:lnTo>
                  <a:pt x="3997448" y="1418117"/>
                </a:lnTo>
                <a:lnTo>
                  <a:pt x="4177853" y="1418117"/>
                </a:lnTo>
                <a:lnTo>
                  <a:pt x="4177853" y="1181320"/>
                </a:lnTo>
                <a:close/>
                <a:moveTo>
                  <a:pt x="5869826" y="470580"/>
                </a:moveTo>
                <a:lnTo>
                  <a:pt x="5869826" y="707377"/>
                </a:lnTo>
                <a:lnTo>
                  <a:pt x="5971259" y="707377"/>
                </a:lnTo>
                <a:lnTo>
                  <a:pt x="5971259" y="470580"/>
                </a:lnTo>
                <a:close/>
                <a:moveTo>
                  <a:pt x="4750308" y="234369"/>
                </a:moveTo>
                <a:lnTo>
                  <a:pt x="5201320" y="234369"/>
                </a:lnTo>
                <a:lnTo>
                  <a:pt x="5201320" y="471165"/>
                </a:lnTo>
                <a:lnTo>
                  <a:pt x="4750308" y="471165"/>
                </a:lnTo>
                <a:close/>
                <a:moveTo>
                  <a:pt x="4468468" y="234369"/>
                </a:moveTo>
                <a:lnTo>
                  <a:pt x="4648874" y="234369"/>
                </a:lnTo>
                <a:lnTo>
                  <a:pt x="4648874" y="471165"/>
                </a:lnTo>
                <a:lnTo>
                  <a:pt x="4468468" y="471165"/>
                </a:lnTo>
                <a:close/>
                <a:moveTo>
                  <a:pt x="6042859" y="0"/>
                </a:moveTo>
                <a:lnTo>
                  <a:pt x="7423510" y="0"/>
                </a:lnTo>
                <a:lnTo>
                  <a:pt x="7423510" y="234369"/>
                </a:lnTo>
                <a:lnTo>
                  <a:pt x="7524943" y="234369"/>
                </a:lnTo>
                <a:lnTo>
                  <a:pt x="7524943" y="0"/>
                </a:lnTo>
                <a:lnTo>
                  <a:pt x="12193200" y="0"/>
                </a:lnTo>
                <a:lnTo>
                  <a:pt x="12193200" y="6858000"/>
                </a:lnTo>
                <a:lnTo>
                  <a:pt x="0" y="6858000"/>
                </a:lnTo>
                <a:lnTo>
                  <a:pt x="0" y="2364601"/>
                </a:lnTo>
                <a:lnTo>
                  <a:pt x="133594" y="2364601"/>
                </a:lnTo>
                <a:lnTo>
                  <a:pt x="133594" y="2127805"/>
                </a:lnTo>
                <a:lnTo>
                  <a:pt x="231284" y="2127805"/>
                </a:lnTo>
                <a:lnTo>
                  <a:pt x="231284" y="2364601"/>
                </a:lnTo>
                <a:lnTo>
                  <a:pt x="415668" y="2364601"/>
                </a:lnTo>
                <a:lnTo>
                  <a:pt x="415668" y="2601046"/>
                </a:lnTo>
                <a:lnTo>
                  <a:pt x="517102" y="2601046"/>
                </a:lnTo>
                <a:lnTo>
                  <a:pt x="517102" y="2364601"/>
                </a:lnTo>
                <a:lnTo>
                  <a:pt x="697507" y="2364601"/>
                </a:lnTo>
                <a:lnTo>
                  <a:pt x="697507" y="2127921"/>
                </a:lnTo>
                <a:lnTo>
                  <a:pt x="517102" y="2127921"/>
                </a:lnTo>
                <a:lnTo>
                  <a:pt x="517102" y="1891125"/>
                </a:lnTo>
                <a:lnTo>
                  <a:pt x="1353611" y="1891125"/>
                </a:lnTo>
                <a:lnTo>
                  <a:pt x="1353611" y="1655031"/>
                </a:lnTo>
                <a:lnTo>
                  <a:pt x="1694416" y="1655031"/>
                </a:lnTo>
                <a:lnTo>
                  <a:pt x="1694416" y="1891360"/>
                </a:lnTo>
                <a:lnTo>
                  <a:pt x="1976255" y="1891360"/>
                </a:lnTo>
                <a:lnTo>
                  <a:pt x="1976255" y="1418235"/>
                </a:lnTo>
                <a:cubicBezTo>
                  <a:pt x="1976255" y="1418235"/>
                  <a:pt x="2427268" y="1418235"/>
                  <a:pt x="2427268" y="1418235"/>
                </a:cubicBezTo>
                <a:lnTo>
                  <a:pt x="2523204" y="1418235"/>
                </a:lnTo>
                <a:lnTo>
                  <a:pt x="2523204" y="1180970"/>
                </a:lnTo>
                <a:lnTo>
                  <a:pt x="2940171" y="1180970"/>
                </a:lnTo>
                <a:lnTo>
                  <a:pt x="2940171" y="944174"/>
                </a:lnTo>
                <a:lnTo>
                  <a:pt x="3126426" y="944174"/>
                </a:lnTo>
                <a:lnTo>
                  <a:pt x="3126426" y="706909"/>
                </a:lnTo>
                <a:lnTo>
                  <a:pt x="3227977" y="706909"/>
                </a:lnTo>
                <a:lnTo>
                  <a:pt x="3227977" y="944174"/>
                </a:lnTo>
                <a:lnTo>
                  <a:pt x="3677938" y="944174"/>
                </a:lnTo>
                <a:lnTo>
                  <a:pt x="3677938" y="1180970"/>
                </a:lnTo>
                <a:lnTo>
                  <a:pt x="3778553" y="1180970"/>
                </a:lnTo>
                <a:lnTo>
                  <a:pt x="3778553" y="944174"/>
                </a:lnTo>
                <a:lnTo>
                  <a:pt x="3987855" y="944174"/>
                </a:lnTo>
                <a:lnTo>
                  <a:pt x="3987855" y="706909"/>
                </a:lnTo>
                <a:lnTo>
                  <a:pt x="4569902" y="706909"/>
                </a:lnTo>
                <a:lnTo>
                  <a:pt x="4569902" y="944174"/>
                </a:lnTo>
                <a:lnTo>
                  <a:pt x="5039400" y="944174"/>
                </a:lnTo>
                <a:lnTo>
                  <a:pt x="5039400" y="707377"/>
                </a:lnTo>
                <a:lnTo>
                  <a:pt x="5496262" y="707377"/>
                </a:lnTo>
                <a:lnTo>
                  <a:pt x="5496262" y="470580"/>
                </a:lnTo>
                <a:lnTo>
                  <a:pt x="5302755" y="470580"/>
                </a:lnTo>
                <a:lnTo>
                  <a:pt x="5302755" y="233784"/>
                </a:lnTo>
                <a:lnTo>
                  <a:pt x="6042859" y="233784"/>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Text Placeholder 2">
            <a:extLst>
              <a:ext uri="{FF2B5EF4-FFF2-40B4-BE49-F238E27FC236}">
                <a16:creationId xmlns:a16="http://schemas.microsoft.com/office/drawing/2014/main" id="{61B2ABDA-DDAF-9A77-BDC2-22003E3AAD92}"/>
              </a:ext>
            </a:extLst>
          </p:cNvPr>
          <p:cNvSpPr>
            <a:spLocks noGrp="1"/>
          </p:cNvSpPr>
          <p:nvPr>
            <p:ph type="body" idx="1"/>
          </p:nvPr>
        </p:nvSpPr>
        <p:spPr>
          <a:xfrm>
            <a:off x="2586038" y="3789005"/>
            <a:ext cx="4319587" cy="1590188"/>
          </a:xfrm>
        </p:spPr>
        <p:txBody>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Section Title">
            <a:extLst>
              <a:ext uri="{FF2B5EF4-FFF2-40B4-BE49-F238E27FC236}">
                <a16:creationId xmlns:a16="http://schemas.microsoft.com/office/drawing/2014/main" id="{2251077D-1245-F768-6D1A-DF5DA28DC78D}"/>
              </a:ext>
            </a:extLst>
          </p:cNvPr>
          <p:cNvSpPr>
            <a:spLocks noGrp="1"/>
          </p:cNvSpPr>
          <p:nvPr>
            <p:ph type="title"/>
          </p:nvPr>
        </p:nvSpPr>
        <p:spPr>
          <a:xfrm>
            <a:off x="2586038" y="2429999"/>
            <a:ext cx="4319587" cy="1260000"/>
          </a:xfrm>
        </p:spPr>
        <p:txBody>
          <a:bodyPr anchor="t" anchorCtr="0"/>
          <a:lstStyle>
            <a:lvl1pPr>
              <a:defRPr sz="4000">
                <a:solidFill>
                  <a:schemeClr val="tx1"/>
                </a:solidFill>
              </a:defRPr>
            </a:lvl1pPr>
          </a:lstStyle>
          <a:p>
            <a:r>
              <a:rPr lang="en-US"/>
              <a:t>Click to edit Master title style</a:t>
            </a:r>
            <a:endParaRPr lang="en-GB" dirty="0"/>
          </a:p>
        </p:txBody>
      </p:sp>
      <p:pic>
        <p:nvPicPr>
          <p:cNvPr id="8" name="Logo">
            <a:extLst>
              <a:ext uri="{FF2B5EF4-FFF2-40B4-BE49-F238E27FC236}">
                <a16:creationId xmlns:a16="http://schemas.microsoft.com/office/drawing/2014/main" id="{405ED556-94E1-A715-9091-DBEEB77B26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71388" y="684213"/>
            <a:ext cx="1232421" cy="518400"/>
          </a:xfrm>
          <a:prstGeom prst="rect">
            <a:avLst/>
          </a:prstGeom>
        </p:spPr>
      </p:pic>
    </p:spTree>
    <p:extLst>
      <p:ext uri="{BB962C8B-B14F-4D97-AF65-F5344CB8AC3E}">
        <p14:creationId xmlns:p14="http://schemas.microsoft.com/office/powerpoint/2010/main" val="242159256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Divider green PoP">
    <p:bg>
      <p:bgRef idx="1001">
        <a:schemeClr val="bg2"/>
      </p:bgRef>
    </p:bg>
    <p:spTree>
      <p:nvGrpSpPr>
        <p:cNvPr id="1" name=""/>
        <p:cNvGrpSpPr/>
        <p:nvPr/>
      </p:nvGrpSpPr>
      <p:grpSpPr>
        <a:xfrm>
          <a:off x="0" y="0"/>
          <a:ext cx="0" cy="0"/>
          <a:chOff x="0" y="0"/>
          <a:chExt cx="0" cy="0"/>
        </a:xfrm>
      </p:grpSpPr>
      <p:sp>
        <p:nvSpPr>
          <p:cNvPr id="6" name="PoP">
            <a:extLst>
              <a:ext uri="{FF2B5EF4-FFF2-40B4-BE49-F238E27FC236}">
                <a16:creationId xmlns:a16="http://schemas.microsoft.com/office/drawing/2014/main" id="{3C85F80A-028E-C256-4277-46CD9C05A03F}"/>
              </a:ext>
            </a:extLst>
          </p:cNvPr>
          <p:cNvSpPr/>
          <p:nvPr>
            <p:custDataLst>
              <p:tags r:id="rId1"/>
            </p:custDataLst>
          </p:nvPr>
        </p:nvSpPr>
        <p:spPr>
          <a:xfrm>
            <a:off x="-1200" y="0"/>
            <a:ext cx="12193200" cy="6858000"/>
          </a:xfrm>
          <a:custGeom>
            <a:avLst/>
            <a:gdLst>
              <a:gd name="connsiteX0" fmla="*/ 1148287 w 12193200"/>
              <a:gd name="connsiteY0" fmla="*/ 2128273 h 6858000"/>
              <a:gd name="connsiteX1" fmla="*/ 1148287 w 12193200"/>
              <a:gd name="connsiteY1" fmla="*/ 2364952 h 6858000"/>
              <a:gd name="connsiteX2" fmla="*/ 1249720 w 12193200"/>
              <a:gd name="connsiteY2" fmla="*/ 2364952 h 6858000"/>
              <a:gd name="connsiteX3" fmla="*/ 1249720 w 12193200"/>
              <a:gd name="connsiteY3" fmla="*/ 2128273 h 6858000"/>
              <a:gd name="connsiteX4" fmla="*/ 2959359 w 12193200"/>
              <a:gd name="connsiteY4" fmla="*/ 1419521 h 6858000"/>
              <a:gd name="connsiteX5" fmla="*/ 2959359 w 12193200"/>
              <a:gd name="connsiteY5" fmla="*/ 1656317 h 6858000"/>
              <a:gd name="connsiteX6" fmla="*/ 3060792 w 12193200"/>
              <a:gd name="connsiteY6" fmla="*/ 1656317 h 6858000"/>
              <a:gd name="connsiteX7" fmla="*/ 3060792 w 12193200"/>
              <a:gd name="connsiteY7" fmla="*/ 1419521 h 6858000"/>
              <a:gd name="connsiteX8" fmla="*/ 1694416 w 12193200"/>
              <a:gd name="connsiteY8" fmla="*/ 1418235 h 6858000"/>
              <a:gd name="connsiteX9" fmla="*/ 1874821 w 12193200"/>
              <a:gd name="connsiteY9" fmla="*/ 1418235 h 6858000"/>
              <a:gd name="connsiteX10" fmla="*/ 1874821 w 12193200"/>
              <a:gd name="connsiteY10" fmla="*/ 1655031 h 6858000"/>
              <a:gd name="connsiteX11" fmla="*/ 1694416 w 12193200"/>
              <a:gd name="connsiteY11" fmla="*/ 1655031 h 6858000"/>
              <a:gd name="connsiteX12" fmla="*/ 3397151 w 12193200"/>
              <a:gd name="connsiteY12" fmla="*/ 1181438 h 6858000"/>
              <a:gd name="connsiteX13" fmla="*/ 3397151 w 12193200"/>
              <a:gd name="connsiteY13" fmla="*/ 1181672 h 6858000"/>
              <a:gd name="connsiteX14" fmla="*/ 3396917 w 12193200"/>
              <a:gd name="connsiteY14" fmla="*/ 1182023 h 6858000"/>
              <a:gd name="connsiteX15" fmla="*/ 3396917 w 12193200"/>
              <a:gd name="connsiteY15" fmla="*/ 1419521 h 6858000"/>
              <a:gd name="connsiteX16" fmla="*/ 3497532 w 12193200"/>
              <a:gd name="connsiteY16" fmla="*/ 1419521 h 6858000"/>
              <a:gd name="connsiteX17" fmla="*/ 3497532 w 12193200"/>
              <a:gd name="connsiteY17" fmla="*/ 1181438 h 6858000"/>
              <a:gd name="connsiteX18" fmla="*/ 3997448 w 12193200"/>
              <a:gd name="connsiteY18" fmla="*/ 1181320 h 6858000"/>
              <a:gd name="connsiteX19" fmla="*/ 3997448 w 12193200"/>
              <a:gd name="connsiteY19" fmla="*/ 1418117 h 6858000"/>
              <a:gd name="connsiteX20" fmla="*/ 4177853 w 12193200"/>
              <a:gd name="connsiteY20" fmla="*/ 1418117 h 6858000"/>
              <a:gd name="connsiteX21" fmla="*/ 4177853 w 12193200"/>
              <a:gd name="connsiteY21" fmla="*/ 1181320 h 6858000"/>
              <a:gd name="connsiteX22" fmla="*/ 5869826 w 12193200"/>
              <a:gd name="connsiteY22" fmla="*/ 470580 h 6858000"/>
              <a:gd name="connsiteX23" fmla="*/ 5869826 w 12193200"/>
              <a:gd name="connsiteY23" fmla="*/ 707377 h 6858000"/>
              <a:gd name="connsiteX24" fmla="*/ 5971259 w 12193200"/>
              <a:gd name="connsiteY24" fmla="*/ 707377 h 6858000"/>
              <a:gd name="connsiteX25" fmla="*/ 5971259 w 12193200"/>
              <a:gd name="connsiteY25" fmla="*/ 470580 h 6858000"/>
              <a:gd name="connsiteX26" fmla="*/ 4750308 w 12193200"/>
              <a:gd name="connsiteY26" fmla="*/ 234369 h 6858000"/>
              <a:gd name="connsiteX27" fmla="*/ 5201320 w 12193200"/>
              <a:gd name="connsiteY27" fmla="*/ 234369 h 6858000"/>
              <a:gd name="connsiteX28" fmla="*/ 5201320 w 12193200"/>
              <a:gd name="connsiteY28" fmla="*/ 471165 h 6858000"/>
              <a:gd name="connsiteX29" fmla="*/ 4750308 w 12193200"/>
              <a:gd name="connsiteY29" fmla="*/ 471165 h 6858000"/>
              <a:gd name="connsiteX30" fmla="*/ 4468468 w 12193200"/>
              <a:gd name="connsiteY30" fmla="*/ 234369 h 6858000"/>
              <a:gd name="connsiteX31" fmla="*/ 4648874 w 12193200"/>
              <a:gd name="connsiteY31" fmla="*/ 234369 h 6858000"/>
              <a:gd name="connsiteX32" fmla="*/ 4648874 w 12193200"/>
              <a:gd name="connsiteY32" fmla="*/ 471165 h 6858000"/>
              <a:gd name="connsiteX33" fmla="*/ 4468468 w 12193200"/>
              <a:gd name="connsiteY33" fmla="*/ 471165 h 6858000"/>
              <a:gd name="connsiteX34" fmla="*/ 6042859 w 12193200"/>
              <a:gd name="connsiteY34" fmla="*/ 0 h 6858000"/>
              <a:gd name="connsiteX35" fmla="*/ 7423510 w 12193200"/>
              <a:gd name="connsiteY35" fmla="*/ 0 h 6858000"/>
              <a:gd name="connsiteX36" fmla="*/ 7423510 w 12193200"/>
              <a:gd name="connsiteY36" fmla="*/ 234369 h 6858000"/>
              <a:gd name="connsiteX37" fmla="*/ 7524943 w 12193200"/>
              <a:gd name="connsiteY37" fmla="*/ 234369 h 6858000"/>
              <a:gd name="connsiteX38" fmla="*/ 7524943 w 12193200"/>
              <a:gd name="connsiteY38" fmla="*/ 0 h 6858000"/>
              <a:gd name="connsiteX39" fmla="*/ 12193200 w 12193200"/>
              <a:gd name="connsiteY39" fmla="*/ 0 h 6858000"/>
              <a:gd name="connsiteX40" fmla="*/ 12193200 w 12193200"/>
              <a:gd name="connsiteY40" fmla="*/ 6858000 h 6858000"/>
              <a:gd name="connsiteX41" fmla="*/ 0 w 12193200"/>
              <a:gd name="connsiteY41" fmla="*/ 6858000 h 6858000"/>
              <a:gd name="connsiteX42" fmla="*/ 0 w 12193200"/>
              <a:gd name="connsiteY42" fmla="*/ 2364601 h 6858000"/>
              <a:gd name="connsiteX43" fmla="*/ 133594 w 12193200"/>
              <a:gd name="connsiteY43" fmla="*/ 2364601 h 6858000"/>
              <a:gd name="connsiteX44" fmla="*/ 133594 w 12193200"/>
              <a:gd name="connsiteY44" fmla="*/ 2127805 h 6858000"/>
              <a:gd name="connsiteX45" fmla="*/ 231284 w 12193200"/>
              <a:gd name="connsiteY45" fmla="*/ 2127805 h 6858000"/>
              <a:gd name="connsiteX46" fmla="*/ 231284 w 12193200"/>
              <a:gd name="connsiteY46" fmla="*/ 2364601 h 6858000"/>
              <a:gd name="connsiteX47" fmla="*/ 415668 w 12193200"/>
              <a:gd name="connsiteY47" fmla="*/ 2364601 h 6858000"/>
              <a:gd name="connsiteX48" fmla="*/ 415668 w 12193200"/>
              <a:gd name="connsiteY48" fmla="*/ 2601046 h 6858000"/>
              <a:gd name="connsiteX49" fmla="*/ 517102 w 12193200"/>
              <a:gd name="connsiteY49" fmla="*/ 2601046 h 6858000"/>
              <a:gd name="connsiteX50" fmla="*/ 517102 w 12193200"/>
              <a:gd name="connsiteY50" fmla="*/ 2364601 h 6858000"/>
              <a:gd name="connsiteX51" fmla="*/ 697507 w 12193200"/>
              <a:gd name="connsiteY51" fmla="*/ 2364601 h 6858000"/>
              <a:gd name="connsiteX52" fmla="*/ 697507 w 12193200"/>
              <a:gd name="connsiteY52" fmla="*/ 2127921 h 6858000"/>
              <a:gd name="connsiteX53" fmla="*/ 517102 w 12193200"/>
              <a:gd name="connsiteY53" fmla="*/ 2127921 h 6858000"/>
              <a:gd name="connsiteX54" fmla="*/ 517102 w 12193200"/>
              <a:gd name="connsiteY54" fmla="*/ 1891125 h 6858000"/>
              <a:gd name="connsiteX55" fmla="*/ 1353611 w 12193200"/>
              <a:gd name="connsiteY55" fmla="*/ 1891125 h 6858000"/>
              <a:gd name="connsiteX56" fmla="*/ 1353611 w 12193200"/>
              <a:gd name="connsiteY56" fmla="*/ 1655031 h 6858000"/>
              <a:gd name="connsiteX57" fmla="*/ 1694416 w 12193200"/>
              <a:gd name="connsiteY57" fmla="*/ 1655031 h 6858000"/>
              <a:gd name="connsiteX58" fmla="*/ 1694416 w 12193200"/>
              <a:gd name="connsiteY58" fmla="*/ 1891360 h 6858000"/>
              <a:gd name="connsiteX59" fmla="*/ 1976255 w 12193200"/>
              <a:gd name="connsiteY59" fmla="*/ 1891360 h 6858000"/>
              <a:gd name="connsiteX60" fmla="*/ 1976255 w 12193200"/>
              <a:gd name="connsiteY60" fmla="*/ 1418235 h 6858000"/>
              <a:gd name="connsiteX61" fmla="*/ 2427268 w 12193200"/>
              <a:gd name="connsiteY61" fmla="*/ 1418235 h 6858000"/>
              <a:gd name="connsiteX62" fmla="*/ 2523204 w 12193200"/>
              <a:gd name="connsiteY62" fmla="*/ 1418235 h 6858000"/>
              <a:gd name="connsiteX63" fmla="*/ 2523204 w 12193200"/>
              <a:gd name="connsiteY63" fmla="*/ 1180970 h 6858000"/>
              <a:gd name="connsiteX64" fmla="*/ 2940171 w 12193200"/>
              <a:gd name="connsiteY64" fmla="*/ 1180970 h 6858000"/>
              <a:gd name="connsiteX65" fmla="*/ 2940171 w 12193200"/>
              <a:gd name="connsiteY65" fmla="*/ 944174 h 6858000"/>
              <a:gd name="connsiteX66" fmla="*/ 3126426 w 12193200"/>
              <a:gd name="connsiteY66" fmla="*/ 944174 h 6858000"/>
              <a:gd name="connsiteX67" fmla="*/ 3126426 w 12193200"/>
              <a:gd name="connsiteY67" fmla="*/ 706909 h 6858000"/>
              <a:gd name="connsiteX68" fmla="*/ 3227977 w 12193200"/>
              <a:gd name="connsiteY68" fmla="*/ 706909 h 6858000"/>
              <a:gd name="connsiteX69" fmla="*/ 3227977 w 12193200"/>
              <a:gd name="connsiteY69" fmla="*/ 944174 h 6858000"/>
              <a:gd name="connsiteX70" fmla="*/ 3677938 w 12193200"/>
              <a:gd name="connsiteY70" fmla="*/ 944174 h 6858000"/>
              <a:gd name="connsiteX71" fmla="*/ 3677938 w 12193200"/>
              <a:gd name="connsiteY71" fmla="*/ 1180970 h 6858000"/>
              <a:gd name="connsiteX72" fmla="*/ 3778553 w 12193200"/>
              <a:gd name="connsiteY72" fmla="*/ 1180970 h 6858000"/>
              <a:gd name="connsiteX73" fmla="*/ 3778553 w 12193200"/>
              <a:gd name="connsiteY73" fmla="*/ 944174 h 6858000"/>
              <a:gd name="connsiteX74" fmla="*/ 3987855 w 12193200"/>
              <a:gd name="connsiteY74" fmla="*/ 944174 h 6858000"/>
              <a:gd name="connsiteX75" fmla="*/ 3987855 w 12193200"/>
              <a:gd name="connsiteY75" fmla="*/ 706909 h 6858000"/>
              <a:gd name="connsiteX76" fmla="*/ 4569902 w 12193200"/>
              <a:gd name="connsiteY76" fmla="*/ 706909 h 6858000"/>
              <a:gd name="connsiteX77" fmla="*/ 4569902 w 12193200"/>
              <a:gd name="connsiteY77" fmla="*/ 944174 h 6858000"/>
              <a:gd name="connsiteX78" fmla="*/ 5039400 w 12193200"/>
              <a:gd name="connsiteY78" fmla="*/ 944174 h 6858000"/>
              <a:gd name="connsiteX79" fmla="*/ 5039400 w 12193200"/>
              <a:gd name="connsiteY79" fmla="*/ 707377 h 6858000"/>
              <a:gd name="connsiteX80" fmla="*/ 5496262 w 12193200"/>
              <a:gd name="connsiteY80" fmla="*/ 707377 h 6858000"/>
              <a:gd name="connsiteX81" fmla="*/ 5496262 w 12193200"/>
              <a:gd name="connsiteY81" fmla="*/ 470580 h 6858000"/>
              <a:gd name="connsiteX82" fmla="*/ 5302755 w 12193200"/>
              <a:gd name="connsiteY82" fmla="*/ 470580 h 6858000"/>
              <a:gd name="connsiteX83" fmla="*/ 5302755 w 12193200"/>
              <a:gd name="connsiteY83" fmla="*/ 233784 h 6858000"/>
              <a:gd name="connsiteX84" fmla="*/ 6042859 w 12193200"/>
              <a:gd name="connsiteY84" fmla="*/ 2337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3200" h="6858000">
                <a:moveTo>
                  <a:pt x="1148287" y="2128273"/>
                </a:moveTo>
                <a:lnTo>
                  <a:pt x="1148287" y="2364952"/>
                </a:lnTo>
                <a:lnTo>
                  <a:pt x="1249720" y="2364952"/>
                </a:lnTo>
                <a:lnTo>
                  <a:pt x="1249720" y="2128273"/>
                </a:lnTo>
                <a:close/>
                <a:moveTo>
                  <a:pt x="2959359" y="1419521"/>
                </a:moveTo>
                <a:lnTo>
                  <a:pt x="2959359" y="1656317"/>
                </a:lnTo>
                <a:lnTo>
                  <a:pt x="3060792" y="1656317"/>
                </a:lnTo>
                <a:lnTo>
                  <a:pt x="3060792" y="1419521"/>
                </a:lnTo>
                <a:close/>
                <a:moveTo>
                  <a:pt x="1694416" y="1418235"/>
                </a:moveTo>
                <a:lnTo>
                  <a:pt x="1874821" y="1418235"/>
                </a:lnTo>
                <a:lnTo>
                  <a:pt x="1874821" y="1655031"/>
                </a:lnTo>
                <a:lnTo>
                  <a:pt x="1694416" y="1655031"/>
                </a:lnTo>
                <a:close/>
                <a:moveTo>
                  <a:pt x="3397151" y="1181438"/>
                </a:moveTo>
                <a:lnTo>
                  <a:pt x="3397151" y="1181672"/>
                </a:lnTo>
                <a:cubicBezTo>
                  <a:pt x="3397151" y="1181672"/>
                  <a:pt x="3396917" y="1182023"/>
                  <a:pt x="3396917" y="1182023"/>
                </a:cubicBezTo>
                <a:lnTo>
                  <a:pt x="3396917" y="1419521"/>
                </a:lnTo>
                <a:lnTo>
                  <a:pt x="3497532" y="1419521"/>
                </a:lnTo>
                <a:lnTo>
                  <a:pt x="3497532" y="1181438"/>
                </a:lnTo>
                <a:close/>
                <a:moveTo>
                  <a:pt x="3997448" y="1181320"/>
                </a:moveTo>
                <a:lnTo>
                  <a:pt x="3997448" y="1418117"/>
                </a:lnTo>
                <a:lnTo>
                  <a:pt x="4177853" y="1418117"/>
                </a:lnTo>
                <a:lnTo>
                  <a:pt x="4177853" y="1181320"/>
                </a:lnTo>
                <a:close/>
                <a:moveTo>
                  <a:pt x="5869826" y="470580"/>
                </a:moveTo>
                <a:lnTo>
                  <a:pt x="5869826" y="707377"/>
                </a:lnTo>
                <a:lnTo>
                  <a:pt x="5971259" y="707377"/>
                </a:lnTo>
                <a:lnTo>
                  <a:pt x="5971259" y="470580"/>
                </a:lnTo>
                <a:close/>
                <a:moveTo>
                  <a:pt x="4750308" y="234369"/>
                </a:moveTo>
                <a:lnTo>
                  <a:pt x="5201320" y="234369"/>
                </a:lnTo>
                <a:lnTo>
                  <a:pt x="5201320" y="471165"/>
                </a:lnTo>
                <a:lnTo>
                  <a:pt x="4750308" y="471165"/>
                </a:lnTo>
                <a:close/>
                <a:moveTo>
                  <a:pt x="4468468" y="234369"/>
                </a:moveTo>
                <a:lnTo>
                  <a:pt x="4648874" y="234369"/>
                </a:lnTo>
                <a:lnTo>
                  <a:pt x="4648874" y="471165"/>
                </a:lnTo>
                <a:lnTo>
                  <a:pt x="4468468" y="471165"/>
                </a:lnTo>
                <a:close/>
                <a:moveTo>
                  <a:pt x="6042859" y="0"/>
                </a:moveTo>
                <a:lnTo>
                  <a:pt x="7423510" y="0"/>
                </a:lnTo>
                <a:lnTo>
                  <a:pt x="7423510" y="234369"/>
                </a:lnTo>
                <a:lnTo>
                  <a:pt x="7524943" y="234369"/>
                </a:lnTo>
                <a:lnTo>
                  <a:pt x="7524943" y="0"/>
                </a:lnTo>
                <a:lnTo>
                  <a:pt x="12193200" y="0"/>
                </a:lnTo>
                <a:lnTo>
                  <a:pt x="12193200" y="6858000"/>
                </a:lnTo>
                <a:lnTo>
                  <a:pt x="0" y="6858000"/>
                </a:lnTo>
                <a:lnTo>
                  <a:pt x="0" y="2364601"/>
                </a:lnTo>
                <a:lnTo>
                  <a:pt x="133594" y="2364601"/>
                </a:lnTo>
                <a:lnTo>
                  <a:pt x="133594" y="2127805"/>
                </a:lnTo>
                <a:lnTo>
                  <a:pt x="231284" y="2127805"/>
                </a:lnTo>
                <a:lnTo>
                  <a:pt x="231284" y="2364601"/>
                </a:lnTo>
                <a:lnTo>
                  <a:pt x="415668" y="2364601"/>
                </a:lnTo>
                <a:lnTo>
                  <a:pt x="415668" y="2601046"/>
                </a:lnTo>
                <a:lnTo>
                  <a:pt x="517102" y="2601046"/>
                </a:lnTo>
                <a:lnTo>
                  <a:pt x="517102" y="2364601"/>
                </a:lnTo>
                <a:lnTo>
                  <a:pt x="697507" y="2364601"/>
                </a:lnTo>
                <a:lnTo>
                  <a:pt x="697507" y="2127921"/>
                </a:lnTo>
                <a:lnTo>
                  <a:pt x="517102" y="2127921"/>
                </a:lnTo>
                <a:lnTo>
                  <a:pt x="517102" y="1891125"/>
                </a:lnTo>
                <a:lnTo>
                  <a:pt x="1353611" y="1891125"/>
                </a:lnTo>
                <a:lnTo>
                  <a:pt x="1353611" y="1655031"/>
                </a:lnTo>
                <a:lnTo>
                  <a:pt x="1694416" y="1655031"/>
                </a:lnTo>
                <a:lnTo>
                  <a:pt x="1694416" y="1891360"/>
                </a:lnTo>
                <a:lnTo>
                  <a:pt x="1976255" y="1891360"/>
                </a:lnTo>
                <a:lnTo>
                  <a:pt x="1976255" y="1418235"/>
                </a:lnTo>
                <a:cubicBezTo>
                  <a:pt x="1976255" y="1418235"/>
                  <a:pt x="2427268" y="1418235"/>
                  <a:pt x="2427268" y="1418235"/>
                </a:cubicBezTo>
                <a:lnTo>
                  <a:pt x="2523204" y="1418235"/>
                </a:lnTo>
                <a:lnTo>
                  <a:pt x="2523204" y="1180970"/>
                </a:lnTo>
                <a:lnTo>
                  <a:pt x="2940171" y="1180970"/>
                </a:lnTo>
                <a:lnTo>
                  <a:pt x="2940171" y="944174"/>
                </a:lnTo>
                <a:lnTo>
                  <a:pt x="3126426" y="944174"/>
                </a:lnTo>
                <a:lnTo>
                  <a:pt x="3126426" y="706909"/>
                </a:lnTo>
                <a:lnTo>
                  <a:pt x="3227977" y="706909"/>
                </a:lnTo>
                <a:lnTo>
                  <a:pt x="3227977" y="944174"/>
                </a:lnTo>
                <a:lnTo>
                  <a:pt x="3677938" y="944174"/>
                </a:lnTo>
                <a:lnTo>
                  <a:pt x="3677938" y="1180970"/>
                </a:lnTo>
                <a:lnTo>
                  <a:pt x="3778553" y="1180970"/>
                </a:lnTo>
                <a:lnTo>
                  <a:pt x="3778553" y="944174"/>
                </a:lnTo>
                <a:lnTo>
                  <a:pt x="3987855" y="944174"/>
                </a:lnTo>
                <a:lnTo>
                  <a:pt x="3987855" y="706909"/>
                </a:lnTo>
                <a:lnTo>
                  <a:pt x="4569902" y="706909"/>
                </a:lnTo>
                <a:lnTo>
                  <a:pt x="4569902" y="944174"/>
                </a:lnTo>
                <a:lnTo>
                  <a:pt x="5039400" y="944174"/>
                </a:lnTo>
                <a:lnTo>
                  <a:pt x="5039400" y="707377"/>
                </a:lnTo>
                <a:lnTo>
                  <a:pt x="5496262" y="707377"/>
                </a:lnTo>
                <a:lnTo>
                  <a:pt x="5496262" y="470580"/>
                </a:lnTo>
                <a:lnTo>
                  <a:pt x="5302755" y="470580"/>
                </a:lnTo>
                <a:lnTo>
                  <a:pt x="5302755" y="233784"/>
                </a:lnTo>
                <a:lnTo>
                  <a:pt x="6042859" y="233784"/>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Text Placeholder 2">
            <a:extLst>
              <a:ext uri="{FF2B5EF4-FFF2-40B4-BE49-F238E27FC236}">
                <a16:creationId xmlns:a16="http://schemas.microsoft.com/office/drawing/2014/main" id="{61B2ABDA-DDAF-9A77-BDC2-22003E3AAD92}"/>
              </a:ext>
            </a:extLst>
          </p:cNvPr>
          <p:cNvSpPr>
            <a:spLocks noGrp="1"/>
          </p:cNvSpPr>
          <p:nvPr>
            <p:ph type="body" idx="1"/>
          </p:nvPr>
        </p:nvSpPr>
        <p:spPr>
          <a:xfrm>
            <a:off x="2586038" y="3789005"/>
            <a:ext cx="4319587" cy="1590188"/>
          </a:xfrm>
        </p:spPr>
        <p:txBody>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Section Title">
            <a:extLst>
              <a:ext uri="{FF2B5EF4-FFF2-40B4-BE49-F238E27FC236}">
                <a16:creationId xmlns:a16="http://schemas.microsoft.com/office/drawing/2014/main" id="{2251077D-1245-F768-6D1A-DF5DA28DC78D}"/>
              </a:ext>
            </a:extLst>
          </p:cNvPr>
          <p:cNvSpPr>
            <a:spLocks noGrp="1"/>
          </p:cNvSpPr>
          <p:nvPr>
            <p:ph type="title"/>
          </p:nvPr>
        </p:nvSpPr>
        <p:spPr>
          <a:xfrm>
            <a:off x="2586038" y="2429999"/>
            <a:ext cx="4319587" cy="1260000"/>
          </a:xfrm>
        </p:spPr>
        <p:txBody>
          <a:bodyPr anchor="t" anchorCtr="0"/>
          <a:lstStyle>
            <a:lvl1pPr>
              <a:defRPr sz="4000">
                <a:solidFill>
                  <a:schemeClr val="tx1"/>
                </a:solidFill>
              </a:defRPr>
            </a:lvl1pPr>
          </a:lstStyle>
          <a:p>
            <a:r>
              <a:rPr lang="en-US"/>
              <a:t>Click to edit Master title style</a:t>
            </a:r>
            <a:endParaRPr lang="en-GB" dirty="0"/>
          </a:p>
        </p:txBody>
      </p:sp>
      <p:pic>
        <p:nvPicPr>
          <p:cNvPr id="4" name="Logo">
            <a:extLst>
              <a:ext uri="{FF2B5EF4-FFF2-40B4-BE49-F238E27FC236}">
                <a16:creationId xmlns:a16="http://schemas.microsoft.com/office/drawing/2014/main" id="{8E8AD914-0C21-90CD-ED7A-DD6881D6C8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71388" y="684213"/>
            <a:ext cx="1232421" cy="518400"/>
          </a:xfrm>
          <a:prstGeom prst="rect">
            <a:avLst/>
          </a:prstGeom>
        </p:spPr>
      </p:pic>
    </p:spTree>
    <p:extLst>
      <p:ext uri="{BB962C8B-B14F-4D97-AF65-F5344CB8AC3E}">
        <p14:creationId xmlns:p14="http://schemas.microsoft.com/office/powerpoint/2010/main" val="108668036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Divider with message container">
    <p:bg>
      <p:bgRef idx="1001">
        <a:schemeClr val="bg2"/>
      </p:bgRef>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F2C6C35-F716-BA99-3DF4-BED7E07AAA5F}"/>
              </a:ext>
            </a:extLst>
          </p:cNvPr>
          <p:cNvSpPr>
            <a:spLocks noGrp="1"/>
          </p:cNvSpPr>
          <p:nvPr>
            <p:ph type="title"/>
          </p:nvPr>
        </p:nvSpPr>
        <p:spPr>
          <a:xfrm>
            <a:off x="2584800" y="2430000"/>
            <a:ext cx="4320000" cy="1594622"/>
          </a:xfrm>
          <a:solidFill>
            <a:srgbClr val="3F9C35"/>
          </a:solidFill>
        </p:spPr>
        <p:txBody>
          <a:bodyPr lIns="180000" tIns="180000" rIns="180000" bIns="180000"/>
          <a:lstStyle>
            <a:lvl1pPr>
              <a:defRPr sz="40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02297480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p:bg>
      <p:bgPr>
        <a:solidFill>
          <a:srgbClr val="FFFFFF"/>
        </a:solidFill>
        <a:effectLst/>
      </p:bgPr>
    </p:bg>
    <p:spTree>
      <p:nvGrpSpPr>
        <p:cNvPr id="1" name=""/>
        <p:cNvGrpSpPr/>
        <p:nvPr/>
      </p:nvGrpSpPr>
      <p:grpSpPr>
        <a:xfrm>
          <a:off x="0" y="0"/>
          <a:ext cx="0" cy="0"/>
          <a:chOff x="0" y="0"/>
          <a:chExt cx="0" cy="0"/>
        </a:xfrm>
      </p:grpSpPr>
      <p:sp>
        <p:nvSpPr>
          <p:cNvPr id="6" name="PoP">
            <a:extLst>
              <a:ext uri="{FF2B5EF4-FFF2-40B4-BE49-F238E27FC236}">
                <a16:creationId xmlns:a16="http://schemas.microsoft.com/office/drawing/2014/main" id="{6A260666-167B-4F5E-1C62-BA6D1533D711}"/>
              </a:ext>
            </a:extLst>
          </p:cNvPr>
          <p:cNvSpPr/>
          <p:nvPr>
            <p:custDataLst>
              <p:tags r:id="rId1"/>
            </p:custDataLst>
          </p:nvPr>
        </p:nvSpPr>
        <p:spPr>
          <a:xfrm>
            <a:off x="-1200" y="0"/>
            <a:ext cx="12193200" cy="6858000"/>
          </a:xfrm>
          <a:custGeom>
            <a:avLst/>
            <a:gdLst>
              <a:gd name="connsiteX0" fmla="*/ 1148287 w 12193200"/>
              <a:gd name="connsiteY0" fmla="*/ 2128273 h 6858000"/>
              <a:gd name="connsiteX1" fmla="*/ 1148287 w 12193200"/>
              <a:gd name="connsiteY1" fmla="*/ 2364952 h 6858000"/>
              <a:gd name="connsiteX2" fmla="*/ 1249720 w 12193200"/>
              <a:gd name="connsiteY2" fmla="*/ 2364952 h 6858000"/>
              <a:gd name="connsiteX3" fmla="*/ 1249720 w 12193200"/>
              <a:gd name="connsiteY3" fmla="*/ 2128273 h 6858000"/>
              <a:gd name="connsiteX4" fmla="*/ 2959359 w 12193200"/>
              <a:gd name="connsiteY4" fmla="*/ 1419521 h 6858000"/>
              <a:gd name="connsiteX5" fmla="*/ 2959359 w 12193200"/>
              <a:gd name="connsiteY5" fmla="*/ 1656317 h 6858000"/>
              <a:gd name="connsiteX6" fmla="*/ 3060792 w 12193200"/>
              <a:gd name="connsiteY6" fmla="*/ 1656317 h 6858000"/>
              <a:gd name="connsiteX7" fmla="*/ 3060792 w 12193200"/>
              <a:gd name="connsiteY7" fmla="*/ 1419521 h 6858000"/>
              <a:gd name="connsiteX8" fmla="*/ 1694416 w 12193200"/>
              <a:gd name="connsiteY8" fmla="*/ 1418235 h 6858000"/>
              <a:gd name="connsiteX9" fmla="*/ 1874821 w 12193200"/>
              <a:gd name="connsiteY9" fmla="*/ 1418235 h 6858000"/>
              <a:gd name="connsiteX10" fmla="*/ 1874821 w 12193200"/>
              <a:gd name="connsiteY10" fmla="*/ 1655031 h 6858000"/>
              <a:gd name="connsiteX11" fmla="*/ 1694416 w 12193200"/>
              <a:gd name="connsiteY11" fmla="*/ 1655031 h 6858000"/>
              <a:gd name="connsiteX12" fmla="*/ 3397151 w 12193200"/>
              <a:gd name="connsiteY12" fmla="*/ 1181438 h 6858000"/>
              <a:gd name="connsiteX13" fmla="*/ 3397151 w 12193200"/>
              <a:gd name="connsiteY13" fmla="*/ 1181672 h 6858000"/>
              <a:gd name="connsiteX14" fmla="*/ 3396917 w 12193200"/>
              <a:gd name="connsiteY14" fmla="*/ 1182023 h 6858000"/>
              <a:gd name="connsiteX15" fmla="*/ 3396917 w 12193200"/>
              <a:gd name="connsiteY15" fmla="*/ 1419521 h 6858000"/>
              <a:gd name="connsiteX16" fmla="*/ 3497532 w 12193200"/>
              <a:gd name="connsiteY16" fmla="*/ 1419521 h 6858000"/>
              <a:gd name="connsiteX17" fmla="*/ 3497532 w 12193200"/>
              <a:gd name="connsiteY17" fmla="*/ 1181438 h 6858000"/>
              <a:gd name="connsiteX18" fmla="*/ 3997448 w 12193200"/>
              <a:gd name="connsiteY18" fmla="*/ 1181320 h 6858000"/>
              <a:gd name="connsiteX19" fmla="*/ 3997448 w 12193200"/>
              <a:gd name="connsiteY19" fmla="*/ 1418117 h 6858000"/>
              <a:gd name="connsiteX20" fmla="*/ 4177853 w 12193200"/>
              <a:gd name="connsiteY20" fmla="*/ 1418117 h 6858000"/>
              <a:gd name="connsiteX21" fmla="*/ 4177853 w 12193200"/>
              <a:gd name="connsiteY21" fmla="*/ 1181320 h 6858000"/>
              <a:gd name="connsiteX22" fmla="*/ 5869826 w 12193200"/>
              <a:gd name="connsiteY22" fmla="*/ 470580 h 6858000"/>
              <a:gd name="connsiteX23" fmla="*/ 5869826 w 12193200"/>
              <a:gd name="connsiteY23" fmla="*/ 707377 h 6858000"/>
              <a:gd name="connsiteX24" fmla="*/ 5971259 w 12193200"/>
              <a:gd name="connsiteY24" fmla="*/ 707377 h 6858000"/>
              <a:gd name="connsiteX25" fmla="*/ 5971259 w 12193200"/>
              <a:gd name="connsiteY25" fmla="*/ 470580 h 6858000"/>
              <a:gd name="connsiteX26" fmla="*/ 4750308 w 12193200"/>
              <a:gd name="connsiteY26" fmla="*/ 234369 h 6858000"/>
              <a:gd name="connsiteX27" fmla="*/ 5201320 w 12193200"/>
              <a:gd name="connsiteY27" fmla="*/ 234369 h 6858000"/>
              <a:gd name="connsiteX28" fmla="*/ 5201320 w 12193200"/>
              <a:gd name="connsiteY28" fmla="*/ 471165 h 6858000"/>
              <a:gd name="connsiteX29" fmla="*/ 4750308 w 12193200"/>
              <a:gd name="connsiteY29" fmla="*/ 471165 h 6858000"/>
              <a:gd name="connsiteX30" fmla="*/ 4468468 w 12193200"/>
              <a:gd name="connsiteY30" fmla="*/ 234369 h 6858000"/>
              <a:gd name="connsiteX31" fmla="*/ 4648874 w 12193200"/>
              <a:gd name="connsiteY31" fmla="*/ 234369 h 6858000"/>
              <a:gd name="connsiteX32" fmla="*/ 4648874 w 12193200"/>
              <a:gd name="connsiteY32" fmla="*/ 471165 h 6858000"/>
              <a:gd name="connsiteX33" fmla="*/ 4468468 w 12193200"/>
              <a:gd name="connsiteY33" fmla="*/ 471165 h 6858000"/>
              <a:gd name="connsiteX34" fmla="*/ 6042859 w 12193200"/>
              <a:gd name="connsiteY34" fmla="*/ 0 h 6858000"/>
              <a:gd name="connsiteX35" fmla="*/ 7423510 w 12193200"/>
              <a:gd name="connsiteY35" fmla="*/ 0 h 6858000"/>
              <a:gd name="connsiteX36" fmla="*/ 7423510 w 12193200"/>
              <a:gd name="connsiteY36" fmla="*/ 234369 h 6858000"/>
              <a:gd name="connsiteX37" fmla="*/ 7524943 w 12193200"/>
              <a:gd name="connsiteY37" fmla="*/ 234369 h 6858000"/>
              <a:gd name="connsiteX38" fmla="*/ 7524943 w 12193200"/>
              <a:gd name="connsiteY38" fmla="*/ 0 h 6858000"/>
              <a:gd name="connsiteX39" fmla="*/ 12193200 w 12193200"/>
              <a:gd name="connsiteY39" fmla="*/ 0 h 6858000"/>
              <a:gd name="connsiteX40" fmla="*/ 12193200 w 12193200"/>
              <a:gd name="connsiteY40" fmla="*/ 6858000 h 6858000"/>
              <a:gd name="connsiteX41" fmla="*/ 0 w 12193200"/>
              <a:gd name="connsiteY41" fmla="*/ 6858000 h 6858000"/>
              <a:gd name="connsiteX42" fmla="*/ 0 w 12193200"/>
              <a:gd name="connsiteY42" fmla="*/ 2364601 h 6858000"/>
              <a:gd name="connsiteX43" fmla="*/ 133594 w 12193200"/>
              <a:gd name="connsiteY43" fmla="*/ 2364601 h 6858000"/>
              <a:gd name="connsiteX44" fmla="*/ 133594 w 12193200"/>
              <a:gd name="connsiteY44" fmla="*/ 2127805 h 6858000"/>
              <a:gd name="connsiteX45" fmla="*/ 231284 w 12193200"/>
              <a:gd name="connsiteY45" fmla="*/ 2127805 h 6858000"/>
              <a:gd name="connsiteX46" fmla="*/ 231284 w 12193200"/>
              <a:gd name="connsiteY46" fmla="*/ 2364601 h 6858000"/>
              <a:gd name="connsiteX47" fmla="*/ 415668 w 12193200"/>
              <a:gd name="connsiteY47" fmla="*/ 2364601 h 6858000"/>
              <a:gd name="connsiteX48" fmla="*/ 415668 w 12193200"/>
              <a:gd name="connsiteY48" fmla="*/ 2601046 h 6858000"/>
              <a:gd name="connsiteX49" fmla="*/ 517102 w 12193200"/>
              <a:gd name="connsiteY49" fmla="*/ 2601046 h 6858000"/>
              <a:gd name="connsiteX50" fmla="*/ 517102 w 12193200"/>
              <a:gd name="connsiteY50" fmla="*/ 2364601 h 6858000"/>
              <a:gd name="connsiteX51" fmla="*/ 697507 w 12193200"/>
              <a:gd name="connsiteY51" fmla="*/ 2364601 h 6858000"/>
              <a:gd name="connsiteX52" fmla="*/ 697507 w 12193200"/>
              <a:gd name="connsiteY52" fmla="*/ 2127921 h 6858000"/>
              <a:gd name="connsiteX53" fmla="*/ 517102 w 12193200"/>
              <a:gd name="connsiteY53" fmla="*/ 2127921 h 6858000"/>
              <a:gd name="connsiteX54" fmla="*/ 517102 w 12193200"/>
              <a:gd name="connsiteY54" fmla="*/ 1891125 h 6858000"/>
              <a:gd name="connsiteX55" fmla="*/ 1353611 w 12193200"/>
              <a:gd name="connsiteY55" fmla="*/ 1891125 h 6858000"/>
              <a:gd name="connsiteX56" fmla="*/ 1353611 w 12193200"/>
              <a:gd name="connsiteY56" fmla="*/ 1655031 h 6858000"/>
              <a:gd name="connsiteX57" fmla="*/ 1694416 w 12193200"/>
              <a:gd name="connsiteY57" fmla="*/ 1655031 h 6858000"/>
              <a:gd name="connsiteX58" fmla="*/ 1694416 w 12193200"/>
              <a:gd name="connsiteY58" fmla="*/ 1891360 h 6858000"/>
              <a:gd name="connsiteX59" fmla="*/ 1976255 w 12193200"/>
              <a:gd name="connsiteY59" fmla="*/ 1891360 h 6858000"/>
              <a:gd name="connsiteX60" fmla="*/ 1976255 w 12193200"/>
              <a:gd name="connsiteY60" fmla="*/ 1418235 h 6858000"/>
              <a:gd name="connsiteX61" fmla="*/ 2427268 w 12193200"/>
              <a:gd name="connsiteY61" fmla="*/ 1418235 h 6858000"/>
              <a:gd name="connsiteX62" fmla="*/ 2523204 w 12193200"/>
              <a:gd name="connsiteY62" fmla="*/ 1418235 h 6858000"/>
              <a:gd name="connsiteX63" fmla="*/ 2523204 w 12193200"/>
              <a:gd name="connsiteY63" fmla="*/ 1180970 h 6858000"/>
              <a:gd name="connsiteX64" fmla="*/ 2940171 w 12193200"/>
              <a:gd name="connsiteY64" fmla="*/ 1180970 h 6858000"/>
              <a:gd name="connsiteX65" fmla="*/ 2940171 w 12193200"/>
              <a:gd name="connsiteY65" fmla="*/ 944174 h 6858000"/>
              <a:gd name="connsiteX66" fmla="*/ 3126426 w 12193200"/>
              <a:gd name="connsiteY66" fmla="*/ 944174 h 6858000"/>
              <a:gd name="connsiteX67" fmla="*/ 3126426 w 12193200"/>
              <a:gd name="connsiteY67" fmla="*/ 706909 h 6858000"/>
              <a:gd name="connsiteX68" fmla="*/ 3227977 w 12193200"/>
              <a:gd name="connsiteY68" fmla="*/ 706909 h 6858000"/>
              <a:gd name="connsiteX69" fmla="*/ 3227977 w 12193200"/>
              <a:gd name="connsiteY69" fmla="*/ 944174 h 6858000"/>
              <a:gd name="connsiteX70" fmla="*/ 3677938 w 12193200"/>
              <a:gd name="connsiteY70" fmla="*/ 944174 h 6858000"/>
              <a:gd name="connsiteX71" fmla="*/ 3677938 w 12193200"/>
              <a:gd name="connsiteY71" fmla="*/ 1180970 h 6858000"/>
              <a:gd name="connsiteX72" fmla="*/ 3778553 w 12193200"/>
              <a:gd name="connsiteY72" fmla="*/ 1180970 h 6858000"/>
              <a:gd name="connsiteX73" fmla="*/ 3778553 w 12193200"/>
              <a:gd name="connsiteY73" fmla="*/ 944174 h 6858000"/>
              <a:gd name="connsiteX74" fmla="*/ 3987855 w 12193200"/>
              <a:gd name="connsiteY74" fmla="*/ 944174 h 6858000"/>
              <a:gd name="connsiteX75" fmla="*/ 3987855 w 12193200"/>
              <a:gd name="connsiteY75" fmla="*/ 706909 h 6858000"/>
              <a:gd name="connsiteX76" fmla="*/ 4569902 w 12193200"/>
              <a:gd name="connsiteY76" fmla="*/ 706909 h 6858000"/>
              <a:gd name="connsiteX77" fmla="*/ 4569902 w 12193200"/>
              <a:gd name="connsiteY77" fmla="*/ 944174 h 6858000"/>
              <a:gd name="connsiteX78" fmla="*/ 5039400 w 12193200"/>
              <a:gd name="connsiteY78" fmla="*/ 944174 h 6858000"/>
              <a:gd name="connsiteX79" fmla="*/ 5039400 w 12193200"/>
              <a:gd name="connsiteY79" fmla="*/ 707377 h 6858000"/>
              <a:gd name="connsiteX80" fmla="*/ 5496262 w 12193200"/>
              <a:gd name="connsiteY80" fmla="*/ 707377 h 6858000"/>
              <a:gd name="connsiteX81" fmla="*/ 5496262 w 12193200"/>
              <a:gd name="connsiteY81" fmla="*/ 470580 h 6858000"/>
              <a:gd name="connsiteX82" fmla="*/ 5302755 w 12193200"/>
              <a:gd name="connsiteY82" fmla="*/ 470580 h 6858000"/>
              <a:gd name="connsiteX83" fmla="*/ 5302755 w 12193200"/>
              <a:gd name="connsiteY83" fmla="*/ 233784 h 6858000"/>
              <a:gd name="connsiteX84" fmla="*/ 6042859 w 12193200"/>
              <a:gd name="connsiteY84" fmla="*/ 2337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3200" h="6858000">
                <a:moveTo>
                  <a:pt x="1148287" y="2128273"/>
                </a:moveTo>
                <a:lnTo>
                  <a:pt x="1148287" y="2364952"/>
                </a:lnTo>
                <a:lnTo>
                  <a:pt x="1249720" y="2364952"/>
                </a:lnTo>
                <a:lnTo>
                  <a:pt x="1249720" y="2128273"/>
                </a:lnTo>
                <a:close/>
                <a:moveTo>
                  <a:pt x="2959359" y="1419521"/>
                </a:moveTo>
                <a:lnTo>
                  <a:pt x="2959359" y="1656317"/>
                </a:lnTo>
                <a:lnTo>
                  <a:pt x="3060792" y="1656317"/>
                </a:lnTo>
                <a:lnTo>
                  <a:pt x="3060792" y="1419521"/>
                </a:lnTo>
                <a:close/>
                <a:moveTo>
                  <a:pt x="1694416" y="1418235"/>
                </a:moveTo>
                <a:lnTo>
                  <a:pt x="1874821" y="1418235"/>
                </a:lnTo>
                <a:lnTo>
                  <a:pt x="1874821" y="1655031"/>
                </a:lnTo>
                <a:lnTo>
                  <a:pt x="1694416" y="1655031"/>
                </a:lnTo>
                <a:close/>
                <a:moveTo>
                  <a:pt x="3397151" y="1181438"/>
                </a:moveTo>
                <a:lnTo>
                  <a:pt x="3397151" y="1181672"/>
                </a:lnTo>
                <a:cubicBezTo>
                  <a:pt x="3397151" y="1181672"/>
                  <a:pt x="3396917" y="1182023"/>
                  <a:pt x="3396917" y="1182023"/>
                </a:cubicBezTo>
                <a:lnTo>
                  <a:pt x="3396917" y="1419521"/>
                </a:lnTo>
                <a:lnTo>
                  <a:pt x="3497532" y="1419521"/>
                </a:lnTo>
                <a:lnTo>
                  <a:pt x="3497532" y="1181438"/>
                </a:lnTo>
                <a:close/>
                <a:moveTo>
                  <a:pt x="3997448" y="1181320"/>
                </a:moveTo>
                <a:lnTo>
                  <a:pt x="3997448" y="1418117"/>
                </a:lnTo>
                <a:lnTo>
                  <a:pt x="4177853" y="1418117"/>
                </a:lnTo>
                <a:lnTo>
                  <a:pt x="4177853" y="1181320"/>
                </a:lnTo>
                <a:close/>
                <a:moveTo>
                  <a:pt x="5869826" y="470580"/>
                </a:moveTo>
                <a:lnTo>
                  <a:pt x="5869826" y="707377"/>
                </a:lnTo>
                <a:lnTo>
                  <a:pt x="5971259" y="707377"/>
                </a:lnTo>
                <a:lnTo>
                  <a:pt x="5971259" y="470580"/>
                </a:lnTo>
                <a:close/>
                <a:moveTo>
                  <a:pt x="4750308" y="234369"/>
                </a:moveTo>
                <a:lnTo>
                  <a:pt x="5201320" y="234369"/>
                </a:lnTo>
                <a:lnTo>
                  <a:pt x="5201320" y="471165"/>
                </a:lnTo>
                <a:lnTo>
                  <a:pt x="4750308" y="471165"/>
                </a:lnTo>
                <a:close/>
                <a:moveTo>
                  <a:pt x="4468468" y="234369"/>
                </a:moveTo>
                <a:lnTo>
                  <a:pt x="4648874" y="234369"/>
                </a:lnTo>
                <a:lnTo>
                  <a:pt x="4648874" y="471165"/>
                </a:lnTo>
                <a:lnTo>
                  <a:pt x="4468468" y="471165"/>
                </a:lnTo>
                <a:close/>
                <a:moveTo>
                  <a:pt x="6042859" y="0"/>
                </a:moveTo>
                <a:lnTo>
                  <a:pt x="7423510" y="0"/>
                </a:lnTo>
                <a:lnTo>
                  <a:pt x="7423510" y="234369"/>
                </a:lnTo>
                <a:lnTo>
                  <a:pt x="7524943" y="234369"/>
                </a:lnTo>
                <a:lnTo>
                  <a:pt x="7524943" y="0"/>
                </a:lnTo>
                <a:lnTo>
                  <a:pt x="12193200" y="0"/>
                </a:lnTo>
                <a:lnTo>
                  <a:pt x="12193200" y="6858000"/>
                </a:lnTo>
                <a:lnTo>
                  <a:pt x="0" y="6858000"/>
                </a:lnTo>
                <a:lnTo>
                  <a:pt x="0" y="2364601"/>
                </a:lnTo>
                <a:lnTo>
                  <a:pt x="133594" y="2364601"/>
                </a:lnTo>
                <a:lnTo>
                  <a:pt x="133594" y="2127805"/>
                </a:lnTo>
                <a:lnTo>
                  <a:pt x="231284" y="2127805"/>
                </a:lnTo>
                <a:lnTo>
                  <a:pt x="231284" y="2364601"/>
                </a:lnTo>
                <a:lnTo>
                  <a:pt x="415668" y="2364601"/>
                </a:lnTo>
                <a:lnTo>
                  <a:pt x="415668" y="2601046"/>
                </a:lnTo>
                <a:lnTo>
                  <a:pt x="517102" y="2601046"/>
                </a:lnTo>
                <a:lnTo>
                  <a:pt x="517102" y="2364601"/>
                </a:lnTo>
                <a:lnTo>
                  <a:pt x="697507" y="2364601"/>
                </a:lnTo>
                <a:lnTo>
                  <a:pt x="697507" y="2127921"/>
                </a:lnTo>
                <a:lnTo>
                  <a:pt x="517102" y="2127921"/>
                </a:lnTo>
                <a:lnTo>
                  <a:pt x="517102" y="1891125"/>
                </a:lnTo>
                <a:lnTo>
                  <a:pt x="1353611" y="1891125"/>
                </a:lnTo>
                <a:lnTo>
                  <a:pt x="1353611" y="1655031"/>
                </a:lnTo>
                <a:lnTo>
                  <a:pt x="1694416" y="1655031"/>
                </a:lnTo>
                <a:lnTo>
                  <a:pt x="1694416" y="1891360"/>
                </a:lnTo>
                <a:lnTo>
                  <a:pt x="1976255" y="1891360"/>
                </a:lnTo>
                <a:lnTo>
                  <a:pt x="1976255" y="1418235"/>
                </a:lnTo>
                <a:cubicBezTo>
                  <a:pt x="1976255" y="1418235"/>
                  <a:pt x="2427268" y="1418235"/>
                  <a:pt x="2427268" y="1418235"/>
                </a:cubicBezTo>
                <a:lnTo>
                  <a:pt x="2523204" y="1418235"/>
                </a:lnTo>
                <a:lnTo>
                  <a:pt x="2523204" y="1180970"/>
                </a:lnTo>
                <a:lnTo>
                  <a:pt x="2940171" y="1180970"/>
                </a:lnTo>
                <a:lnTo>
                  <a:pt x="2940171" y="944174"/>
                </a:lnTo>
                <a:lnTo>
                  <a:pt x="3126426" y="944174"/>
                </a:lnTo>
                <a:lnTo>
                  <a:pt x="3126426" y="706909"/>
                </a:lnTo>
                <a:lnTo>
                  <a:pt x="3227977" y="706909"/>
                </a:lnTo>
                <a:lnTo>
                  <a:pt x="3227977" y="944174"/>
                </a:lnTo>
                <a:lnTo>
                  <a:pt x="3677938" y="944174"/>
                </a:lnTo>
                <a:lnTo>
                  <a:pt x="3677938" y="1180970"/>
                </a:lnTo>
                <a:lnTo>
                  <a:pt x="3778553" y="1180970"/>
                </a:lnTo>
                <a:lnTo>
                  <a:pt x="3778553" y="944174"/>
                </a:lnTo>
                <a:lnTo>
                  <a:pt x="3987855" y="944174"/>
                </a:lnTo>
                <a:lnTo>
                  <a:pt x="3987855" y="706909"/>
                </a:lnTo>
                <a:lnTo>
                  <a:pt x="4569902" y="706909"/>
                </a:lnTo>
                <a:lnTo>
                  <a:pt x="4569902" y="944174"/>
                </a:lnTo>
                <a:lnTo>
                  <a:pt x="5039400" y="944174"/>
                </a:lnTo>
                <a:lnTo>
                  <a:pt x="5039400" y="707377"/>
                </a:lnTo>
                <a:lnTo>
                  <a:pt x="5496262" y="707377"/>
                </a:lnTo>
                <a:lnTo>
                  <a:pt x="5496262" y="470580"/>
                </a:lnTo>
                <a:lnTo>
                  <a:pt x="5302755" y="470580"/>
                </a:lnTo>
                <a:lnTo>
                  <a:pt x="5302755" y="233784"/>
                </a:lnTo>
                <a:lnTo>
                  <a:pt x="6042859" y="233784"/>
                </a:lnTo>
                <a:close/>
              </a:path>
            </a:pathLst>
          </a:custGeom>
          <a:solidFill>
            <a:srgbClr val="00153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38338FB2-C183-D6B7-9264-764B51F4094F}"/>
              </a:ext>
            </a:extLst>
          </p:cNvPr>
          <p:cNvSpPr>
            <a:spLocks noGrp="1"/>
          </p:cNvSpPr>
          <p:nvPr>
            <p:ph type="title"/>
          </p:nvPr>
        </p:nvSpPr>
        <p:spPr>
          <a:xfrm>
            <a:off x="5310000" y="1170000"/>
            <a:ext cx="6120000" cy="553998"/>
          </a:xfrm>
        </p:spPr>
        <p:txBody>
          <a:bodyPr/>
          <a:lstStyle>
            <a:lvl1pPr>
              <a:defRPr>
                <a:solidFill>
                  <a:schemeClr val="tx1"/>
                </a:solidFill>
              </a:defRPr>
            </a:lvl1pPr>
          </a:lstStyle>
          <a:p>
            <a:r>
              <a:rPr lang="en-US"/>
              <a:t>Click to edit Master title style</a:t>
            </a:r>
            <a:endParaRPr lang="en-GB" dirty="0"/>
          </a:p>
        </p:txBody>
      </p:sp>
      <p:sp>
        <p:nvSpPr>
          <p:cNvPr id="7" name="Slide Number">
            <a:extLst>
              <a:ext uri="{FF2B5EF4-FFF2-40B4-BE49-F238E27FC236}">
                <a16:creationId xmlns:a16="http://schemas.microsoft.com/office/drawing/2014/main" id="{BFFDAF92-1BC5-7002-640D-ADB8F1978CDA}"/>
              </a:ext>
            </a:extLst>
          </p:cNvPr>
          <p:cNvSpPr>
            <a:spLocks noGrp="1"/>
          </p:cNvSpPr>
          <p:nvPr>
            <p:ph type="sldNum" sz="quarter" idx="4"/>
            <p:custDataLst>
              <p:tags r:id="rId2"/>
            </p:custDataLst>
          </p:nvPr>
        </p:nvSpPr>
        <p:spPr>
          <a:xfrm>
            <a:off x="3369487" y="6335062"/>
            <a:ext cx="247973" cy="153888"/>
          </a:xfrm>
          <a:prstGeom prst="rect">
            <a:avLst/>
          </a:prstGeom>
        </p:spPr>
        <p:txBody>
          <a:bodyPr wrap="none" lIns="90000" tIns="0" rIns="0" bIns="0">
            <a:spAutoFit/>
          </a:bodyPr>
          <a:lstStyle>
            <a:lvl1pPr>
              <a:defRPr lang="en-GB" sz="1000" smtClean="0"/>
            </a:lvl1pPr>
          </a:lstStyle>
          <a:p>
            <a:fld id="{6686A102-957E-47D3-A22D-E8508A8052D6}" type="slidenum">
              <a:rPr lang="en-GB" smtClean="0"/>
              <a:pPr/>
              <a:t>‹#›</a:t>
            </a:fld>
            <a:endParaRPr lang="en-GB" dirty="0"/>
          </a:p>
        </p:txBody>
      </p:sp>
      <p:sp>
        <p:nvSpPr>
          <p:cNvPr id="9" name="Vertical bar">
            <a:extLst>
              <a:ext uri="{FF2B5EF4-FFF2-40B4-BE49-F238E27FC236}">
                <a16:creationId xmlns:a16="http://schemas.microsoft.com/office/drawing/2014/main" id="{7C729851-D554-4930-3D79-6A2593469939}"/>
              </a:ext>
            </a:extLst>
          </p:cNvPr>
          <p:cNvSpPr txBox="1">
            <a:spLocks/>
          </p:cNvSpPr>
          <p:nvPr>
            <p:custDataLst>
              <p:tags r:id="rId3"/>
            </p:custDataLst>
          </p:nvPr>
        </p:nvSpPr>
        <p:spPr>
          <a:xfrm>
            <a:off x="3318930" y="6335062"/>
            <a:ext cx="50557" cy="176751"/>
          </a:xfrm>
          <a:prstGeom prst="rect">
            <a:avLst/>
          </a:prstGeom>
        </p:spPr>
        <p:txBody>
          <a:bodyPr t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dirty="0"/>
              <a:t>|</a:t>
            </a:r>
            <a:endParaRPr sz="1000" dirty="0"/>
          </a:p>
        </p:txBody>
      </p:sp>
      <p:pic>
        <p:nvPicPr>
          <p:cNvPr id="4" name="Logo">
            <a:extLst>
              <a:ext uri="{FF2B5EF4-FFF2-40B4-BE49-F238E27FC236}">
                <a16:creationId xmlns:a16="http://schemas.microsoft.com/office/drawing/2014/main" id="{FB6DC4FA-7505-2CC7-2D58-B7400C88BFB8}"/>
              </a:ext>
            </a:extLst>
          </p:cNvPr>
          <p:cNvPicPr>
            <a:picLocks/>
          </p:cNvPicPr>
          <p:nvPr>
            <p:custDataLst>
              <p:tags r:id="rId4"/>
            </p:custDataLst>
          </p:nvPr>
        </p:nvPicPr>
        <p:blipFill rotWithShape="1">
          <a:blip r:embed="rId7">
            <a:extLst>
              <a:ext uri="{96DAC541-7B7A-43D3-8B79-37D633B846F1}">
                <asvg:svgBlip xmlns:asvg="http://schemas.microsoft.com/office/drawing/2016/SVG/main" r:embed="rId8"/>
              </a:ext>
            </a:extLst>
          </a:blip>
          <a:srcRect t="80" b="80"/>
          <a:stretch/>
        </p:blipFill>
        <p:spPr bwMode="black">
          <a:xfrm>
            <a:off x="10866053" y="278965"/>
            <a:ext cx="900000" cy="378445"/>
          </a:xfrm>
          <a:prstGeom prst="rect">
            <a:avLst/>
          </a:prstGeom>
        </p:spPr>
      </p:pic>
      <p:sp>
        <p:nvSpPr>
          <p:cNvPr id="3" name="Title">
            <a:extLst>
              <a:ext uri="{FF2B5EF4-FFF2-40B4-BE49-F238E27FC236}">
                <a16:creationId xmlns:a16="http://schemas.microsoft.com/office/drawing/2014/main" id="{406A2805-2B1B-7291-3470-03D404EDDED7}"/>
              </a:ext>
            </a:extLst>
          </p:cNvPr>
          <p:cNvSpPr txBox="1">
            <a:spLocks/>
          </p:cNvSpPr>
          <p:nvPr userDrawn="1">
            <p:custDataLst>
              <p:tags r:id="rId5"/>
            </p:custDataLst>
          </p:nvPr>
        </p:nvSpPr>
        <p:spPr>
          <a:xfrm>
            <a:off x="501343" y="6335062"/>
            <a:ext cx="2817587" cy="153888"/>
          </a:xfrm>
          <a:prstGeom prst="rect">
            <a:avLst/>
          </a:prstGeom>
        </p:spPr>
        <p:txBody>
          <a:bodyPr wrap="none" lIns="0" tIns="0" rIns="90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panose="020B0604020202020204"/>
                <a:ea typeface="+mn-ea"/>
                <a:cs typeface="+mn-cs"/>
              </a:rPr>
              <a:t>Technology and Tax: future outlook for charities </a:t>
            </a:r>
            <a:endParaRPr kumimoji="0"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153580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genda 2 column">
    <p:bg>
      <p:bgRef idx="1001">
        <a:schemeClr val="bg2"/>
      </p:bgRef>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0649393-5D04-B828-1511-35BF1AD5363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pic>
        <p:nvPicPr>
          <p:cNvPr id="3" name="Logo">
            <a:extLst>
              <a:ext uri="{FF2B5EF4-FFF2-40B4-BE49-F238E27FC236}">
                <a16:creationId xmlns:a16="http://schemas.microsoft.com/office/drawing/2014/main" id="{67B04317-F9B6-6F87-C265-5DAB4002DA06}"/>
              </a:ext>
            </a:extLst>
          </p:cNvPr>
          <p:cNvPicPr>
            <a:picLocks/>
          </p:cNvPicPr>
          <p:nvPr>
            <p:custDataLst>
              <p:tags r:id="rId1"/>
            </p:custDataLst>
          </p:nvPr>
        </p:nvPicPr>
        <p:blipFill rotWithShape="1">
          <a:blip r:embed="rId3">
            <a:extLst>
              <a:ext uri="{96DAC541-7B7A-43D3-8B79-37D633B846F1}">
                <asvg:svgBlip xmlns:asvg="http://schemas.microsoft.com/office/drawing/2016/SVG/main" r:embed="rId4"/>
              </a:ext>
            </a:extLst>
          </a:blip>
          <a:srcRect t="80" b="80"/>
          <a:stretch/>
        </p:blipFill>
        <p:spPr bwMode="black">
          <a:xfrm>
            <a:off x="10866053" y="278965"/>
            <a:ext cx="900000" cy="385227"/>
          </a:xfrm>
          <a:prstGeom prst="rect">
            <a:avLst/>
          </a:prstGeom>
        </p:spPr>
      </p:pic>
      <p:sp>
        <p:nvSpPr>
          <p:cNvPr id="6" name="Slide Number Placeholder 5">
            <a:extLst>
              <a:ext uri="{FF2B5EF4-FFF2-40B4-BE49-F238E27FC236}">
                <a16:creationId xmlns:a16="http://schemas.microsoft.com/office/drawing/2014/main" id="{F84A8E04-419D-5FE8-1817-93F652AC087B}"/>
              </a:ext>
            </a:extLst>
          </p:cNvPr>
          <p:cNvSpPr>
            <a:spLocks noGrp="1"/>
          </p:cNvSpPr>
          <p:nvPr>
            <p:ph type="sldNum" sz="quarter" idx="10"/>
          </p:nvPr>
        </p:nvSpPr>
        <p:spPr/>
        <p:txBody>
          <a:bodyPr/>
          <a:lstStyle/>
          <a:p>
            <a:fld id="{6686A102-957E-47D3-A22D-E8508A8052D6}" type="slidenum">
              <a:rPr lang="en-GB" smtClean="0"/>
              <a:pPr/>
              <a:t>‹#›</a:t>
            </a:fld>
            <a:endParaRPr lang="en-GB" dirty="0"/>
          </a:p>
        </p:txBody>
      </p:sp>
    </p:spTree>
    <p:extLst>
      <p:ext uri="{BB962C8B-B14F-4D97-AF65-F5344CB8AC3E}">
        <p14:creationId xmlns:p14="http://schemas.microsoft.com/office/powerpoint/2010/main" val="2809292557"/>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Introduction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D93F-7746-7B38-F6CB-3BBB191843CC}"/>
              </a:ext>
            </a:extLst>
          </p:cNvPr>
          <p:cNvSpPr>
            <a:spLocks noGrp="1"/>
          </p:cNvSpPr>
          <p:nvPr>
            <p:ph type="title"/>
          </p:nvPr>
        </p:nvSpPr>
        <p:spPr>
          <a:xfrm>
            <a:off x="4410000" y="1170000"/>
            <a:ext cx="6996113" cy="553998"/>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EC47CF2A-56C1-F154-8DD1-03D084665FE9}"/>
              </a:ext>
            </a:extLst>
          </p:cNvPr>
          <p:cNvSpPr>
            <a:spLocks noGrp="1"/>
          </p:cNvSpPr>
          <p:nvPr>
            <p:ph type="body" sz="quarter" idx="25"/>
          </p:nvPr>
        </p:nvSpPr>
        <p:spPr>
          <a:xfrm>
            <a:off x="4410075" y="1898650"/>
            <a:ext cx="6996113" cy="3421063"/>
          </a:xfrm>
        </p:spPr>
        <p:txBody>
          <a:bodyPr numCol="1"/>
          <a:lstStyle>
            <a:lvl1pPr>
              <a:defRPr sz="1600">
                <a:solidFill>
                  <a:schemeClr val="tx1"/>
                </a:solidFill>
              </a:defRPr>
            </a:lvl1pPr>
            <a:lvl2pPr>
              <a:buClr>
                <a:schemeClr val="tx1"/>
              </a:buCl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Logo">
            <a:extLst>
              <a:ext uri="{FF2B5EF4-FFF2-40B4-BE49-F238E27FC236}">
                <a16:creationId xmlns:a16="http://schemas.microsoft.com/office/drawing/2014/main" id="{A7FBDCB7-2FDD-A3CA-BD6D-50A482160603}"/>
              </a:ext>
            </a:extLst>
          </p:cNvPr>
          <p:cNvPicPr>
            <a:picLocks/>
          </p:cNvPicPr>
          <p:nvPr>
            <p:custDataLst>
              <p:tags r:id="rId1"/>
            </p:custDataLst>
          </p:nvPr>
        </p:nvPicPr>
        <p:blipFill rotWithShape="1">
          <a:blip r:embed="rId3">
            <a:extLst>
              <a:ext uri="{96DAC541-7B7A-43D3-8B79-37D633B846F1}">
                <asvg:svgBlip xmlns:asvg="http://schemas.microsoft.com/office/drawing/2016/SVG/main" r:embed="rId4"/>
              </a:ext>
            </a:extLst>
          </a:blip>
          <a:srcRect t="80" b="80"/>
          <a:stretch/>
        </p:blipFill>
        <p:spPr bwMode="black">
          <a:xfrm>
            <a:off x="10866053" y="278965"/>
            <a:ext cx="900000" cy="385227"/>
          </a:xfrm>
          <a:prstGeom prst="rect">
            <a:avLst/>
          </a:prstGeom>
        </p:spPr>
      </p:pic>
    </p:spTree>
    <p:extLst>
      <p:ext uri="{BB962C8B-B14F-4D97-AF65-F5344CB8AC3E}">
        <p14:creationId xmlns:p14="http://schemas.microsoft.com/office/powerpoint/2010/main" val="374356515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with PoBU">
    <p:bg>
      <p:bgPr>
        <a:solidFill>
          <a:schemeClr val="bg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3D5DB45-4269-99F7-3A66-E68CAE1CA056}"/>
              </a:ext>
            </a:extLst>
          </p:cNvPr>
          <p:cNvSpPr>
            <a:spLocks noGrp="1"/>
          </p:cNvSpPr>
          <p:nvPr>
            <p:ph type="title"/>
          </p:nvPr>
        </p:nvSpPr>
        <p:spPr>
          <a:xfrm>
            <a:off x="6210000" y="4770000"/>
            <a:ext cx="4500050" cy="1225290"/>
          </a:xfrm>
          <a:solidFill>
            <a:schemeClr val="accent1"/>
          </a:solidFill>
        </p:spPr>
        <p:txBody>
          <a:bodyPr lIns="180000" tIns="180000" rIns="180000" bIns="180000" anchor="ctr" anchorCtr="0"/>
          <a:lstStyle>
            <a:lvl1pPr>
              <a:defRPr sz="2800">
                <a:solidFill>
                  <a:schemeClr val="tx1"/>
                </a:solidFill>
              </a:defRPr>
            </a:lvl1pPr>
          </a:lstStyle>
          <a:p>
            <a:r>
              <a:rPr lang="en-US"/>
              <a:t>Click to edit Master title style</a:t>
            </a:r>
            <a:endParaRPr lang="en-GB"/>
          </a:p>
        </p:txBody>
      </p:sp>
      <p:sp>
        <p:nvSpPr>
          <p:cNvPr id="2" name="Subtitle 15">
            <a:extLst>
              <a:ext uri="{FF2B5EF4-FFF2-40B4-BE49-F238E27FC236}">
                <a16:creationId xmlns:a16="http://schemas.microsoft.com/office/drawing/2014/main" id="{1BE0BC5E-629C-8EFA-DDCB-C8DB8CD1ACF9}"/>
              </a:ext>
            </a:extLst>
          </p:cNvPr>
          <p:cNvSpPr>
            <a:spLocks noGrp="1"/>
          </p:cNvSpPr>
          <p:nvPr>
            <p:ph type="body" sz="quarter" idx="15"/>
          </p:nvPr>
        </p:nvSpPr>
        <p:spPr>
          <a:xfrm>
            <a:off x="1145945" y="7373083"/>
            <a:ext cx="1440016" cy="285964"/>
          </a:xfrm>
        </p:spPr>
        <p:txBody>
          <a:bodyPr/>
          <a:lstStyle>
            <a:lvl1pPr>
              <a:defRPr sz="800"/>
            </a:lvl1pPr>
          </a:lstStyle>
          <a:p>
            <a:pPr lvl="0"/>
            <a:r>
              <a:rPr lang="en-US"/>
              <a:t>Click to edit Master text styles</a:t>
            </a:r>
          </a:p>
        </p:txBody>
      </p:sp>
    </p:spTree>
    <p:extLst>
      <p:ext uri="{BB962C8B-B14F-4D97-AF65-F5344CB8AC3E}">
        <p14:creationId xmlns:p14="http://schemas.microsoft.com/office/powerpoint/2010/main" val="2714556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 Introduction slide 2">
    <p:bg>
      <p:bgRef idx="1001">
        <a:schemeClr val="bg2"/>
      </p:bgRef>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C47CF2A-56C1-F154-8DD1-03D084665FE9}"/>
              </a:ext>
            </a:extLst>
          </p:cNvPr>
          <p:cNvSpPr>
            <a:spLocks noGrp="1"/>
          </p:cNvSpPr>
          <p:nvPr>
            <p:ph type="body" sz="quarter" idx="25"/>
          </p:nvPr>
        </p:nvSpPr>
        <p:spPr>
          <a:xfrm>
            <a:off x="5286375" y="2592000"/>
            <a:ext cx="6119813" cy="1015200"/>
          </a:xfrm>
        </p:spPr>
        <p:txBody>
          <a:bodyPr numCol="1" anchor="ctr" anchorCtr="0">
            <a:noAutofit/>
          </a:bodyPr>
          <a:lstStyle>
            <a:lvl1pPr>
              <a:defRPr sz="6000">
                <a:solidFill>
                  <a:schemeClr val="tx1"/>
                </a:solidFill>
              </a:defRPr>
            </a:lvl1pPr>
            <a:lvl2pPr>
              <a:buClr>
                <a:schemeClr val="tx1"/>
              </a:buClr>
              <a:defRPr sz="6000">
                <a:solidFill>
                  <a:schemeClr val="tx1"/>
                </a:solidFill>
              </a:defRPr>
            </a:lvl2pPr>
            <a:lvl3pPr>
              <a:defRPr sz="6000">
                <a:solidFill>
                  <a:schemeClr val="tx1"/>
                </a:solidFill>
              </a:defRPr>
            </a:lvl3pPr>
            <a:lvl4pPr>
              <a:defRPr sz="6000">
                <a:solidFill>
                  <a:schemeClr val="tx1"/>
                </a:solidFill>
              </a:defRPr>
            </a:lvl4pPr>
            <a:lvl5pPr>
              <a:defRPr sz="6000">
                <a:solidFill>
                  <a:schemeClr val="tx1"/>
                </a:solidFill>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Logo">
            <a:extLst>
              <a:ext uri="{FF2B5EF4-FFF2-40B4-BE49-F238E27FC236}">
                <a16:creationId xmlns:a16="http://schemas.microsoft.com/office/drawing/2014/main" id="{A7FBDCB7-2FDD-A3CA-BD6D-50A482160603}"/>
              </a:ext>
            </a:extLst>
          </p:cNvPr>
          <p:cNvPicPr>
            <a:picLocks/>
          </p:cNvPicPr>
          <p:nvPr>
            <p:custDataLst>
              <p:tags r:id="rId1"/>
            </p:custDataLst>
          </p:nvPr>
        </p:nvPicPr>
        <p:blipFill rotWithShape="1">
          <a:blip r:embed="rId3">
            <a:extLst>
              <a:ext uri="{96DAC541-7B7A-43D3-8B79-37D633B846F1}">
                <asvg:svgBlip xmlns:asvg="http://schemas.microsoft.com/office/drawing/2016/SVG/main" r:embed="rId4"/>
              </a:ext>
            </a:extLst>
          </a:blip>
          <a:srcRect t="80" b="80"/>
          <a:stretch/>
        </p:blipFill>
        <p:spPr bwMode="black">
          <a:xfrm>
            <a:off x="10866053" y="278965"/>
            <a:ext cx="900000" cy="385227"/>
          </a:xfrm>
          <a:prstGeom prst="rect">
            <a:avLst/>
          </a:prstGeom>
        </p:spPr>
      </p:pic>
    </p:spTree>
    <p:extLst>
      <p:ext uri="{BB962C8B-B14F-4D97-AF65-F5344CB8AC3E}">
        <p14:creationId xmlns:p14="http://schemas.microsoft.com/office/powerpoint/2010/main" val="198503912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21D6-28C3-188B-B05C-8C9C125772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77D4EA-6A18-7C68-D50C-B6C55258B8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7F01C4D1-D39C-68C5-3163-C54A39F0A412}"/>
              </a:ext>
            </a:extLst>
          </p:cNvPr>
          <p:cNvSpPr>
            <a:spLocks noGrp="1"/>
          </p:cNvSpPr>
          <p:nvPr>
            <p:ph type="sldNum" sz="quarter" idx="12"/>
          </p:nvPr>
        </p:nvSpPr>
        <p:spPr/>
        <p:txBody>
          <a:bodyPr/>
          <a:lstStyle/>
          <a:p>
            <a:fld id="{6686A102-957E-47D3-A22D-E8508A8052D6}" type="slidenum">
              <a:rPr lang="en-GB" smtClean="0"/>
              <a:t>‹#›</a:t>
            </a:fld>
            <a:endParaRPr lang="en-GB" dirty="0"/>
          </a:p>
        </p:txBody>
      </p:sp>
    </p:spTree>
    <p:extLst>
      <p:ext uri="{BB962C8B-B14F-4D97-AF65-F5344CB8AC3E}">
        <p14:creationId xmlns:p14="http://schemas.microsoft.com/office/powerpoint/2010/main" val="3828233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101B-7377-DB9B-D995-1FBA7C2022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DE1403-9C3D-5E3E-BAD8-8F2816C1EA3C}"/>
              </a:ext>
            </a:extLst>
          </p:cNvPr>
          <p:cNvSpPr>
            <a:spLocks noGrp="1"/>
          </p:cNvSpPr>
          <p:nvPr>
            <p:ph sz="half" idx="1"/>
          </p:nvPr>
        </p:nvSpPr>
        <p:spPr>
          <a:xfrm>
            <a:off x="785814" y="1898649"/>
            <a:ext cx="5219700" cy="4319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001550-8496-84A3-0440-94C51AFF3FE2}"/>
              </a:ext>
            </a:extLst>
          </p:cNvPr>
          <p:cNvSpPr>
            <a:spLocks noGrp="1"/>
          </p:cNvSpPr>
          <p:nvPr>
            <p:ph sz="half" idx="2"/>
          </p:nvPr>
        </p:nvSpPr>
        <p:spPr>
          <a:xfrm>
            <a:off x="6186488" y="1898649"/>
            <a:ext cx="5219700" cy="4319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1E3A6D44-08BF-C861-B641-5146D9459313}"/>
              </a:ext>
            </a:extLst>
          </p:cNvPr>
          <p:cNvSpPr>
            <a:spLocks noGrp="1"/>
          </p:cNvSpPr>
          <p:nvPr>
            <p:ph type="sldNum" sz="quarter" idx="12"/>
          </p:nvPr>
        </p:nvSpPr>
        <p:spPr/>
        <p:txBody>
          <a:bodyPr/>
          <a:lstStyle/>
          <a:p>
            <a:fld id="{6686A102-957E-47D3-A22D-E8508A8052D6}" type="slidenum">
              <a:rPr lang="en-GB" smtClean="0"/>
              <a:t>‹#›</a:t>
            </a:fld>
            <a:endParaRPr lang="en-GB" dirty="0"/>
          </a:p>
        </p:txBody>
      </p:sp>
    </p:spTree>
    <p:extLst>
      <p:ext uri="{BB962C8B-B14F-4D97-AF65-F5344CB8AC3E}">
        <p14:creationId xmlns:p14="http://schemas.microsoft.com/office/powerpoint/2010/main" val="3740624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8643208-BB47-68E5-7F6B-0F916B6269A3}"/>
              </a:ext>
            </a:extLst>
          </p:cNvPr>
          <p:cNvSpPr>
            <a:spLocks noGrp="1"/>
          </p:cNvSpPr>
          <p:nvPr>
            <p:ph type="title"/>
          </p:nvPr>
        </p:nvSpPr>
        <p:spPr>
          <a:xfrm>
            <a:off x="785813" y="694800"/>
            <a:ext cx="10620375" cy="553998"/>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D9F6D4-037F-1A4F-4163-D691618F048E}"/>
              </a:ext>
            </a:extLst>
          </p:cNvPr>
          <p:cNvSpPr>
            <a:spLocks noGrp="1"/>
          </p:cNvSpPr>
          <p:nvPr>
            <p:ph type="body" idx="1"/>
          </p:nvPr>
        </p:nvSpPr>
        <p:spPr>
          <a:xfrm>
            <a:off x="785813" y="1898650"/>
            <a:ext cx="5219700" cy="381600"/>
          </a:xfrm>
        </p:spPr>
        <p:txBody>
          <a:bodyPr anchor="t" anchorCtr="0"/>
          <a:lstStyle>
            <a:lvl1pPr marL="0" indent="0">
              <a:buNone/>
              <a:defRPr sz="2000" b="1">
                <a:solidFill>
                  <a:schemeClr val="accent1"/>
                </a:solidFill>
              </a:defRPr>
            </a:lvl1pPr>
            <a:lvl2pPr marL="0" indent="0">
              <a:buNone/>
              <a:defRPr sz="2000" b="1">
                <a:solidFill>
                  <a:schemeClr val="accent2"/>
                </a:solidFill>
              </a:defRPr>
            </a:lvl2pPr>
            <a:lvl3pPr marL="0" indent="0">
              <a:buNone/>
              <a:defRPr sz="2000" b="1">
                <a:solidFill>
                  <a:schemeClr val="accent2"/>
                </a:solidFill>
              </a:defRPr>
            </a:lvl3pPr>
            <a:lvl4pPr marL="0" indent="0">
              <a:buNone/>
              <a:defRPr sz="2000" b="1">
                <a:solidFill>
                  <a:schemeClr val="accent2"/>
                </a:solidFill>
              </a:defRPr>
            </a:lvl4pPr>
            <a:lvl5pPr marL="0" indent="0">
              <a:buNone/>
              <a:defRPr sz="2000" b="1">
                <a:solidFill>
                  <a:schemeClr val="accent2"/>
                </a:solidFill>
              </a:defRPr>
            </a:lvl5pPr>
            <a:lvl6pPr marL="0" indent="0">
              <a:buNone/>
              <a:defRPr sz="2000" b="1">
                <a:solidFill>
                  <a:schemeClr val="accent2"/>
                </a:solidFill>
              </a:defRPr>
            </a:lvl6pPr>
            <a:lvl7pPr marL="0" indent="0">
              <a:buNone/>
              <a:defRPr sz="2000" b="1">
                <a:solidFill>
                  <a:schemeClr val="accent2"/>
                </a:solidFill>
              </a:defRPr>
            </a:lvl7pPr>
            <a:lvl8pPr marL="0" indent="0">
              <a:buNone/>
              <a:defRPr sz="2000" b="1">
                <a:solidFill>
                  <a:schemeClr val="accent2"/>
                </a:solidFill>
              </a:defRPr>
            </a:lvl8pPr>
            <a:lvl9pPr marL="0" indent="0">
              <a:buNone/>
              <a:defRPr sz="2000" b="1">
                <a:solidFill>
                  <a:schemeClr val="accent2"/>
                </a:solidFill>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C54A003B-4BED-813B-ECDA-6F525B485A1A}"/>
              </a:ext>
            </a:extLst>
          </p:cNvPr>
          <p:cNvSpPr>
            <a:spLocks noGrp="1"/>
          </p:cNvSpPr>
          <p:nvPr>
            <p:ph sz="half" idx="2"/>
          </p:nvPr>
        </p:nvSpPr>
        <p:spPr>
          <a:xfrm>
            <a:off x="785813" y="2280250"/>
            <a:ext cx="5219700" cy="3937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FCF32B-215B-684B-A1C6-1732962020B4}"/>
              </a:ext>
            </a:extLst>
          </p:cNvPr>
          <p:cNvSpPr>
            <a:spLocks noGrp="1"/>
          </p:cNvSpPr>
          <p:nvPr>
            <p:ph type="body" sz="quarter" idx="3"/>
          </p:nvPr>
        </p:nvSpPr>
        <p:spPr>
          <a:xfrm>
            <a:off x="6186488" y="1898650"/>
            <a:ext cx="5219700" cy="381600"/>
          </a:xfrm>
        </p:spPr>
        <p:txBody>
          <a:bodyPr anchor="t" anchorCtr="0"/>
          <a:lstStyle>
            <a:lvl1pPr marL="0" indent="0">
              <a:buNone/>
              <a:defRPr sz="2000" b="1">
                <a:solidFill>
                  <a:schemeClr val="accent1"/>
                </a:solidFill>
              </a:defRPr>
            </a:lvl1pPr>
            <a:lvl2pPr marL="0" indent="0">
              <a:buNone/>
              <a:defRPr sz="2000" b="1">
                <a:solidFill>
                  <a:schemeClr val="accent2"/>
                </a:solidFill>
              </a:defRPr>
            </a:lvl2pPr>
            <a:lvl3pPr marL="0" indent="0">
              <a:buNone/>
              <a:defRPr sz="2000" b="1">
                <a:solidFill>
                  <a:schemeClr val="accent2"/>
                </a:solidFill>
              </a:defRPr>
            </a:lvl3pPr>
            <a:lvl4pPr marL="0" indent="0">
              <a:buNone/>
              <a:defRPr sz="2000" b="1">
                <a:solidFill>
                  <a:schemeClr val="accent2"/>
                </a:solidFill>
              </a:defRPr>
            </a:lvl4pPr>
            <a:lvl5pPr marL="0" indent="0">
              <a:buNone/>
              <a:defRPr sz="2000" b="1">
                <a:solidFill>
                  <a:schemeClr val="accent2"/>
                </a:solidFill>
              </a:defRPr>
            </a:lvl5pPr>
            <a:lvl6pPr marL="0" indent="0">
              <a:buNone/>
              <a:defRPr sz="2000" b="1">
                <a:solidFill>
                  <a:schemeClr val="accent2"/>
                </a:solidFill>
              </a:defRPr>
            </a:lvl6pPr>
            <a:lvl7pPr marL="0" indent="0">
              <a:buNone/>
              <a:defRPr sz="2000" b="1">
                <a:solidFill>
                  <a:schemeClr val="accent2"/>
                </a:solidFill>
              </a:defRPr>
            </a:lvl7pPr>
            <a:lvl8pPr marL="0" indent="0">
              <a:buNone/>
              <a:defRPr sz="2000" b="1">
                <a:solidFill>
                  <a:schemeClr val="accent2"/>
                </a:solidFill>
              </a:defRPr>
            </a:lvl8pPr>
            <a:lvl9pPr marL="0" indent="0">
              <a:buNone/>
              <a:defRPr sz="2000" b="1">
                <a:solidFill>
                  <a:schemeClr val="accent2"/>
                </a:solidFill>
              </a:defRPr>
            </a:lvl9pPr>
          </a:lstStyle>
          <a:p>
            <a:pPr lvl="0"/>
            <a:r>
              <a:rPr lang="en-US"/>
              <a:t>Click to edit Master text styles</a:t>
            </a:r>
          </a:p>
        </p:txBody>
      </p:sp>
      <p:sp>
        <p:nvSpPr>
          <p:cNvPr id="6" name="Content Placeholder 5">
            <a:extLst>
              <a:ext uri="{FF2B5EF4-FFF2-40B4-BE49-F238E27FC236}">
                <a16:creationId xmlns:a16="http://schemas.microsoft.com/office/drawing/2014/main" id="{1724BB1C-35F4-76AB-34BD-883F4C92F9B4}"/>
              </a:ext>
            </a:extLst>
          </p:cNvPr>
          <p:cNvSpPr>
            <a:spLocks noGrp="1"/>
          </p:cNvSpPr>
          <p:nvPr>
            <p:ph sz="quarter" idx="4"/>
          </p:nvPr>
        </p:nvSpPr>
        <p:spPr>
          <a:xfrm>
            <a:off x="6186488" y="2280250"/>
            <a:ext cx="5219700" cy="3937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D4286FB3-827A-BAC0-BC90-7E5565AB6241}"/>
              </a:ext>
            </a:extLst>
          </p:cNvPr>
          <p:cNvSpPr>
            <a:spLocks noGrp="1"/>
          </p:cNvSpPr>
          <p:nvPr>
            <p:ph type="sldNum" sz="quarter" idx="12"/>
          </p:nvPr>
        </p:nvSpPr>
        <p:spPr/>
        <p:txBody>
          <a:bodyPr/>
          <a:lstStyle/>
          <a:p>
            <a:fld id="{6686A102-957E-47D3-A22D-E8508A8052D6}" type="slidenum">
              <a:rPr lang="en-GB" smtClean="0"/>
              <a:t>‹#›</a:t>
            </a:fld>
            <a:endParaRPr lang="en-GB" dirty="0"/>
          </a:p>
        </p:txBody>
      </p:sp>
    </p:spTree>
    <p:extLst>
      <p:ext uri="{BB962C8B-B14F-4D97-AF65-F5344CB8AC3E}">
        <p14:creationId xmlns:p14="http://schemas.microsoft.com/office/powerpoint/2010/main" val="896684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7792F-65E0-2F0E-A986-40F6AD8B1DD2}"/>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6C65AE3-0C2B-E01A-62AC-907E10AF193E}"/>
              </a:ext>
            </a:extLst>
          </p:cNvPr>
          <p:cNvSpPr>
            <a:spLocks noGrp="1"/>
          </p:cNvSpPr>
          <p:nvPr>
            <p:ph type="sldNum" sz="quarter" idx="12"/>
          </p:nvPr>
        </p:nvSpPr>
        <p:spPr/>
        <p:txBody>
          <a:bodyPr/>
          <a:lstStyle/>
          <a:p>
            <a:fld id="{6686A102-957E-47D3-A22D-E8508A8052D6}" type="slidenum">
              <a:rPr lang="en-GB" smtClean="0"/>
              <a:t>‹#›</a:t>
            </a:fld>
            <a:endParaRPr lang="en-GB" dirty="0"/>
          </a:p>
        </p:txBody>
      </p:sp>
    </p:spTree>
    <p:extLst>
      <p:ext uri="{BB962C8B-B14F-4D97-AF65-F5344CB8AC3E}">
        <p14:creationId xmlns:p14="http://schemas.microsoft.com/office/powerpoint/2010/main" val="2626018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20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Photo and text layout 1">
    <p:spTree>
      <p:nvGrpSpPr>
        <p:cNvPr id="1" name=""/>
        <p:cNvGrpSpPr/>
        <p:nvPr/>
      </p:nvGrpSpPr>
      <p:grpSpPr>
        <a:xfrm>
          <a:off x="0" y="0"/>
          <a:ext cx="0" cy="0"/>
          <a:chOff x="0" y="0"/>
          <a:chExt cx="0" cy="0"/>
        </a:xfrm>
      </p:grpSpPr>
      <p:sp>
        <p:nvSpPr>
          <p:cNvPr id="5" name="PoP">
            <a:extLst>
              <a:ext uri="{FF2B5EF4-FFF2-40B4-BE49-F238E27FC236}">
                <a16:creationId xmlns:a16="http://schemas.microsoft.com/office/drawing/2014/main" id="{E72A0725-2CBB-4371-CBB1-F4914932FA20}"/>
              </a:ext>
            </a:extLst>
          </p:cNvPr>
          <p:cNvSpPr>
            <a:spLocks noChangeAspect="1"/>
          </p:cNvSpPr>
          <p:nvPr>
            <p:custDataLst>
              <p:tags r:id="rId1"/>
            </p:custDataLst>
          </p:nvPr>
        </p:nvSpPr>
        <p:spPr>
          <a:xfrm>
            <a:off x="9666976" y="5688000"/>
            <a:ext cx="2525024" cy="1170000"/>
          </a:xfrm>
          <a:custGeom>
            <a:avLst/>
            <a:gdLst>
              <a:gd name="connsiteX0" fmla="*/ 306084 w 2755269"/>
              <a:gd name="connsiteY0" fmla="*/ 1026253 h 1276687"/>
              <a:gd name="connsiteX1" fmla="*/ 795896 w 2755269"/>
              <a:gd name="connsiteY1" fmla="*/ 1026253 h 1276687"/>
              <a:gd name="connsiteX2" fmla="*/ 795896 w 2755269"/>
              <a:gd name="connsiteY2" fmla="*/ 1276687 h 1276687"/>
              <a:gd name="connsiteX3" fmla="*/ 306084 w 2755269"/>
              <a:gd name="connsiteY3" fmla="*/ 1276687 h 1276687"/>
              <a:gd name="connsiteX4" fmla="*/ 0 w 2755269"/>
              <a:gd name="connsiteY4" fmla="*/ 1026253 h 1276687"/>
              <a:gd name="connsiteX5" fmla="*/ 195924 w 2755269"/>
              <a:gd name="connsiteY5" fmla="*/ 1026253 h 1276687"/>
              <a:gd name="connsiteX6" fmla="*/ 195924 w 2755269"/>
              <a:gd name="connsiteY6" fmla="*/ 1276687 h 1276687"/>
              <a:gd name="connsiteX7" fmla="*/ 0 w 2755269"/>
              <a:gd name="connsiteY7" fmla="*/ 1276687 h 1276687"/>
              <a:gd name="connsiteX8" fmla="*/ 2077411 w 2755269"/>
              <a:gd name="connsiteY8" fmla="*/ 772010 h 1276687"/>
              <a:gd name="connsiteX9" fmla="*/ 2077411 w 2755269"/>
              <a:gd name="connsiteY9" fmla="*/ 1026762 h 1276687"/>
              <a:gd name="connsiteX10" fmla="*/ 2256056 w 2755269"/>
              <a:gd name="connsiteY10" fmla="*/ 1026762 h 1276687"/>
              <a:gd name="connsiteX11" fmla="*/ 2256056 w 2755269"/>
              <a:gd name="connsiteY11" fmla="*/ 772010 h 1276687"/>
              <a:gd name="connsiteX12" fmla="*/ 766291 w 2755269"/>
              <a:gd name="connsiteY12" fmla="*/ 514970 h 1276687"/>
              <a:gd name="connsiteX13" fmla="*/ 962216 w 2755269"/>
              <a:gd name="connsiteY13" fmla="*/ 514970 h 1276687"/>
              <a:gd name="connsiteX14" fmla="*/ 962216 w 2755269"/>
              <a:gd name="connsiteY14" fmla="*/ 772135 h 1276687"/>
              <a:gd name="connsiteX15" fmla="*/ 766291 w 2755269"/>
              <a:gd name="connsiteY15" fmla="*/ 772135 h 1276687"/>
              <a:gd name="connsiteX16" fmla="*/ 1562187 w 2755269"/>
              <a:gd name="connsiteY16" fmla="*/ 514842 h 1276687"/>
              <a:gd name="connsiteX17" fmla="*/ 1562187 w 2755269"/>
              <a:gd name="connsiteY17" fmla="*/ 769595 h 1276687"/>
              <a:gd name="connsiteX18" fmla="*/ 1672348 w 2755269"/>
              <a:gd name="connsiteY18" fmla="*/ 769595 h 1276687"/>
              <a:gd name="connsiteX19" fmla="*/ 1672348 w 2755269"/>
              <a:gd name="connsiteY19" fmla="*/ 514842 h 1276687"/>
              <a:gd name="connsiteX20" fmla="*/ 2256310 w 2755269"/>
              <a:gd name="connsiteY20" fmla="*/ 0 h 1276687"/>
              <a:gd name="connsiteX21" fmla="*/ 2755269 w 2755269"/>
              <a:gd name="connsiteY21" fmla="*/ 0 h 1276687"/>
              <a:gd name="connsiteX22" fmla="*/ 2755269 w 2755269"/>
              <a:gd name="connsiteY22" fmla="*/ 1276687 h 1276687"/>
              <a:gd name="connsiteX23" fmla="*/ 906056 w 2755269"/>
              <a:gd name="connsiteY23" fmla="*/ 1276687 h 1276687"/>
              <a:gd name="connsiteX24" fmla="*/ 906056 w 2755269"/>
              <a:gd name="connsiteY24" fmla="*/ 1026253 h 1276687"/>
              <a:gd name="connsiteX25" fmla="*/ 1197529 w 2755269"/>
              <a:gd name="connsiteY25" fmla="*/ 1026253 h 1276687"/>
              <a:gd name="connsiteX26" fmla="*/ 1197529 w 2755269"/>
              <a:gd name="connsiteY26" fmla="*/ 771501 h 1276687"/>
              <a:gd name="connsiteX27" fmla="*/ 1072503 w 2755269"/>
              <a:gd name="connsiteY27" fmla="*/ 771501 h 1276687"/>
              <a:gd name="connsiteX28" fmla="*/ 1072503 w 2755269"/>
              <a:gd name="connsiteY28" fmla="*/ 514333 h 1276687"/>
              <a:gd name="connsiteX29" fmla="*/ 1324588 w 2755269"/>
              <a:gd name="connsiteY29" fmla="*/ 514333 h 1276687"/>
              <a:gd name="connsiteX30" fmla="*/ 1324588 w 2755269"/>
              <a:gd name="connsiteY30" fmla="*/ 257167 h 1276687"/>
              <a:gd name="connsiteX31" fmla="*/ 1434748 w 2755269"/>
              <a:gd name="connsiteY31" fmla="*/ 257167 h 1276687"/>
              <a:gd name="connsiteX32" fmla="*/ 1434748 w 2755269"/>
              <a:gd name="connsiteY32" fmla="*/ 514333 h 1276687"/>
              <a:gd name="connsiteX33" fmla="*/ 1561552 w 2755269"/>
              <a:gd name="connsiteY33" fmla="*/ 514333 h 1276687"/>
              <a:gd name="connsiteX34" fmla="*/ 1561552 w 2755269"/>
              <a:gd name="connsiteY34" fmla="*/ 257167 h 1276687"/>
              <a:gd name="connsiteX35" fmla="*/ 2051364 w 2755269"/>
              <a:gd name="connsiteY35" fmla="*/ 257167 h 1276687"/>
              <a:gd name="connsiteX36" fmla="*/ 2051364 w 2755269"/>
              <a:gd name="connsiteY36" fmla="*/ 514333 h 1276687"/>
              <a:gd name="connsiteX37" fmla="*/ 2451473 w 2755269"/>
              <a:gd name="connsiteY37" fmla="*/ 514333 h 1276687"/>
              <a:gd name="connsiteX38" fmla="*/ 2451473 w 2755269"/>
              <a:gd name="connsiteY38" fmla="*/ 257167 h 1276687"/>
              <a:gd name="connsiteX39" fmla="*/ 2256310 w 2755269"/>
              <a:gd name="connsiteY39" fmla="*/ 257167 h 12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55269" h="1276687">
                <a:moveTo>
                  <a:pt x="306084" y="1026253"/>
                </a:moveTo>
                <a:lnTo>
                  <a:pt x="795896" y="1026253"/>
                </a:lnTo>
                <a:lnTo>
                  <a:pt x="795896" y="1276687"/>
                </a:lnTo>
                <a:lnTo>
                  <a:pt x="306084" y="1276687"/>
                </a:lnTo>
                <a:close/>
                <a:moveTo>
                  <a:pt x="0" y="1026253"/>
                </a:moveTo>
                <a:lnTo>
                  <a:pt x="195924" y="1026253"/>
                </a:lnTo>
                <a:lnTo>
                  <a:pt x="195924" y="1276687"/>
                </a:lnTo>
                <a:lnTo>
                  <a:pt x="0" y="1276687"/>
                </a:lnTo>
                <a:close/>
                <a:moveTo>
                  <a:pt x="2077411" y="772010"/>
                </a:moveTo>
                <a:lnTo>
                  <a:pt x="2077411" y="1026762"/>
                </a:lnTo>
                <a:lnTo>
                  <a:pt x="2256056" y="1026762"/>
                </a:lnTo>
                <a:lnTo>
                  <a:pt x="2256056" y="772010"/>
                </a:lnTo>
                <a:close/>
                <a:moveTo>
                  <a:pt x="766291" y="514970"/>
                </a:moveTo>
                <a:lnTo>
                  <a:pt x="962216" y="514970"/>
                </a:lnTo>
                <a:lnTo>
                  <a:pt x="962216" y="772135"/>
                </a:lnTo>
                <a:lnTo>
                  <a:pt x="766291" y="772135"/>
                </a:lnTo>
                <a:close/>
                <a:moveTo>
                  <a:pt x="1562187" y="514842"/>
                </a:moveTo>
                <a:lnTo>
                  <a:pt x="1562187" y="769595"/>
                </a:lnTo>
                <a:lnTo>
                  <a:pt x="1672348" y="769595"/>
                </a:lnTo>
                <a:lnTo>
                  <a:pt x="1672348" y="514842"/>
                </a:lnTo>
                <a:close/>
                <a:moveTo>
                  <a:pt x="2256310" y="0"/>
                </a:moveTo>
                <a:lnTo>
                  <a:pt x="2755269" y="0"/>
                </a:lnTo>
                <a:lnTo>
                  <a:pt x="2755269" y="1276687"/>
                </a:lnTo>
                <a:lnTo>
                  <a:pt x="906056" y="1276687"/>
                </a:lnTo>
                <a:lnTo>
                  <a:pt x="906056" y="1026253"/>
                </a:lnTo>
                <a:lnTo>
                  <a:pt x="1197529" y="1026253"/>
                </a:lnTo>
                <a:lnTo>
                  <a:pt x="1197529" y="771501"/>
                </a:lnTo>
                <a:lnTo>
                  <a:pt x="1072503" y="771501"/>
                </a:lnTo>
                <a:lnTo>
                  <a:pt x="1072503" y="514333"/>
                </a:lnTo>
                <a:lnTo>
                  <a:pt x="1324588" y="514333"/>
                </a:lnTo>
                <a:lnTo>
                  <a:pt x="1324588" y="257167"/>
                </a:lnTo>
                <a:lnTo>
                  <a:pt x="1434748" y="257167"/>
                </a:lnTo>
                <a:lnTo>
                  <a:pt x="1434748" y="514333"/>
                </a:lnTo>
                <a:lnTo>
                  <a:pt x="1561552" y="514333"/>
                </a:lnTo>
                <a:lnTo>
                  <a:pt x="1561552" y="257167"/>
                </a:lnTo>
                <a:lnTo>
                  <a:pt x="2051364" y="257167"/>
                </a:lnTo>
                <a:lnTo>
                  <a:pt x="2051364" y="514333"/>
                </a:lnTo>
                <a:lnTo>
                  <a:pt x="2451473" y="514333"/>
                </a:lnTo>
                <a:lnTo>
                  <a:pt x="2451473" y="257167"/>
                </a:lnTo>
                <a:lnTo>
                  <a:pt x="2256310" y="257167"/>
                </a:lnTo>
                <a:close/>
              </a:path>
            </a:pathLst>
          </a:custGeom>
          <a:solidFill>
            <a:srgbClr val="E7E7E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53" dirty="0"/>
          </a:p>
        </p:txBody>
      </p:sp>
      <p:sp>
        <p:nvSpPr>
          <p:cNvPr id="4" name="Title Placeholder 13">
            <a:extLst>
              <a:ext uri="{FF2B5EF4-FFF2-40B4-BE49-F238E27FC236}">
                <a16:creationId xmlns:a16="http://schemas.microsoft.com/office/drawing/2014/main" id="{F9FB6AB4-BD52-E671-219E-770825A0F405}"/>
              </a:ext>
            </a:extLst>
          </p:cNvPr>
          <p:cNvSpPr>
            <a:spLocks noGrp="1"/>
          </p:cNvSpPr>
          <p:nvPr>
            <p:ph type="title"/>
          </p:nvPr>
        </p:nvSpPr>
        <p:spPr>
          <a:xfrm>
            <a:off x="5556008" y="709937"/>
            <a:ext cx="5832011"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a:t>Click to edit Master title style</a:t>
            </a:r>
            <a:endParaRPr lang="en-GB"/>
          </a:p>
        </p:txBody>
      </p:sp>
      <p:sp>
        <p:nvSpPr>
          <p:cNvPr id="7" name="Body master placeholder">
            <a:extLst>
              <a:ext uri="{FF2B5EF4-FFF2-40B4-BE49-F238E27FC236}">
                <a16:creationId xmlns:a16="http://schemas.microsoft.com/office/drawing/2014/main" id="{0D310962-5FBE-CEB4-6F99-AADF329660A0}"/>
              </a:ext>
            </a:extLst>
          </p:cNvPr>
          <p:cNvSpPr>
            <a:spLocks noGrp="1"/>
          </p:cNvSpPr>
          <p:nvPr>
            <p:ph idx="1"/>
          </p:nvPr>
        </p:nvSpPr>
        <p:spPr>
          <a:xfrm>
            <a:off x="5556008" y="1989024"/>
            <a:ext cx="5850180" cy="4200639"/>
          </a:xfrm>
          <a:prstGeom prst="rect">
            <a:avLst/>
          </a:prstGeom>
        </p:spPr>
        <p:txBody>
          <a:bodyPr vert="horz" lIns="0" tIns="0" rIns="0" bIns="0" rtlCol="0">
            <a:noAutofit/>
          </a:bodyPr>
          <a:lstStyle>
            <a:lvl1pPr>
              <a:defRPr sz="1600">
                <a:solidFill>
                  <a:schemeClr val="accent4"/>
                </a:solidFill>
              </a:defRPr>
            </a:lvl1pPr>
            <a:lvl2pPr>
              <a:defRPr sz="1600">
                <a:solidFill>
                  <a:schemeClr val="accent4"/>
                </a:solidFill>
              </a:defRPr>
            </a:lvl2pPr>
            <a:lvl3pPr>
              <a:defRPr sz="1600">
                <a:solidFill>
                  <a:schemeClr val="accent4"/>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1" name="Text Placeholder 10">
            <a:extLst>
              <a:ext uri="{FF2B5EF4-FFF2-40B4-BE49-F238E27FC236}">
                <a16:creationId xmlns:a16="http://schemas.microsoft.com/office/drawing/2014/main" id="{460E8A7E-F71F-3971-4112-C151A2EA65D4}"/>
              </a:ext>
            </a:extLst>
          </p:cNvPr>
          <p:cNvSpPr>
            <a:spLocks noGrp="1"/>
          </p:cNvSpPr>
          <p:nvPr>
            <p:ph type="body" sz="quarter" idx="16" hasCustomPrompt="1"/>
          </p:nvPr>
        </p:nvSpPr>
        <p:spPr>
          <a:xfrm>
            <a:off x="5556008" y="1569924"/>
            <a:ext cx="5832012" cy="381600"/>
          </a:xfrm>
        </p:spPr>
        <p:txBody>
          <a:bodyPr/>
          <a:lstStyle>
            <a:lvl1pPr>
              <a:defRPr sz="2000" b="1">
                <a:solidFill>
                  <a:schemeClr val="accent1"/>
                </a:solidFill>
              </a:defRPr>
            </a:lvl1pPr>
          </a:lstStyle>
          <a:p>
            <a:pPr lvl="0"/>
            <a:r>
              <a:rPr lang="en-GB"/>
              <a:t>Heading</a:t>
            </a:r>
          </a:p>
        </p:txBody>
      </p:sp>
      <p:pic>
        <p:nvPicPr>
          <p:cNvPr id="10" name="RSM Logo" descr="Z:\RSM International\1 Design\2015\Brand\Guidelines\Logos\Logos-03.png">
            <a:extLst>
              <a:ext uri="{FF2B5EF4-FFF2-40B4-BE49-F238E27FC236}">
                <a16:creationId xmlns:a16="http://schemas.microsoft.com/office/drawing/2014/main" id="{DE2EC352-60A3-667C-AA8D-255C0CBDA4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66053" y="278965"/>
            <a:ext cx="900000" cy="38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913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Pull-out slide">
    <p:bg>
      <p:bgRef idx="1001">
        <a:schemeClr val="bg1"/>
      </p:bgRef>
    </p:bg>
    <p:spTree>
      <p:nvGrpSpPr>
        <p:cNvPr id="1" name=""/>
        <p:cNvGrpSpPr/>
        <p:nvPr/>
      </p:nvGrpSpPr>
      <p:grpSpPr>
        <a:xfrm>
          <a:off x="0" y="0"/>
          <a:ext cx="0" cy="0"/>
          <a:chOff x="0" y="0"/>
          <a:chExt cx="0" cy="0"/>
        </a:xfrm>
      </p:grpSpPr>
      <p:sp>
        <p:nvSpPr>
          <p:cNvPr id="15" name="Title Placeholder 13">
            <a:extLst>
              <a:ext uri="{FF2B5EF4-FFF2-40B4-BE49-F238E27FC236}">
                <a16:creationId xmlns:a16="http://schemas.microsoft.com/office/drawing/2014/main" id="{DC3B6FE6-7FB7-7E8B-8DEF-901D173E82FB}"/>
              </a:ext>
            </a:extLst>
          </p:cNvPr>
          <p:cNvSpPr>
            <a:spLocks noGrp="1"/>
          </p:cNvSpPr>
          <p:nvPr>
            <p:ph type="title" hasCustomPrompt="1"/>
          </p:nvPr>
        </p:nvSpPr>
        <p:spPr>
          <a:xfrm>
            <a:off x="846636" y="803982"/>
            <a:ext cx="5189040" cy="5015069"/>
          </a:xfrm>
          <a:prstGeom prst="rect">
            <a:avLst/>
          </a:prstGeom>
          <a:solidFill>
            <a:srgbClr val="00153D"/>
          </a:solidFill>
        </p:spPr>
        <p:txBody>
          <a:bodyPr vert="horz" wrap="square" lIns="180000" tIns="144000" rIns="180000" bIns="144000" rtlCol="0" anchor="ctr" anchorCtr="0">
            <a:noAutofit/>
          </a:bodyPr>
          <a:lstStyle>
            <a:lvl1pPr>
              <a:defRPr>
                <a:solidFill>
                  <a:schemeClr val="bg1"/>
                </a:solidFill>
              </a:defRPr>
            </a:lvl1pPr>
          </a:lstStyle>
          <a:p>
            <a:r>
              <a:rPr lang="en-US"/>
              <a:t>Pull-out slide</a:t>
            </a:r>
            <a:endParaRPr lang="en-GB"/>
          </a:p>
        </p:txBody>
      </p:sp>
    </p:spTree>
    <p:extLst>
      <p:ext uri="{BB962C8B-B14F-4D97-AF65-F5344CB8AC3E}">
        <p14:creationId xmlns:p14="http://schemas.microsoft.com/office/powerpoint/2010/main" val="246179443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Photo and text layout 2">
    <p:spTree>
      <p:nvGrpSpPr>
        <p:cNvPr id="1" name=""/>
        <p:cNvGrpSpPr/>
        <p:nvPr/>
      </p:nvGrpSpPr>
      <p:grpSpPr>
        <a:xfrm>
          <a:off x="0" y="0"/>
          <a:ext cx="0" cy="0"/>
          <a:chOff x="0" y="0"/>
          <a:chExt cx="0" cy="0"/>
        </a:xfrm>
      </p:grpSpPr>
      <p:sp>
        <p:nvSpPr>
          <p:cNvPr id="5" name="PoP">
            <a:extLst>
              <a:ext uri="{FF2B5EF4-FFF2-40B4-BE49-F238E27FC236}">
                <a16:creationId xmlns:a16="http://schemas.microsoft.com/office/drawing/2014/main" id="{FA165846-B585-46D5-D508-A8A1B0901C2E}"/>
              </a:ext>
            </a:extLst>
          </p:cNvPr>
          <p:cNvSpPr>
            <a:spLocks noChangeAspect="1"/>
          </p:cNvSpPr>
          <p:nvPr>
            <p:custDataLst>
              <p:tags r:id="rId1"/>
            </p:custDataLst>
          </p:nvPr>
        </p:nvSpPr>
        <p:spPr>
          <a:xfrm>
            <a:off x="9666976" y="5688000"/>
            <a:ext cx="2525024" cy="1170000"/>
          </a:xfrm>
          <a:custGeom>
            <a:avLst/>
            <a:gdLst>
              <a:gd name="connsiteX0" fmla="*/ 306084 w 2755269"/>
              <a:gd name="connsiteY0" fmla="*/ 1026253 h 1276687"/>
              <a:gd name="connsiteX1" fmla="*/ 795896 w 2755269"/>
              <a:gd name="connsiteY1" fmla="*/ 1026253 h 1276687"/>
              <a:gd name="connsiteX2" fmla="*/ 795896 w 2755269"/>
              <a:gd name="connsiteY2" fmla="*/ 1276687 h 1276687"/>
              <a:gd name="connsiteX3" fmla="*/ 306084 w 2755269"/>
              <a:gd name="connsiteY3" fmla="*/ 1276687 h 1276687"/>
              <a:gd name="connsiteX4" fmla="*/ 0 w 2755269"/>
              <a:gd name="connsiteY4" fmla="*/ 1026253 h 1276687"/>
              <a:gd name="connsiteX5" fmla="*/ 195924 w 2755269"/>
              <a:gd name="connsiteY5" fmla="*/ 1026253 h 1276687"/>
              <a:gd name="connsiteX6" fmla="*/ 195924 w 2755269"/>
              <a:gd name="connsiteY6" fmla="*/ 1276687 h 1276687"/>
              <a:gd name="connsiteX7" fmla="*/ 0 w 2755269"/>
              <a:gd name="connsiteY7" fmla="*/ 1276687 h 1276687"/>
              <a:gd name="connsiteX8" fmla="*/ 2077411 w 2755269"/>
              <a:gd name="connsiteY8" fmla="*/ 772010 h 1276687"/>
              <a:gd name="connsiteX9" fmla="*/ 2077411 w 2755269"/>
              <a:gd name="connsiteY9" fmla="*/ 1026762 h 1276687"/>
              <a:gd name="connsiteX10" fmla="*/ 2256056 w 2755269"/>
              <a:gd name="connsiteY10" fmla="*/ 1026762 h 1276687"/>
              <a:gd name="connsiteX11" fmla="*/ 2256056 w 2755269"/>
              <a:gd name="connsiteY11" fmla="*/ 772010 h 1276687"/>
              <a:gd name="connsiteX12" fmla="*/ 766291 w 2755269"/>
              <a:gd name="connsiteY12" fmla="*/ 514970 h 1276687"/>
              <a:gd name="connsiteX13" fmla="*/ 962216 w 2755269"/>
              <a:gd name="connsiteY13" fmla="*/ 514970 h 1276687"/>
              <a:gd name="connsiteX14" fmla="*/ 962216 w 2755269"/>
              <a:gd name="connsiteY14" fmla="*/ 772135 h 1276687"/>
              <a:gd name="connsiteX15" fmla="*/ 766291 w 2755269"/>
              <a:gd name="connsiteY15" fmla="*/ 772135 h 1276687"/>
              <a:gd name="connsiteX16" fmla="*/ 1562187 w 2755269"/>
              <a:gd name="connsiteY16" fmla="*/ 514842 h 1276687"/>
              <a:gd name="connsiteX17" fmla="*/ 1562187 w 2755269"/>
              <a:gd name="connsiteY17" fmla="*/ 769595 h 1276687"/>
              <a:gd name="connsiteX18" fmla="*/ 1672348 w 2755269"/>
              <a:gd name="connsiteY18" fmla="*/ 769595 h 1276687"/>
              <a:gd name="connsiteX19" fmla="*/ 1672348 w 2755269"/>
              <a:gd name="connsiteY19" fmla="*/ 514842 h 1276687"/>
              <a:gd name="connsiteX20" fmla="*/ 2256310 w 2755269"/>
              <a:gd name="connsiteY20" fmla="*/ 0 h 1276687"/>
              <a:gd name="connsiteX21" fmla="*/ 2755269 w 2755269"/>
              <a:gd name="connsiteY21" fmla="*/ 0 h 1276687"/>
              <a:gd name="connsiteX22" fmla="*/ 2755269 w 2755269"/>
              <a:gd name="connsiteY22" fmla="*/ 1276687 h 1276687"/>
              <a:gd name="connsiteX23" fmla="*/ 906056 w 2755269"/>
              <a:gd name="connsiteY23" fmla="*/ 1276687 h 1276687"/>
              <a:gd name="connsiteX24" fmla="*/ 906056 w 2755269"/>
              <a:gd name="connsiteY24" fmla="*/ 1026253 h 1276687"/>
              <a:gd name="connsiteX25" fmla="*/ 1197529 w 2755269"/>
              <a:gd name="connsiteY25" fmla="*/ 1026253 h 1276687"/>
              <a:gd name="connsiteX26" fmla="*/ 1197529 w 2755269"/>
              <a:gd name="connsiteY26" fmla="*/ 771501 h 1276687"/>
              <a:gd name="connsiteX27" fmla="*/ 1072503 w 2755269"/>
              <a:gd name="connsiteY27" fmla="*/ 771501 h 1276687"/>
              <a:gd name="connsiteX28" fmla="*/ 1072503 w 2755269"/>
              <a:gd name="connsiteY28" fmla="*/ 514333 h 1276687"/>
              <a:gd name="connsiteX29" fmla="*/ 1324588 w 2755269"/>
              <a:gd name="connsiteY29" fmla="*/ 514333 h 1276687"/>
              <a:gd name="connsiteX30" fmla="*/ 1324588 w 2755269"/>
              <a:gd name="connsiteY30" fmla="*/ 257167 h 1276687"/>
              <a:gd name="connsiteX31" fmla="*/ 1434748 w 2755269"/>
              <a:gd name="connsiteY31" fmla="*/ 257167 h 1276687"/>
              <a:gd name="connsiteX32" fmla="*/ 1434748 w 2755269"/>
              <a:gd name="connsiteY32" fmla="*/ 514333 h 1276687"/>
              <a:gd name="connsiteX33" fmla="*/ 1561552 w 2755269"/>
              <a:gd name="connsiteY33" fmla="*/ 514333 h 1276687"/>
              <a:gd name="connsiteX34" fmla="*/ 1561552 w 2755269"/>
              <a:gd name="connsiteY34" fmla="*/ 257167 h 1276687"/>
              <a:gd name="connsiteX35" fmla="*/ 2051364 w 2755269"/>
              <a:gd name="connsiteY35" fmla="*/ 257167 h 1276687"/>
              <a:gd name="connsiteX36" fmla="*/ 2051364 w 2755269"/>
              <a:gd name="connsiteY36" fmla="*/ 514333 h 1276687"/>
              <a:gd name="connsiteX37" fmla="*/ 2451473 w 2755269"/>
              <a:gd name="connsiteY37" fmla="*/ 514333 h 1276687"/>
              <a:gd name="connsiteX38" fmla="*/ 2451473 w 2755269"/>
              <a:gd name="connsiteY38" fmla="*/ 257167 h 1276687"/>
              <a:gd name="connsiteX39" fmla="*/ 2256310 w 2755269"/>
              <a:gd name="connsiteY39" fmla="*/ 257167 h 12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55269" h="1276687">
                <a:moveTo>
                  <a:pt x="306084" y="1026253"/>
                </a:moveTo>
                <a:lnTo>
                  <a:pt x="795896" y="1026253"/>
                </a:lnTo>
                <a:lnTo>
                  <a:pt x="795896" y="1276687"/>
                </a:lnTo>
                <a:lnTo>
                  <a:pt x="306084" y="1276687"/>
                </a:lnTo>
                <a:close/>
                <a:moveTo>
                  <a:pt x="0" y="1026253"/>
                </a:moveTo>
                <a:lnTo>
                  <a:pt x="195924" y="1026253"/>
                </a:lnTo>
                <a:lnTo>
                  <a:pt x="195924" y="1276687"/>
                </a:lnTo>
                <a:lnTo>
                  <a:pt x="0" y="1276687"/>
                </a:lnTo>
                <a:close/>
                <a:moveTo>
                  <a:pt x="2077411" y="772010"/>
                </a:moveTo>
                <a:lnTo>
                  <a:pt x="2077411" y="1026762"/>
                </a:lnTo>
                <a:lnTo>
                  <a:pt x="2256056" y="1026762"/>
                </a:lnTo>
                <a:lnTo>
                  <a:pt x="2256056" y="772010"/>
                </a:lnTo>
                <a:close/>
                <a:moveTo>
                  <a:pt x="766291" y="514970"/>
                </a:moveTo>
                <a:lnTo>
                  <a:pt x="962216" y="514970"/>
                </a:lnTo>
                <a:lnTo>
                  <a:pt x="962216" y="772135"/>
                </a:lnTo>
                <a:lnTo>
                  <a:pt x="766291" y="772135"/>
                </a:lnTo>
                <a:close/>
                <a:moveTo>
                  <a:pt x="1562187" y="514842"/>
                </a:moveTo>
                <a:lnTo>
                  <a:pt x="1562187" y="769595"/>
                </a:lnTo>
                <a:lnTo>
                  <a:pt x="1672348" y="769595"/>
                </a:lnTo>
                <a:lnTo>
                  <a:pt x="1672348" y="514842"/>
                </a:lnTo>
                <a:close/>
                <a:moveTo>
                  <a:pt x="2256310" y="0"/>
                </a:moveTo>
                <a:lnTo>
                  <a:pt x="2755269" y="0"/>
                </a:lnTo>
                <a:lnTo>
                  <a:pt x="2755269" y="1276687"/>
                </a:lnTo>
                <a:lnTo>
                  <a:pt x="906056" y="1276687"/>
                </a:lnTo>
                <a:lnTo>
                  <a:pt x="906056" y="1026253"/>
                </a:lnTo>
                <a:lnTo>
                  <a:pt x="1197529" y="1026253"/>
                </a:lnTo>
                <a:lnTo>
                  <a:pt x="1197529" y="771501"/>
                </a:lnTo>
                <a:lnTo>
                  <a:pt x="1072503" y="771501"/>
                </a:lnTo>
                <a:lnTo>
                  <a:pt x="1072503" y="514333"/>
                </a:lnTo>
                <a:lnTo>
                  <a:pt x="1324588" y="514333"/>
                </a:lnTo>
                <a:lnTo>
                  <a:pt x="1324588" y="257167"/>
                </a:lnTo>
                <a:lnTo>
                  <a:pt x="1434748" y="257167"/>
                </a:lnTo>
                <a:lnTo>
                  <a:pt x="1434748" y="514333"/>
                </a:lnTo>
                <a:lnTo>
                  <a:pt x="1561552" y="514333"/>
                </a:lnTo>
                <a:lnTo>
                  <a:pt x="1561552" y="257167"/>
                </a:lnTo>
                <a:lnTo>
                  <a:pt x="2051364" y="257167"/>
                </a:lnTo>
                <a:lnTo>
                  <a:pt x="2051364" y="514333"/>
                </a:lnTo>
                <a:lnTo>
                  <a:pt x="2451473" y="514333"/>
                </a:lnTo>
                <a:lnTo>
                  <a:pt x="2451473" y="257167"/>
                </a:lnTo>
                <a:lnTo>
                  <a:pt x="2256310" y="257167"/>
                </a:lnTo>
                <a:close/>
              </a:path>
            </a:pathLst>
          </a:custGeom>
          <a:solidFill>
            <a:srgbClr val="E7E7E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53" dirty="0"/>
          </a:p>
        </p:txBody>
      </p:sp>
      <p:sp>
        <p:nvSpPr>
          <p:cNvPr id="4" name="Title Placeholder 13">
            <a:extLst>
              <a:ext uri="{FF2B5EF4-FFF2-40B4-BE49-F238E27FC236}">
                <a16:creationId xmlns:a16="http://schemas.microsoft.com/office/drawing/2014/main" id="{F9FB6AB4-BD52-E671-219E-770825A0F405}"/>
              </a:ext>
            </a:extLst>
          </p:cNvPr>
          <p:cNvSpPr>
            <a:spLocks noGrp="1"/>
          </p:cNvSpPr>
          <p:nvPr>
            <p:ph type="title" hasCustomPrompt="1"/>
          </p:nvPr>
        </p:nvSpPr>
        <p:spPr>
          <a:xfrm>
            <a:off x="790538" y="709937"/>
            <a:ext cx="5898658"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a:t>Portrait image slide</a:t>
            </a:r>
            <a:endParaRPr lang="en-GB"/>
          </a:p>
        </p:txBody>
      </p:sp>
      <p:sp>
        <p:nvSpPr>
          <p:cNvPr id="7" name="Body master placeholder">
            <a:extLst>
              <a:ext uri="{FF2B5EF4-FFF2-40B4-BE49-F238E27FC236}">
                <a16:creationId xmlns:a16="http://schemas.microsoft.com/office/drawing/2014/main" id="{0D310962-5FBE-CEB4-6F99-AADF329660A0}"/>
              </a:ext>
            </a:extLst>
          </p:cNvPr>
          <p:cNvSpPr>
            <a:spLocks noGrp="1"/>
          </p:cNvSpPr>
          <p:nvPr>
            <p:ph idx="1"/>
          </p:nvPr>
        </p:nvSpPr>
        <p:spPr>
          <a:xfrm>
            <a:off x="790538" y="1989024"/>
            <a:ext cx="5898660" cy="4200639"/>
          </a:xfrm>
          <a:prstGeom prst="rect">
            <a:avLst/>
          </a:prstGeom>
        </p:spPr>
        <p:txBody>
          <a:bodyPr vert="horz" lIns="0" tIns="0" rIns="0" bIns="0" rtlCol="0">
            <a:noAutofit/>
          </a:bodyPr>
          <a:lstStyle>
            <a:lvl1pPr>
              <a:defRPr sz="1600">
                <a:solidFill>
                  <a:schemeClr val="accent4"/>
                </a:solidFill>
              </a:defRPr>
            </a:lvl1pPr>
            <a:lvl2pPr>
              <a:defRPr sz="1600">
                <a:solidFill>
                  <a:schemeClr val="accent4"/>
                </a:solidFill>
              </a:defRPr>
            </a:lvl2pPr>
            <a:lvl3pPr>
              <a:defRPr sz="1600">
                <a:solidFill>
                  <a:schemeClr val="accent4"/>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1" name="Text Placeholder 10">
            <a:extLst>
              <a:ext uri="{FF2B5EF4-FFF2-40B4-BE49-F238E27FC236}">
                <a16:creationId xmlns:a16="http://schemas.microsoft.com/office/drawing/2014/main" id="{460E8A7E-F71F-3971-4112-C151A2EA65D4}"/>
              </a:ext>
            </a:extLst>
          </p:cNvPr>
          <p:cNvSpPr>
            <a:spLocks noGrp="1"/>
          </p:cNvSpPr>
          <p:nvPr>
            <p:ph type="body" sz="quarter" idx="16" hasCustomPrompt="1"/>
          </p:nvPr>
        </p:nvSpPr>
        <p:spPr>
          <a:xfrm>
            <a:off x="790538" y="1569924"/>
            <a:ext cx="5898659" cy="381600"/>
          </a:xfrm>
        </p:spPr>
        <p:txBody>
          <a:bodyPr/>
          <a:lstStyle>
            <a:lvl1pPr>
              <a:defRPr sz="2000" b="1">
                <a:solidFill>
                  <a:schemeClr val="accent1"/>
                </a:solidFill>
              </a:defRPr>
            </a:lvl1pPr>
          </a:lstStyle>
          <a:p>
            <a:pPr lvl="0"/>
            <a:r>
              <a:rPr lang="en-GB"/>
              <a:t>Heading</a:t>
            </a:r>
          </a:p>
        </p:txBody>
      </p:sp>
      <p:pic>
        <p:nvPicPr>
          <p:cNvPr id="9" name="RSM Logo" descr="Z:\RSM International\1 Design\2015\Brand\Guidelines\Logos\Logos-03.png">
            <a:extLst>
              <a:ext uri="{FF2B5EF4-FFF2-40B4-BE49-F238E27FC236}">
                <a16:creationId xmlns:a16="http://schemas.microsoft.com/office/drawing/2014/main" id="{4FE6559C-0875-FCAD-9295-F869871823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66053" y="278965"/>
            <a:ext cx="900000" cy="38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299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tats and text">
    <p:spTree>
      <p:nvGrpSpPr>
        <p:cNvPr id="1" name=""/>
        <p:cNvGrpSpPr/>
        <p:nvPr/>
      </p:nvGrpSpPr>
      <p:grpSpPr>
        <a:xfrm>
          <a:off x="0" y="0"/>
          <a:ext cx="0" cy="0"/>
          <a:chOff x="0" y="0"/>
          <a:chExt cx="0" cy="0"/>
        </a:xfrm>
      </p:grpSpPr>
      <p:sp>
        <p:nvSpPr>
          <p:cNvPr id="5" name="PoP">
            <a:extLst>
              <a:ext uri="{FF2B5EF4-FFF2-40B4-BE49-F238E27FC236}">
                <a16:creationId xmlns:a16="http://schemas.microsoft.com/office/drawing/2014/main" id="{FA165846-B585-46D5-D508-A8A1B0901C2E}"/>
              </a:ext>
            </a:extLst>
          </p:cNvPr>
          <p:cNvSpPr>
            <a:spLocks noChangeAspect="1"/>
          </p:cNvSpPr>
          <p:nvPr>
            <p:custDataLst>
              <p:tags r:id="rId1"/>
            </p:custDataLst>
          </p:nvPr>
        </p:nvSpPr>
        <p:spPr>
          <a:xfrm>
            <a:off x="9666976" y="5688000"/>
            <a:ext cx="2525024" cy="1170000"/>
          </a:xfrm>
          <a:custGeom>
            <a:avLst/>
            <a:gdLst>
              <a:gd name="connsiteX0" fmla="*/ 306084 w 2755269"/>
              <a:gd name="connsiteY0" fmla="*/ 1026253 h 1276687"/>
              <a:gd name="connsiteX1" fmla="*/ 795896 w 2755269"/>
              <a:gd name="connsiteY1" fmla="*/ 1026253 h 1276687"/>
              <a:gd name="connsiteX2" fmla="*/ 795896 w 2755269"/>
              <a:gd name="connsiteY2" fmla="*/ 1276687 h 1276687"/>
              <a:gd name="connsiteX3" fmla="*/ 306084 w 2755269"/>
              <a:gd name="connsiteY3" fmla="*/ 1276687 h 1276687"/>
              <a:gd name="connsiteX4" fmla="*/ 0 w 2755269"/>
              <a:gd name="connsiteY4" fmla="*/ 1026253 h 1276687"/>
              <a:gd name="connsiteX5" fmla="*/ 195924 w 2755269"/>
              <a:gd name="connsiteY5" fmla="*/ 1026253 h 1276687"/>
              <a:gd name="connsiteX6" fmla="*/ 195924 w 2755269"/>
              <a:gd name="connsiteY6" fmla="*/ 1276687 h 1276687"/>
              <a:gd name="connsiteX7" fmla="*/ 0 w 2755269"/>
              <a:gd name="connsiteY7" fmla="*/ 1276687 h 1276687"/>
              <a:gd name="connsiteX8" fmla="*/ 2077411 w 2755269"/>
              <a:gd name="connsiteY8" fmla="*/ 772010 h 1276687"/>
              <a:gd name="connsiteX9" fmla="*/ 2077411 w 2755269"/>
              <a:gd name="connsiteY9" fmla="*/ 1026762 h 1276687"/>
              <a:gd name="connsiteX10" fmla="*/ 2256056 w 2755269"/>
              <a:gd name="connsiteY10" fmla="*/ 1026762 h 1276687"/>
              <a:gd name="connsiteX11" fmla="*/ 2256056 w 2755269"/>
              <a:gd name="connsiteY11" fmla="*/ 772010 h 1276687"/>
              <a:gd name="connsiteX12" fmla="*/ 766291 w 2755269"/>
              <a:gd name="connsiteY12" fmla="*/ 514970 h 1276687"/>
              <a:gd name="connsiteX13" fmla="*/ 962216 w 2755269"/>
              <a:gd name="connsiteY13" fmla="*/ 514970 h 1276687"/>
              <a:gd name="connsiteX14" fmla="*/ 962216 w 2755269"/>
              <a:gd name="connsiteY14" fmla="*/ 772135 h 1276687"/>
              <a:gd name="connsiteX15" fmla="*/ 766291 w 2755269"/>
              <a:gd name="connsiteY15" fmla="*/ 772135 h 1276687"/>
              <a:gd name="connsiteX16" fmla="*/ 1562187 w 2755269"/>
              <a:gd name="connsiteY16" fmla="*/ 514842 h 1276687"/>
              <a:gd name="connsiteX17" fmla="*/ 1562187 w 2755269"/>
              <a:gd name="connsiteY17" fmla="*/ 769595 h 1276687"/>
              <a:gd name="connsiteX18" fmla="*/ 1672348 w 2755269"/>
              <a:gd name="connsiteY18" fmla="*/ 769595 h 1276687"/>
              <a:gd name="connsiteX19" fmla="*/ 1672348 w 2755269"/>
              <a:gd name="connsiteY19" fmla="*/ 514842 h 1276687"/>
              <a:gd name="connsiteX20" fmla="*/ 2256310 w 2755269"/>
              <a:gd name="connsiteY20" fmla="*/ 0 h 1276687"/>
              <a:gd name="connsiteX21" fmla="*/ 2755269 w 2755269"/>
              <a:gd name="connsiteY21" fmla="*/ 0 h 1276687"/>
              <a:gd name="connsiteX22" fmla="*/ 2755269 w 2755269"/>
              <a:gd name="connsiteY22" fmla="*/ 1276687 h 1276687"/>
              <a:gd name="connsiteX23" fmla="*/ 906056 w 2755269"/>
              <a:gd name="connsiteY23" fmla="*/ 1276687 h 1276687"/>
              <a:gd name="connsiteX24" fmla="*/ 906056 w 2755269"/>
              <a:gd name="connsiteY24" fmla="*/ 1026253 h 1276687"/>
              <a:gd name="connsiteX25" fmla="*/ 1197529 w 2755269"/>
              <a:gd name="connsiteY25" fmla="*/ 1026253 h 1276687"/>
              <a:gd name="connsiteX26" fmla="*/ 1197529 w 2755269"/>
              <a:gd name="connsiteY26" fmla="*/ 771501 h 1276687"/>
              <a:gd name="connsiteX27" fmla="*/ 1072503 w 2755269"/>
              <a:gd name="connsiteY27" fmla="*/ 771501 h 1276687"/>
              <a:gd name="connsiteX28" fmla="*/ 1072503 w 2755269"/>
              <a:gd name="connsiteY28" fmla="*/ 514333 h 1276687"/>
              <a:gd name="connsiteX29" fmla="*/ 1324588 w 2755269"/>
              <a:gd name="connsiteY29" fmla="*/ 514333 h 1276687"/>
              <a:gd name="connsiteX30" fmla="*/ 1324588 w 2755269"/>
              <a:gd name="connsiteY30" fmla="*/ 257167 h 1276687"/>
              <a:gd name="connsiteX31" fmla="*/ 1434748 w 2755269"/>
              <a:gd name="connsiteY31" fmla="*/ 257167 h 1276687"/>
              <a:gd name="connsiteX32" fmla="*/ 1434748 w 2755269"/>
              <a:gd name="connsiteY32" fmla="*/ 514333 h 1276687"/>
              <a:gd name="connsiteX33" fmla="*/ 1561552 w 2755269"/>
              <a:gd name="connsiteY33" fmla="*/ 514333 h 1276687"/>
              <a:gd name="connsiteX34" fmla="*/ 1561552 w 2755269"/>
              <a:gd name="connsiteY34" fmla="*/ 257167 h 1276687"/>
              <a:gd name="connsiteX35" fmla="*/ 2051364 w 2755269"/>
              <a:gd name="connsiteY35" fmla="*/ 257167 h 1276687"/>
              <a:gd name="connsiteX36" fmla="*/ 2051364 w 2755269"/>
              <a:gd name="connsiteY36" fmla="*/ 514333 h 1276687"/>
              <a:gd name="connsiteX37" fmla="*/ 2451473 w 2755269"/>
              <a:gd name="connsiteY37" fmla="*/ 514333 h 1276687"/>
              <a:gd name="connsiteX38" fmla="*/ 2451473 w 2755269"/>
              <a:gd name="connsiteY38" fmla="*/ 257167 h 1276687"/>
              <a:gd name="connsiteX39" fmla="*/ 2256310 w 2755269"/>
              <a:gd name="connsiteY39" fmla="*/ 257167 h 12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55269" h="1276687">
                <a:moveTo>
                  <a:pt x="306084" y="1026253"/>
                </a:moveTo>
                <a:lnTo>
                  <a:pt x="795896" y="1026253"/>
                </a:lnTo>
                <a:lnTo>
                  <a:pt x="795896" y="1276687"/>
                </a:lnTo>
                <a:lnTo>
                  <a:pt x="306084" y="1276687"/>
                </a:lnTo>
                <a:close/>
                <a:moveTo>
                  <a:pt x="0" y="1026253"/>
                </a:moveTo>
                <a:lnTo>
                  <a:pt x="195924" y="1026253"/>
                </a:lnTo>
                <a:lnTo>
                  <a:pt x="195924" y="1276687"/>
                </a:lnTo>
                <a:lnTo>
                  <a:pt x="0" y="1276687"/>
                </a:lnTo>
                <a:close/>
                <a:moveTo>
                  <a:pt x="2077411" y="772010"/>
                </a:moveTo>
                <a:lnTo>
                  <a:pt x="2077411" y="1026762"/>
                </a:lnTo>
                <a:lnTo>
                  <a:pt x="2256056" y="1026762"/>
                </a:lnTo>
                <a:lnTo>
                  <a:pt x="2256056" y="772010"/>
                </a:lnTo>
                <a:close/>
                <a:moveTo>
                  <a:pt x="766291" y="514970"/>
                </a:moveTo>
                <a:lnTo>
                  <a:pt x="962216" y="514970"/>
                </a:lnTo>
                <a:lnTo>
                  <a:pt x="962216" y="772135"/>
                </a:lnTo>
                <a:lnTo>
                  <a:pt x="766291" y="772135"/>
                </a:lnTo>
                <a:close/>
                <a:moveTo>
                  <a:pt x="1562187" y="514842"/>
                </a:moveTo>
                <a:lnTo>
                  <a:pt x="1562187" y="769595"/>
                </a:lnTo>
                <a:lnTo>
                  <a:pt x="1672348" y="769595"/>
                </a:lnTo>
                <a:lnTo>
                  <a:pt x="1672348" y="514842"/>
                </a:lnTo>
                <a:close/>
                <a:moveTo>
                  <a:pt x="2256310" y="0"/>
                </a:moveTo>
                <a:lnTo>
                  <a:pt x="2755269" y="0"/>
                </a:lnTo>
                <a:lnTo>
                  <a:pt x="2755269" y="1276687"/>
                </a:lnTo>
                <a:lnTo>
                  <a:pt x="906056" y="1276687"/>
                </a:lnTo>
                <a:lnTo>
                  <a:pt x="906056" y="1026253"/>
                </a:lnTo>
                <a:lnTo>
                  <a:pt x="1197529" y="1026253"/>
                </a:lnTo>
                <a:lnTo>
                  <a:pt x="1197529" y="771501"/>
                </a:lnTo>
                <a:lnTo>
                  <a:pt x="1072503" y="771501"/>
                </a:lnTo>
                <a:lnTo>
                  <a:pt x="1072503" y="514333"/>
                </a:lnTo>
                <a:lnTo>
                  <a:pt x="1324588" y="514333"/>
                </a:lnTo>
                <a:lnTo>
                  <a:pt x="1324588" y="257167"/>
                </a:lnTo>
                <a:lnTo>
                  <a:pt x="1434748" y="257167"/>
                </a:lnTo>
                <a:lnTo>
                  <a:pt x="1434748" y="514333"/>
                </a:lnTo>
                <a:lnTo>
                  <a:pt x="1561552" y="514333"/>
                </a:lnTo>
                <a:lnTo>
                  <a:pt x="1561552" y="257167"/>
                </a:lnTo>
                <a:lnTo>
                  <a:pt x="2051364" y="257167"/>
                </a:lnTo>
                <a:lnTo>
                  <a:pt x="2051364" y="514333"/>
                </a:lnTo>
                <a:lnTo>
                  <a:pt x="2451473" y="514333"/>
                </a:lnTo>
                <a:lnTo>
                  <a:pt x="2451473" y="257167"/>
                </a:lnTo>
                <a:lnTo>
                  <a:pt x="2256310" y="257167"/>
                </a:lnTo>
                <a:close/>
              </a:path>
            </a:pathLst>
          </a:custGeom>
          <a:solidFill>
            <a:srgbClr val="E7E7E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53" dirty="0"/>
          </a:p>
        </p:txBody>
      </p:sp>
      <p:sp>
        <p:nvSpPr>
          <p:cNvPr id="4" name="Title Placeholder 13">
            <a:extLst>
              <a:ext uri="{FF2B5EF4-FFF2-40B4-BE49-F238E27FC236}">
                <a16:creationId xmlns:a16="http://schemas.microsoft.com/office/drawing/2014/main" id="{F9FB6AB4-BD52-E671-219E-770825A0F405}"/>
              </a:ext>
            </a:extLst>
          </p:cNvPr>
          <p:cNvSpPr>
            <a:spLocks noGrp="1"/>
          </p:cNvSpPr>
          <p:nvPr>
            <p:ph type="title"/>
          </p:nvPr>
        </p:nvSpPr>
        <p:spPr>
          <a:xfrm>
            <a:off x="790538" y="709937"/>
            <a:ext cx="4248000" cy="553998"/>
          </a:xfrm>
          <a:prstGeom prst="rect">
            <a:avLst/>
          </a:prstGeom>
        </p:spPr>
        <p:txBody>
          <a:bodyPr vert="horz" wrap="square" lIns="0" tIns="0" rIns="0" bIns="0" rtlCol="0" anchor="t" anchorCtr="0">
            <a:spAutoFit/>
          </a:bodyPr>
          <a:lstStyle>
            <a:lvl1pPr>
              <a:defRPr>
                <a:solidFill>
                  <a:schemeClr val="tx1"/>
                </a:solidFill>
              </a:defRPr>
            </a:lvl1pPr>
          </a:lstStyle>
          <a:p>
            <a:r>
              <a:rPr lang="en-US"/>
              <a:t>Click to edit Master title style</a:t>
            </a:r>
            <a:endParaRPr lang="en-GB"/>
          </a:p>
        </p:txBody>
      </p:sp>
      <p:sp>
        <p:nvSpPr>
          <p:cNvPr id="7" name="Body master placeholder">
            <a:extLst>
              <a:ext uri="{FF2B5EF4-FFF2-40B4-BE49-F238E27FC236}">
                <a16:creationId xmlns:a16="http://schemas.microsoft.com/office/drawing/2014/main" id="{0D310962-5FBE-CEB4-6F99-AADF329660A0}"/>
              </a:ext>
            </a:extLst>
          </p:cNvPr>
          <p:cNvSpPr>
            <a:spLocks noGrp="1"/>
          </p:cNvSpPr>
          <p:nvPr>
            <p:ph idx="1"/>
          </p:nvPr>
        </p:nvSpPr>
        <p:spPr>
          <a:xfrm>
            <a:off x="790538" y="1581150"/>
            <a:ext cx="4248000" cy="4637088"/>
          </a:xfrm>
          <a:prstGeom prst="rect">
            <a:avLst/>
          </a:prstGeom>
        </p:spPr>
        <p:txBody>
          <a:bodyPr vert="horz" lIns="0" tIns="0" rIns="0" bIns="0" rtlCol="0">
            <a:no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pic>
        <p:nvPicPr>
          <p:cNvPr id="3" name="Picture 2">
            <a:extLst>
              <a:ext uri="{FF2B5EF4-FFF2-40B4-BE49-F238E27FC236}">
                <a16:creationId xmlns:a16="http://schemas.microsoft.com/office/drawing/2014/main" id="{D2A7B840-4F82-BDDC-A11B-B6CD67596E87}"/>
              </a:ext>
            </a:extLst>
          </p:cNvPr>
          <p:cNvPicPr>
            <a:picLocks noChangeAspect="1"/>
          </p:cNvPicPr>
          <p:nvPr/>
        </p:nvPicPr>
        <p:blipFill>
          <a:blip r:embed="rId4"/>
          <a:stretch>
            <a:fillRect/>
          </a:stretch>
        </p:blipFill>
        <p:spPr>
          <a:xfrm>
            <a:off x="5915998" y="1313295"/>
            <a:ext cx="5602235" cy="2414021"/>
          </a:xfrm>
          <a:prstGeom prst="rect">
            <a:avLst/>
          </a:prstGeom>
        </p:spPr>
      </p:pic>
      <p:sp>
        <p:nvSpPr>
          <p:cNvPr id="6" name="PoP">
            <a:extLst>
              <a:ext uri="{FF2B5EF4-FFF2-40B4-BE49-F238E27FC236}">
                <a16:creationId xmlns:a16="http://schemas.microsoft.com/office/drawing/2014/main" id="{96A03582-5354-9A3C-9FFD-48C6F8D7E52B}"/>
              </a:ext>
            </a:extLst>
          </p:cNvPr>
          <p:cNvSpPr>
            <a:spLocks noChangeAspect="1"/>
          </p:cNvSpPr>
          <p:nvPr>
            <p:custDataLst>
              <p:tags r:id="rId2"/>
            </p:custDataLst>
          </p:nvPr>
        </p:nvSpPr>
        <p:spPr>
          <a:xfrm>
            <a:off x="4829218" y="3792181"/>
            <a:ext cx="7362782" cy="3065819"/>
          </a:xfrm>
          <a:custGeom>
            <a:avLst/>
            <a:gdLst>
              <a:gd name="connsiteX0" fmla="*/ 281839 w 7362782"/>
              <a:gd name="connsiteY0" fmla="*/ 2602189 h 3065819"/>
              <a:gd name="connsiteX1" fmla="*/ 732852 w 7362782"/>
              <a:gd name="connsiteY1" fmla="*/ 2602189 h 3065819"/>
              <a:gd name="connsiteX2" fmla="*/ 732852 w 7362782"/>
              <a:gd name="connsiteY2" fmla="*/ 2838984 h 3065819"/>
              <a:gd name="connsiteX3" fmla="*/ 281839 w 7362782"/>
              <a:gd name="connsiteY3" fmla="*/ 2838984 h 3065819"/>
              <a:gd name="connsiteX4" fmla="*/ 0 w 7362782"/>
              <a:gd name="connsiteY4" fmla="*/ 2602189 h 3065819"/>
              <a:gd name="connsiteX5" fmla="*/ 180406 w 7362782"/>
              <a:gd name="connsiteY5" fmla="*/ 2602189 h 3065819"/>
              <a:gd name="connsiteX6" fmla="*/ 180406 w 7362782"/>
              <a:gd name="connsiteY6" fmla="*/ 2838984 h 3065819"/>
              <a:gd name="connsiteX7" fmla="*/ 0 w 7362782"/>
              <a:gd name="connsiteY7" fmla="*/ 2838984 h 3065819"/>
              <a:gd name="connsiteX8" fmla="*/ 2955042 w 7362782"/>
              <a:gd name="connsiteY8" fmla="*/ 2365392 h 3065819"/>
              <a:gd name="connsiteX9" fmla="*/ 2955042 w 7362782"/>
              <a:gd name="connsiteY9" fmla="*/ 2602189 h 3065819"/>
              <a:gd name="connsiteX10" fmla="*/ 3056475 w 7362782"/>
              <a:gd name="connsiteY10" fmla="*/ 2602189 h 3065819"/>
              <a:gd name="connsiteX11" fmla="*/ 3056475 w 7362782"/>
              <a:gd name="connsiteY11" fmla="*/ 2365392 h 3065819"/>
              <a:gd name="connsiteX12" fmla="*/ 3181893 w 7362782"/>
              <a:gd name="connsiteY12" fmla="*/ 2128596 h 3065819"/>
              <a:gd name="connsiteX13" fmla="*/ 3181893 w 7362782"/>
              <a:gd name="connsiteY13" fmla="*/ 2365392 h 3065819"/>
              <a:gd name="connsiteX14" fmla="*/ 3362299 w 7362782"/>
              <a:gd name="connsiteY14" fmla="*/ 2365392 h 3065819"/>
              <a:gd name="connsiteX15" fmla="*/ 3362299 w 7362782"/>
              <a:gd name="connsiteY15" fmla="*/ 2128596 h 3065819"/>
              <a:gd name="connsiteX16" fmla="*/ 4682463 w 7362782"/>
              <a:gd name="connsiteY16" fmla="*/ 1657343 h 3065819"/>
              <a:gd name="connsiteX17" fmla="*/ 4682463 w 7362782"/>
              <a:gd name="connsiteY17" fmla="*/ 1891916 h 3065819"/>
              <a:gd name="connsiteX18" fmla="*/ 4846956 w 7362782"/>
              <a:gd name="connsiteY18" fmla="*/ 1891916 h 3065819"/>
              <a:gd name="connsiteX19" fmla="*/ 4846956 w 7362782"/>
              <a:gd name="connsiteY19" fmla="*/ 1657343 h 3065819"/>
              <a:gd name="connsiteX20" fmla="*/ 4207934 w 7362782"/>
              <a:gd name="connsiteY20" fmla="*/ 1420546 h 3065819"/>
              <a:gd name="connsiteX21" fmla="*/ 4207934 w 7362782"/>
              <a:gd name="connsiteY21" fmla="*/ 1655119 h 3065819"/>
              <a:gd name="connsiteX22" fmla="*/ 4309367 w 7362782"/>
              <a:gd name="connsiteY22" fmla="*/ 1655119 h 3065819"/>
              <a:gd name="connsiteX23" fmla="*/ 4309367 w 7362782"/>
              <a:gd name="connsiteY23" fmla="*/ 1420546 h 3065819"/>
              <a:gd name="connsiteX24" fmla="*/ 3475081 w 7362782"/>
              <a:gd name="connsiteY24" fmla="*/ 1420546 h 3065819"/>
              <a:gd name="connsiteX25" fmla="*/ 3655487 w 7362782"/>
              <a:gd name="connsiteY25" fmla="*/ 1420546 h 3065819"/>
              <a:gd name="connsiteX26" fmla="*/ 3655487 w 7362782"/>
              <a:gd name="connsiteY26" fmla="*/ 1657343 h 3065819"/>
              <a:gd name="connsiteX27" fmla="*/ 3475081 w 7362782"/>
              <a:gd name="connsiteY27" fmla="*/ 1657343 h 3065819"/>
              <a:gd name="connsiteX28" fmla="*/ 6673471 w 7362782"/>
              <a:gd name="connsiteY28" fmla="*/ 710273 h 3065819"/>
              <a:gd name="connsiteX29" fmla="*/ 6673471 w 7362782"/>
              <a:gd name="connsiteY29" fmla="*/ 946952 h 3065819"/>
              <a:gd name="connsiteX30" fmla="*/ 6774906 w 7362782"/>
              <a:gd name="connsiteY30" fmla="*/ 946952 h 3065819"/>
              <a:gd name="connsiteX31" fmla="*/ 6774906 w 7362782"/>
              <a:gd name="connsiteY31" fmla="*/ 710273 h 3065819"/>
              <a:gd name="connsiteX32" fmla="*/ 5968230 w 7362782"/>
              <a:gd name="connsiteY32" fmla="*/ 710273 h 3065819"/>
              <a:gd name="connsiteX33" fmla="*/ 5968230 w 7362782"/>
              <a:gd name="connsiteY33" fmla="*/ 946952 h 3065819"/>
              <a:gd name="connsiteX34" fmla="*/ 6069664 w 7362782"/>
              <a:gd name="connsiteY34" fmla="*/ 946952 h 3065819"/>
              <a:gd name="connsiteX35" fmla="*/ 6069664 w 7362782"/>
              <a:gd name="connsiteY35" fmla="*/ 710273 h 3065819"/>
              <a:gd name="connsiteX36" fmla="*/ 7083302 w 7362782"/>
              <a:gd name="connsiteY36" fmla="*/ 236913 h 3065819"/>
              <a:gd name="connsiteX37" fmla="*/ 7083302 w 7362782"/>
              <a:gd name="connsiteY37" fmla="*/ 473593 h 3065819"/>
              <a:gd name="connsiteX38" fmla="*/ 7184736 w 7362782"/>
              <a:gd name="connsiteY38" fmla="*/ 473593 h 3065819"/>
              <a:gd name="connsiteX39" fmla="*/ 7184736 w 7362782"/>
              <a:gd name="connsiteY39" fmla="*/ 236913 h 3065819"/>
              <a:gd name="connsiteX40" fmla="*/ 6451885 w 7362782"/>
              <a:gd name="connsiteY40" fmla="*/ 0 h 3065819"/>
              <a:gd name="connsiteX41" fmla="*/ 7362782 w 7362782"/>
              <a:gd name="connsiteY41" fmla="*/ 0 h 3065819"/>
              <a:gd name="connsiteX42" fmla="*/ 7362782 w 7362782"/>
              <a:gd name="connsiteY42" fmla="*/ 3065819 h 3065819"/>
              <a:gd name="connsiteX43" fmla="*/ 1502792 w 7362782"/>
              <a:gd name="connsiteY43" fmla="*/ 3065819 h 3065819"/>
              <a:gd name="connsiteX44" fmla="*/ 1502792 w 7362782"/>
              <a:gd name="connsiteY44" fmla="*/ 2838399 h 3065819"/>
              <a:gd name="connsiteX45" fmla="*/ 1401357 w 7362782"/>
              <a:gd name="connsiteY45" fmla="*/ 2838399 h 3065819"/>
              <a:gd name="connsiteX46" fmla="*/ 1401357 w 7362782"/>
              <a:gd name="connsiteY46" fmla="*/ 3065819 h 3065819"/>
              <a:gd name="connsiteX47" fmla="*/ 1027795 w 7362782"/>
              <a:gd name="connsiteY47" fmla="*/ 3065819 h 3065819"/>
              <a:gd name="connsiteX48" fmla="*/ 1027795 w 7362782"/>
              <a:gd name="connsiteY48" fmla="*/ 2838399 h 3065819"/>
              <a:gd name="connsiteX49" fmla="*/ 834287 w 7362782"/>
              <a:gd name="connsiteY49" fmla="*/ 2838399 h 3065819"/>
              <a:gd name="connsiteX50" fmla="*/ 834287 w 7362782"/>
              <a:gd name="connsiteY50" fmla="*/ 2601604 h 3065819"/>
              <a:gd name="connsiteX51" fmla="*/ 1574392 w 7362782"/>
              <a:gd name="connsiteY51" fmla="*/ 2601604 h 3065819"/>
              <a:gd name="connsiteX52" fmla="*/ 1574392 w 7362782"/>
              <a:gd name="connsiteY52" fmla="*/ 2364807 h 3065819"/>
              <a:gd name="connsiteX53" fmla="*/ 2025404 w 7362782"/>
              <a:gd name="connsiteY53" fmla="*/ 2364807 h 3065819"/>
              <a:gd name="connsiteX54" fmla="*/ 2025404 w 7362782"/>
              <a:gd name="connsiteY54" fmla="*/ 2128010 h 3065819"/>
              <a:gd name="connsiteX55" fmla="*/ 2477237 w 7362782"/>
              <a:gd name="connsiteY55" fmla="*/ 2128010 h 3065819"/>
              <a:gd name="connsiteX56" fmla="*/ 2477237 w 7362782"/>
              <a:gd name="connsiteY56" fmla="*/ 2364807 h 3065819"/>
              <a:gd name="connsiteX57" fmla="*/ 2769488 w 7362782"/>
              <a:gd name="connsiteY57" fmla="*/ 2364807 h 3065819"/>
              <a:gd name="connsiteX58" fmla="*/ 2769488 w 7362782"/>
              <a:gd name="connsiteY58" fmla="*/ 1891916 h 3065819"/>
              <a:gd name="connsiteX59" fmla="*/ 2949894 w 7362782"/>
              <a:gd name="connsiteY59" fmla="*/ 1891916 h 3065819"/>
              <a:gd name="connsiteX60" fmla="*/ 2949894 w 7362782"/>
              <a:gd name="connsiteY60" fmla="*/ 2128712 h 3065819"/>
              <a:gd name="connsiteX61" fmla="*/ 3051327 w 7362782"/>
              <a:gd name="connsiteY61" fmla="*/ 2128712 h 3065819"/>
              <a:gd name="connsiteX62" fmla="*/ 3051327 w 7362782"/>
              <a:gd name="connsiteY62" fmla="*/ 1891916 h 3065819"/>
              <a:gd name="connsiteX63" fmla="*/ 3502341 w 7362782"/>
              <a:gd name="connsiteY63" fmla="*/ 1891916 h 3065819"/>
              <a:gd name="connsiteX64" fmla="*/ 3502341 w 7362782"/>
              <a:gd name="connsiteY64" fmla="*/ 2128712 h 3065819"/>
              <a:gd name="connsiteX65" fmla="*/ 3603775 w 7362782"/>
              <a:gd name="connsiteY65" fmla="*/ 2128712 h 3065819"/>
              <a:gd name="connsiteX66" fmla="*/ 3603775 w 7362782"/>
              <a:gd name="connsiteY66" fmla="*/ 1891916 h 3065819"/>
              <a:gd name="connsiteX67" fmla="*/ 3872159 w 7362782"/>
              <a:gd name="connsiteY67" fmla="*/ 1891916 h 3065819"/>
              <a:gd name="connsiteX68" fmla="*/ 3872159 w 7362782"/>
              <a:gd name="connsiteY68" fmla="*/ 1657343 h 3065819"/>
              <a:gd name="connsiteX69" fmla="*/ 3757037 w 7362782"/>
              <a:gd name="connsiteY69" fmla="*/ 1657343 h 3065819"/>
              <a:gd name="connsiteX70" fmla="*/ 3757037 w 7362782"/>
              <a:gd name="connsiteY70" fmla="*/ 1420546 h 3065819"/>
              <a:gd name="connsiteX71" fmla="*/ 3989154 w 7362782"/>
              <a:gd name="connsiteY71" fmla="*/ 1420546 h 3065819"/>
              <a:gd name="connsiteX72" fmla="*/ 3989154 w 7362782"/>
              <a:gd name="connsiteY72" fmla="*/ 1183750 h 3065819"/>
              <a:gd name="connsiteX73" fmla="*/ 4090588 w 7362782"/>
              <a:gd name="connsiteY73" fmla="*/ 1183750 h 3065819"/>
              <a:gd name="connsiteX74" fmla="*/ 4090588 w 7362782"/>
              <a:gd name="connsiteY74" fmla="*/ 1420546 h 3065819"/>
              <a:gd name="connsiteX75" fmla="*/ 4207349 w 7362782"/>
              <a:gd name="connsiteY75" fmla="*/ 1420546 h 3065819"/>
              <a:gd name="connsiteX76" fmla="*/ 4207349 w 7362782"/>
              <a:gd name="connsiteY76" fmla="*/ 1183750 h 3065819"/>
              <a:gd name="connsiteX77" fmla="*/ 4658361 w 7362782"/>
              <a:gd name="connsiteY77" fmla="*/ 1183750 h 3065819"/>
              <a:gd name="connsiteX78" fmla="*/ 4658361 w 7362782"/>
              <a:gd name="connsiteY78" fmla="*/ 1420546 h 3065819"/>
              <a:gd name="connsiteX79" fmla="*/ 5026776 w 7362782"/>
              <a:gd name="connsiteY79" fmla="*/ 1420546 h 3065819"/>
              <a:gd name="connsiteX80" fmla="*/ 5026776 w 7362782"/>
              <a:gd name="connsiteY80" fmla="*/ 1183750 h 3065819"/>
              <a:gd name="connsiteX81" fmla="*/ 4847074 w 7362782"/>
              <a:gd name="connsiteY81" fmla="*/ 1183750 h 3065819"/>
              <a:gd name="connsiteX82" fmla="*/ 4847074 w 7362782"/>
              <a:gd name="connsiteY82" fmla="*/ 946952 h 3065819"/>
              <a:gd name="connsiteX83" fmla="*/ 5517334 w 7362782"/>
              <a:gd name="connsiteY83" fmla="*/ 946952 h 3065819"/>
              <a:gd name="connsiteX84" fmla="*/ 5517334 w 7362782"/>
              <a:gd name="connsiteY84" fmla="*/ 710156 h 3065819"/>
              <a:gd name="connsiteX85" fmla="*/ 5899555 w 7362782"/>
              <a:gd name="connsiteY85" fmla="*/ 710156 h 3065819"/>
              <a:gd name="connsiteX86" fmla="*/ 5899555 w 7362782"/>
              <a:gd name="connsiteY86" fmla="*/ 473477 h 3065819"/>
              <a:gd name="connsiteX87" fmla="*/ 6068495 w 7362782"/>
              <a:gd name="connsiteY87" fmla="*/ 473477 h 3065819"/>
              <a:gd name="connsiteX88" fmla="*/ 6068495 w 7362782"/>
              <a:gd name="connsiteY88" fmla="*/ 236680 h 3065819"/>
              <a:gd name="connsiteX89" fmla="*/ 6166184 w 7362782"/>
              <a:gd name="connsiteY89" fmla="*/ 236680 h 3065819"/>
              <a:gd name="connsiteX90" fmla="*/ 6166184 w 7362782"/>
              <a:gd name="connsiteY90" fmla="*/ 473477 h 3065819"/>
              <a:gd name="connsiteX91" fmla="*/ 6350567 w 7362782"/>
              <a:gd name="connsiteY91" fmla="*/ 473477 h 3065819"/>
              <a:gd name="connsiteX92" fmla="*/ 6350567 w 7362782"/>
              <a:gd name="connsiteY92" fmla="*/ 710156 h 3065819"/>
              <a:gd name="connsiteX93" fmla="*/ 6452001 w 7362782"/>
              <a:gd name="connsiteY93" fmla="*/ 710156 h 3065819"/>
              <a:gd name="connsiteX94" fmla="*/ 6452001 w 7362782"/>
              <a:gd name="connsiteY94" fmla="*/ 473477 h 3065819"/>
              <a:gd name="connsiteX95" fmla="*/ 6632290 w 7362782"/>
              <a:gd name="connsiteY95" fmla="*/ 473477 h 3065819"/>
              <a:gd name="connsiteX96" fmla="*/ 6632290 w 7362782"/>
              <a:gd name="connsiteY96" fmla="*/ 236797 h 3065819"/>
              <a:gd name="connsiteX97" fmla="*/ 6451885 w 7362782"/>
              <a:gd name="connsiteY97" fmla="*/ 236797 h 306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362782" h="3065819">
                <a:moveTo>
                  <a:pt x="281839" y="2602189"/>
                </a:moveTo>
                <a:lnTo>
                  <a:pt x="732852" y="2602189"/>
                </a:lnTo>
                <a:lnTo>
                  <a:pt x="732852" y="2838984"/>
                </a:lnTo>
                <a:lnTo>
                  <a:pt x="281839" y="2838984"/>
                </a:lnTo>
                <a:close/>
                <a:moveTo>
                  <a:pt x="0" y="2602189"/>
                </a:moveTo>
                <a:lnTo>
                  <a:pt x="180406" y="2602189"/>
                </a:lnTo>
                <a:lnTo>
                  <a:pt x="180406" y="2838984"/>
                </a:lnTo>
                <a:lnTo>
                  <a:pt x="0" y="2838984"/>
                </a:lnTo>
                <a:close/>
                <a:moveTo>
                  <a:pt x="2955042" y="2365392"/>
                </a:moveTo>
                <a:lnTo>
                  <a:pt x="2955042" y="2602189"/>
                </a:lnTo>
                <a:lnTo>
                  <a:pt x="3056475" y="2602189"/>
                </a:lnTo>
                <a:lnTo>
                  <a:pt x="3056475" y="2365392"/>
                </a:lnTo>
                <a:close/>
                <a:moveTo>
                  <a:pt x="3181893" y="2128596"/>
                </a:moveTo>
                <a:lnTo>
                  <a:pt x="3181893" y="2365392"/>
                </a:lnTo>
                <a:lnTo>
                  <a:pt x="3362299" y="2365392"/>
                </a:lnTo>
                <a:lnTo>
                  <a:pt x="3362299" y="2128596"/>
                </a:lnTo>
                <a:close/>
                <a:moveTo>
                  <a:pt x="4682463" y="1657343"/>
                </a:moveTo>
                <a:lnTo>
                  <a:pt x="4682463" y="1891916"/>
                </a:lnTo>
                <a:lnTo>
                  <a:pt x="4846956" y="1891916"/>
                </a:lnTo>
                <a:lnTo>
                  <a:pt x="4846956" y="1657343"/>
                </a:lnTo>
                <a:close/>
                <a:moveTo>
                  <a:pt x="4207934" y="1420546"/>
                </a:moveTo>
                <a:lnTo>
                  <a:pt x="4207934" y="1655119"/>
                </a:lnTo>
                <a:lnTo>
                  <a:pt x="4309367" y="1655119"/>
                </a:lnTo>
                <a:lnTo>
                  <a:pt x="4309367" y="1420546"/>
                </a:lnTo>
                <a:close/>
                <a:moveTo>
                  <a:pt x="3475081" y="1420546"/>
                </a:moveTo>
                <a:lnTo>
                  <a:pt x="3655487" y="1420546"/>
                </a:lnTo>
                <a:lnTo>
                  <a:pt x="3655487" y="1657343"/>
                </a:lnTo>
                <a:lnTo>
                  <a:pt x="3475081" y="1657343"/>
                </a:lnTo>
                <a:close/>
                <a:moveTo>
                  <a:pt x="6673471" y="710273"/>
                </a:moveTo>
                <a:lnTo>
                  <a:pt x="6673471" y="946952"/>
                </a:lnTo>
                <a:lnTo>
                  <a:pt x="6774906" y="946952"/>
                </a:lnTo>
                <a:lnTo>
                  <a:pt x="6774906" y="710273"/>
                </a:lnTo>
                <a:close/>
                <a:moveTo>
                  <a:pt x="5968230" y="710273"/>
                </a:moveTo>
                <a:lnTo>
                  <a:pt x="5968230" y="946952"/>
                </a:lnTo>
                <a:lnTo>
                  <a:pt x="6069664" y="946952"/>
                </a:lnTo>
                <a:lnTo>
                  <a:pt x="6069664" y="710273"/>
                </a:lnTo>
                <a:close/>
                <a:moveTo>
                  <a:pt x="7083302" y="236913"/>
                </a:moveTo>
                <a:lnTo>
                  <a:pt x="7083302" y="473593"/>
                </a:lnTo>
                <a:lnTo>
                  <a:pt x="7184736" y="473593"/>
                </a:lnTo>
                <a:lnTo>
                  <a:pt x="7184736" y="236913"/>
                </a:lnTo>
                <a:close/>
                <a:moveTo>
                  <a:pt x="6451885" y="0"/>
                </a:moveTo>
                <a:lnTo>
                  <a:pt x="7362782" y="0"/>
                </a:lnTo>
                <a:lnTo>
                  <a:pt x="7362782" y="3065819"/>
                </a:lnTo>
                <a:lnTo>
                  <a:pt x="1502792" y="3065819"/>
                </a:lnTo>
                <a:lnTo>
                  <a:pt x="1502792" y="2838399"/>
                </a:lnTo>
                <a:lnTo>
                  <a:pt x="1401357" y="2838399"/>
                </a:lnTo>
                <a:lnTo>
                  <a:pt x="1401357" y="3065819"/>
                </a:lnTo>
                <a:lnTo>
                  <a:pt x="1027795" y="3065819"/>
                </a:lnTo>
                <a:lnTo>
                  <a:pt x="1027795" y="2838399"/>
                </a:lnTo>
                <a:lnTo>
                  <a:pt x="834287" y="2838399"/>
                </a:lnTo>
                <a:lnTo>
                  <a:pt x="834287" y="2601604"/>
                </a:lnTo>
                <a:lnTo>
                  <a:pt x="1574392" y="2601604"/>
                </a:lnTo>
                <a:lnTo>
                  <a:pt x="1574392" y="2364807"/>
                </a:lnTo>
                <a:lnTo>
                  <a:pt x="2025404" y="2364807"/>
                </a:lnTo>
                <a:lnTo>
                  <a:pt x="2025404" y="2128010"/>
                </a:lnTo>
                <a:lnTo>
                  <a:pt x="2477237" y="2128010"/>
                </a:lnTo>
                <a:lnTo>
                  <a:pt x="2477237" y="2364807"/>
                </a:lnTo>
                <a:lnTo>
                  <a:pt x="2769488" y="2364807"/>
                </a:lnTo>
                <a:lnTo>
                  <a:pt x="2769488" y="1891916"/>
                </a:lnTo>
                <a:lnTo>
                  <a:pt x="2949894" y="1891916"/>
                </a:lnTo>
                <a:lnTo>
                  <a:pt x="2949894" y="2128712"/>
                </a:lnTo>
                <a:lnTo>
                  <a:pt x="3051327" y="2128712"/>
                </a:lnTo>
                <a:lnTo>
                  <a:pt x="3051327" y="1891916"/>
                </a:lnTo>
                <a:lnTo>
                  <a:pt x="3502341" y="1891916"/>
                </a:lnTo>
                <a:lnTo>
                  <a:pt x="3502341" y="2128712"/>
                </a:lnTo>
                <a:lnTo>
                  <a:pt x="3603775" y="2128712"/>
                </a:lnTo>
                <a:lnTo>
                  <a:pt x="3603775" y="1891916"/>
                </a:lnTo>
                <a:lnTo>
                  <a:pt x="3872159" y="1891916"/>
                </a:lnTo>
                <a:lnTo>
                  <a:pt x="3872159" y="1657343"/>
                </a:lnTo>
                <a:lnTo>
                  <a:pt x="3757037" y="1657343"/>
                </a:lnTo>
                <a:lnTo>
                  <a:pt x="3757037" y="1420546"/>
                </a:lnTo>
                <a:lnTo>
                  <a:pt x="3989154" y="1420546"/>
                </a:lnTo>
                <a:lnTo>
                  <a:pt x="3989154" y="1183750"/>
                </a:lnTo>
                <a:lnTo>
                  <a:pt x="4090588" y="1183750"/>
                </a:lnTo>
                <a:lnTo>
                  <a:pt x="4090588" y="1420546"/>
                </a:lnTo>
                <a:lnTo>
                  <a:pt x="4207349" y="1420546"/>
                </a:lnTo>
                <a:lnTo>
                  <a:pt x="4207349" y="1183750"/>
                </a:lnTo>
                <a:lnTo>
                  <a:pt x="4658361" y="1183750"/>
                </a:lnTo>
                <a:lnTo>
                  <a:pt x="4658361" y="1420546"/>
                </a:lnTo>
                <a:lnTo>
                  <a:pt x="5026776" y="1420546"/>
                </a:lnTo>
                <a:lnTo>
                  <a:pt x="5026776" y="1183750"/>
                </a:lnTo>
                <a:lnTo>
                  <a:pt x="4847074" y="1183750"/>
                </a:lnTo>
                <a:lnTo>
                  <a:pt x="4847074" y="946952"/>
                </a:lnTo>
                <a:lnTo>
                  <a:pt x="5517334" y="946952"/>
                </a:lnTo>
                <a:lnTo>
                  <a:pt x="5517334" y="710156"/>
                </a:lnTo>
                <a:lnTo>
                  <a:pt x="5899555" y="710156"/>
                </a:lnTo>
                <a:lnTo>
                  <a:pt x="5899555" y="473477"/>
                </a:lnTo>
                <a:lnTo>
                  <a:pt x="6068495" y="473477"/>
                </a:lnTo>
                <a:lnTo>
                  <a:pt x="6068495" y="236680"/>
                </a:lnTo>
                <a:lnTo>
                  <a:pt x="6166184" y="236680"/>
                </a:lnTo>
                <a:lnTo>
                  <a:pt x="6166184" y="473477"/>
                </a:lnTo>
                <a:lnTo>
                  <a:pt x="6350567" y="473477"/>
                </a:lnTo>
                <a:lnTo>
                  <a:pt x="6350567" y="710156"/>
                </a:lnTo>
                <a:lnTo>
                  <a:pt x="6452001" y="710156"/>
                </a:lnTo>
                <a:lnTo>
                  <a:pt x="6452001" y="473477"/>
                </a:lnTo>
                <a:lnTo>
                  <a:pt x="6632290" y="473477"/>
                </a:lnTo>
                <a:lnTo>
                  <a:pt x="6632290" y="236797"/>
                </a:lnTo>
                <a:lnTo>
                  <a:pt x="6451885" y="236797"/>
                </a:lnTo>
                <a:close/>
              </a:path>
            </a:pathLst>
          </a:custGeom>
          <a:solidFill>
            <a:srgbClr val="009CDE"/>
          </a:solidFill>
          <a:ln w="0" cap="flat">
            <a:noFill/>
            <a:prstDash val="solid"/>
            <a:miter/>
          </a:ln>
        </p:spPr>
        <p:txBody>
          <a:bodyPr rtlCol="0" anchor="ctr"/>
          <a:lstStyle/>
          <a:p>
            <a:endParaRPr lang="en-GB" dirty="0"/>
          </a:p>
        </p:txBody>
      </p:sp>
      <p:sp>
        <p:nvSpPr>
          <p:cNvPr id="8" name="Slide Number Placeholder 7">
            <a:extLst>
              <a:ext uri="{FF2B5EF4-FFF2-40B4-BE49-F238E27FC236}">
                <a16:creationId xmlns:a16="http://schemas.microsoft.com/office/drawing/2014/main" id="{0557D615-C17A-D9AA-F5AC-655A07BB2450}"/>
              </a:ext>
            </a:extLst>
          </p:cNvPr>
          <p:cNvSpPr>
            <a:spLocks noGrp="1"/>
          </p:cNvSpPr>
          <p:nvPr>
            <p:ph type="sldNum" sz="quarter" idx="10"/>
          </p:nvPr>
        </p:nvSpPr>
        <p:spPr/>
        <p:txBody>
          <a:bodyPr/>
          <a:lstStyle/>
          <a:p>
            <a:fld id="{6686A102-957E-47D3-A22D-E8508A8052D6}" type="slidenum">
              <a:rPr lang="en-GB" smtClean="0"/>
              <a:pPr/>
              <a:t>‹#›</a:t>
            </a:fld>
            <a:endParaRPr lang="en-GB" dirty="0"/>
          </a:p>
        </p:txBody>
      </p:sp>
    </p:spTree>
    <p:extLst>
      <p:ext uri="{BB962C8B-B14F-4D97-AF65-F5344CB8AC3E}">
        <p14:creationId xmlns:p14="http://schemas.microsoft.com/office/powerpoint/2010/main" val="92503375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reate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97FC0791-90B0-E90A-3F40-E62CE7D9B6F2}"/>
              </a:ext>
            </a:extLst>
          </p:cNvPr>
          <p:cNvSpPr>
            <a:spLocks noGrp="1"/>
          </p:cNvSpPr>
          <p:nvPr>
            <p:ph type="sldNum" sz="quarter" idx="12"/>
          </p:nvPr>
        </p:nvSpPr>
        <p:spPr/>
        <p:txBody>
          <a:bodyPr/>
          <a:lstStyle/>
          <a:p>
            <a:fld id="{6686A102-957E-47D3-A22D-E8508A8052D6}" type="slidenum">
              <a:rPr lang="en-GB" smtClean="0"/>
              <a:pPr/>
              <a:t>‹#›</a:t>
            </a:fld>
            <a:endParaRPr lang="en-GB" dirty="0"/>
          </a:p>
        </p:txBody>
      </p:sp>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8364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tats and text dark">
    <p:bg>
      <p:bgRef idx="1001">
        <a:schemeClr val="bg2"/>
      </p:bgRef>
    </p:bg>
    <p:spTree>
      <p:nvGrpSpPr>
        <p:cNvPr id="1" name=""/>
        <p:cNvGrpSpPr/>
        <p:nvPr/>
      </p:nvGrpSpPr>
      <p:grpSpPr>
        <a:xfrm>
          <a:off x="0" y="0"/>
          <a:ext cx="0" cy="0"/>
          <a:chOff x="0" y="0"/>
          <a:chExt cx="0" cy="0"/>
        </a:xfrm>
      </p:grpSpPr>
      <p:sp>
        <p:nvSpPr>
          <p:cNvPr id="5" name="PoP">
            <a:extLst>
              <a:ext uri="{FF2B5EF4-FFF2-40B4-BE49-F238E27FC236}">
                <a16:creationId xmlns:a16="http://schemas.microsoft.com/office/drawing/2014/main" id="{FA165846-B585-46D5-D508-A8A1B0901C2E}"/>
              </a:ext>
            </a:extLst>
          </p:cNvPr>
          <p:cNvSpPr>
            <a:spLocks noChangeAspect="1"/>
          </p:cNvSpPr>
          <p:nvPr>
            <p:custDataLst>
              <p:tags r:id="rId1"/>
            </p:custDataLst>
          </p:nvPr>
        </p:nvSpPr>
        <p:spPr>
          <a:xfrm>
            <a:off x="9666976" y="5688000"/>
            <a:ext cx="2525024" cy="1170000"/>
          </a:xfrm>
          <a:custGeom>
            <a:avLst/>
            <a:gdLst>
              <a:gd name="connsiteX0" fmla="*/ 306084 w 2755269"/>
              <a:gd name="connsiteY0" fmla="*/ 1026253 h 1276687"/>
              <a:gd name="connsiteX1" fmla="*/ 795896 w 2755269"/>
              <a:gd name="connsiteY1" fmla="*/ 1026253 h 1276687"/>
              <a:gd name="connsiteX2" fmla="*/ 795896 w 2755269"/>
              <a:gd name="connsiteY2" fmla="*/ 1276687 h 1276687"/>
              <a:gd name="connsiteX3" fmla="*/ 306084 w 2755269"/>
              <a:gd name="connsiteY3" fmla="*/ 1276687 h 1276687"/>
              <a:gd name="connsiteX4" fmla="*/ 0 w 2755269"/>
              <a:gd name="connsiteY4" fmla="*/ 1026253 h 1276687"/>
              <a:gd name="connsiteX5" fmla="*/ 195924 w 2755269"/>
              <a:gd name="connsiteY5" fmla="*/ 1026253 h 1276687"/>
              <a:gd name="connsiteX6" fmla="*/ 195924 w 2755269"/>
              <a:gd name="connsiteY6" fmla="*/ 1276687 h 1276687"/>
              <a:gd name="connsiteX7" fmla="*/ 0 w 2755269"/>
              <a:gd name="connsiteY7" fmla="*/ 1276687 h 1276687"/>
              <a:gd name="connsiteX8" fmla="*/ 2077411 w 2755269"/>
              <a:gd name="connsiteY8" fmla="*/ 772010 h 1276687"/>
              <a:gd name="connsiteX9" fmla="*/ 2077411 w 2755269"/>
              <a:gd name="connsiteY9" fmla="*/ 1026762 h 1276687"/>
              <a:gd name="connsiteX10" fmla="*/ 2256056 w 2755269"/>
              <a:gd name="connsiteY10" fmla="*/ 1026762 h 1276687"/>
              <a:gd name="connsiteX11" fmla="*/ 2256056 w 2755269"/>
              <a:gd name="connsiteY11" fmla="*/ 772010 h 1276687"/>
              <a:gd name="connsiteX12" fmla="*/ 766291 w 2755269"/>
              <a:gd name="connsiteY12" fmla="*/ 514970 h 1276687"/>
              <a:gd name="connsiteX13" fmla="*/ 962216 w 2755269"/>
              <a:gd name="connsiteY13" fmla="*/ 514970 h 1276687"/>
              <a:gd name="connsiteX14" fmla="*/ 962216 w 2755269"/>
              <a:gd name="connsiteY14" fmla="*/ 772135 h 1276687"/>
              <a:gd name="connsiteX15" fmla="*/ 766291 w 2755269"/>
              <a:gd name="connsiteY15" fmla="*/ 772135 h 1276687"/>
              <a:gd name="connsiteX16" fmla="*/ 1562187 w 2755269"/>
              <a:gd name="connsiteY16" fmla="*/ 514842 h 1276687"/>
              <a:gd name="connsiteX17" fmla="*/ 1562187 w 2755269"/>
              <a:gd name="connsiteY17" fmla="*/ 769595 h 1276687"/>
              <a:gd name="connsiteX18" fmla="*/ 1672348 w 2755269"/>
              <a:gd name="connsiteY18" fmla="*/ 769595 h 1276687"/>
              <a:gd name="connsiteX19" fmla="*/ 1672348 w 2755269"/>
              <a:gd name="connsiteY19" fmla="*/ 514842 h 1276687"/>
              <a:gd name="connsiteX20" fmla="*/ 2256310 w 2755269"/>
              <a:gd name="connsiteY20" fmla="*/ 0 h 1276687"/>
              <a:gd name="connsiteX21" fmla="*/ 2755269 w 2755269"/>
              <a:gd name="connsiteY21" fmla="*/ 0 h 1276687"/>
              <a:gd name="connsiteX22" fmla="*/ 2755269 w 2755269"/>
              <a:gd name="connsiteY22" fmla="*/ 1276687 h 1276687"/>
              <a:gd name="connsiteX23" fmla="*/ 906056 w 2755269"/>
              <a:gd name="connsiteY23" fmla="*/ 1276687 h 1276687"/>
              <a:gd name="connsiteX24" fmla="*/ 906056 w 2755269"/>
              <a:gd name="connsiteY24" fmla="*/ 1026253 h 1276687"/>
              <a:gd name="connsiteX25" fmla="*/ 1197529 w 2755269"/>
              <a:gd name="connsiteY25" fmla="*/ 1026253 h 1276687"/>
              <a:gd name="connsiteX26" fmla="*/ 1197529 w 2755269"/>
              <a:gd name="connsiteY26" fmla="*/ 771501 h 1276687"/>
              <a:gd name="connsiteX27" fmla="*/ 1072503 w 2755269"/>
              <a:gd name="connsiteY27" fmla="*/ 771501 h 1276687"/>
              <a:gd name="connsiteX28" fmla="*/ 1072503 w 2755269"/>
              <a:gd name="connsiteY28" fmla="*/ 514333 h 1276687"/>
              <a:gd name="connsiteX29" fmla="*/ 1324588 w 2755269"/>
              <a:gd name="connsiteY29" fmla="*/ 514333 h 1276687"/>
              <a:gd name="connsiteX30" fmla="*/ 1324588 w 2755269"/>
              <a:gd name="connsiteY30" fmla="*/ 257167 h 1276687"/>
              <a:gd name="connsiteX31" fmla="*/ 1434748 w 2755269"/>
              <a:gd name="connsiteY31" fmla="*/ 257167 h 1276687"/>
              <a:gd name="connsiteX32" fmla="*/ 1434748 w 2755269"/>
              <a:gd name="connsiteY32" fmla="*/ 514333 h 1276687"/>
              <a:gd name="connsiteX33" fmla="*/ 1561552 w 2755269"/>
              <a:gd name="connsiteY33" fmla="*/ 514333 h 1276687"/>
              <a:gd name="connsiteX34" fmla="*/ 1561552 w 2755269"/>
              <a:gd name="connsiteY34" fmla="*/ 257167 h 1276687"/>
              <a:gd name="connsiteX35" fmla="*/ 2051364 w 2755269"/>
              <a:gd name="connsiteY35" fmla="*/ 257167 h 1276687"/>
              <a:gd name="connsiteX36" fmla="*/ 2051364 w 2755269"/>
              <a:gd name="connsiteY36" fmla="*/ 514333 h 1276687"/>
              <a:gd name="connsiteX37" fmla="*/ 2451473 w 2755269"/>
              <a:gd name="connsiteY37" fmla="*/ 514333 h 1276687"/>
              <a:gd name="connsiteX38" fmla="*/ 2451473 w 2755269"/>
              <a:gd name="connsiteY38" fmla="*/ 257167 h 1276687"/>
              <a:gd name="connsiteX39" fmla="*/ 2256310 w 2755269"/>
              <a:gd name="connsiteY39" fmla="*/ 257167 h 12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55269" h="1276687">
                <a:moveTo>
                  <a:pt x="306084" y="1026253"/>
                </a:moveTo>
                <a:lnTo>
                  <a:pt x="795896" y="1026253"/>
                </a:lnTo>
                <a:lnTo>
                  <a:pt x="795896" y="1276687"/>
                </a:lnTo>
                <a:lnTo>
                  <a:pt x="306084" y="1276687"/>
                </a:lnTo>
                <a:close/>
                <a:moveTo>
                  <a:pt x="0" y="1026253"/>
                </a:moveTo>
                <a:lnTo>
                  <a:pt x="195924" y="1026253"/>
                </a:lnTo>
                <a:lnTo>
                  <a:pt x="195924" y="1276687"/>
                </a:lnTo>
                <a:lnTo>
                  <a:pt x="0" y="1276687"/>
                </a:lnTo>
                <a:close/>
                <a:moveTo>
                  <a:pt x="2077411" y="772010"/>
                </a:moveTo>
                <a:lnTo>
                  <a:pt x="2077411" y="1026762"/>
                </a:lnTo>
                <a:lnTo>
                  <a:pt x="2256056" y="1026762"/>
                </a:lnTo>
                <a:lnTo>
                  <a:pt x="2256056" y="772010"/>
                </a:lnTo>
                <a:close/>
                <a:moveTo>
                  <a:pt x="766291" y="514970"/>
                </a:moveTo>
                <a:lnTo>
                  <a:pt x="962216" y="514970"/>
                </a:lnTo>
                <a:lnTo>
                  <a:pt x="962216" y="772135"/>
                </a:lnTo>
                <a:lnTo>
                  <a:pt x="766291" y="772135"/>
                </a:lnTo>
                <a:close/>
                <a:moveTo>
                  <a:pt x="1562187" y="514842"/>
                </a:moveTo>
                <a:lnTo>
                  <a:pt x="1562187" y="769595"/>
                </a:lnTo>
                <a:lnTo>
                  <a:pt x="1672348" y="769595"/>
                </a:lnTo>
                <a:lnTo>
                  <a:pt x="1672348" y="514842"/>
                </a:lnTo>
                <a:close/>
                <a:moveTo>
                  <a:pt x="2256310" y="0"/>
                </a:moveTo>
                <a:lnTo>
                  <a:pt x="2755269" y="0"/>
                </a:lnTo>
                <a:lnTo>
                  <a:pt x="2755269" y="1276687"/>
                </a:lnTo>
                <a:lnTo>
                  <a:pt x="906056" y="1276687"/>
                </a:lnTo>
                <a:lnTo>
                  <a:pt x="906056" y="1026253"/>
                </a:lnTo>
                <a:lnTo>
                  <a:pt x="1197529" y="1026253"/>
                </a:lnTo>
                <a:lnTo>
                  <a:pt x="1197529" y="771501"/>
                </a:lnTo>
                <a:lnTo>
                  <a:pt x="1072503" y="771501"/>
                </a:lnTo>
                <a:lnTo>
                  <a:pt x="1072503" y="514333"/>
                </a:lnTo>
                <a:lnTo>
                  <a:pt x="1324588" y="514333"/>
                </a:lnTo>
                <a:lnTo>
                  <a:pt x="1324588" y="257167"/>
                </a:lnTo>
                <a:lnTo>
                  <a:pt x="1434748" y="257167"/>
                </a:lnTo>
                <a:lnTo>
                  <a:pt x="1434748" y="514333"/>
                </a:lnTo>
                <a:lnTo>
                  <a:pt x="1561552" y="514333"/>
                </a:lnTo>
                <a:lnTo>
                  <a:pt x="1561552" y="257167"/>
                </a:lnTo>
                <a:lnTo>
                  <a:pt x="2051364" y="257167"/>
                </a:lnTo>
                <a:lnTo>
                  <a:pt x="2051364" y="514333"/>
                </a:lnTo>
                <a:lnTo>
                  <a:pt x="2451473" y="514333"/>
                </a:lnTo>
                <a:lnTo>
                  <a:pt x="2451473" y="257167"/>
                </a:lnTo>
                <a:lnTo>
                  <a:pt x="2256310" y="257167"/>
                </a:lnTo>
                <a:close/>
              </a:path>
            </a:pathLst>
          </a:custGeom>
          <a:solidFill>
            <a:srgbClr val="E7E7E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53" dirty="0"/>
          </a:p>
        </p:txBody>
      </p:sp>
      <p:sp>
        <p:nvSpPr>
          <p:cNvPr id="4" name="Title Placeholder 13">
            <a:extLst>
              <a:ext uri="{FF2B5EF4-FFF2-40B4-BE49-F238E27FC236}">
                <a16:creationId xmlns:a16="http://schemas.microsoft.com/office/drawing/2014/main" id="{F9FB6AB4-BD52-E671-219E-770825A0F405}"/>
              </a:ext>
            </a:extLst>
          </p:cNvPr>
          <p:cNvSpPr>
            <a:spLocks noGrp="1"/>
          </p:cNvSpPr>
          <p:nvPr>
            <p:ph type="title"/>
          </p:nvPr>
        </p:nvSpPr>
        <p:spPr>
          <a:xfrm>
            <a:off x="790538" y="709937"/>
            <a:ext cx="4248000" cy="553998"/>
          </a:xfrm>
          <a:prstGeom prst="rect">
            <a:avLst/>
          </a:prstGeom>
        </p:spPr>
        <p:txBody>
          <a:bodyPr vert="horz" wrap="square" lIns="0" tIns="0" rIns="0" bIns="0" rtlCol="0" anchor="t" anchorCtr="0">
            <a:spAutoFit/>
          </a:bodyPr>
          <a:lstStyle>
            <a:lvl1pPr>
              <a:defRPr>
                <a:solidFill>
                  <a:schemeClr val="tx1"/>
                </a:solidFill>
              </a:defRPr>
            </a:lvl1pPr>
          </a:lstStyle>
          <a:p>
            <a:r>
              <a:rPr lang="en-US"/>
              <a:t>Click to edit Master title style</a:t>
            </a:r>
            <a:endParaRPr lang="en-GB" dirty="0"/>
          </a:p>
        </p:txBody>
      </p:sp>
      <p:sp>
        <p:nvSpPr>
          <p:cNvPr id="7" name="Body master placeholder">
            <a:extLst>
              <a:ext uri="{FF2B5EF4-FFF2-40B4-BE49-F238E27FC236}">
                <a16:creationId xmlns:a16="http://schemas.microsoft.com/office/drawing/2014/main" id="{0D310962-5FBE-CEB4-6F99-AADF329660A0}"/>
              </a:ext>
            </a:extLst>
          </p:cNvPr>
          <p:cNvSpPr>
            <a:spLocks noGrp="1"/>
          </p:cNvSpPr>
          <p:nvPr>
            <p:ph idx="1"/>
          </p:nvPr>
        </p:nvSpPr>
        <p:spPr>
          <a:xfrm>
            <a:off x="790538" y="1581150"/>
            <a:ext cx="4248000" cy="4637088"/>
          </a:xfrm>
          <a:prstGeom prst="rect">
            <a:avLst/>
          </a:prstGeom>
        </p:spPr>
        <p:txBody>
          <a:bodyPr vert="horz" lIns="0" tIns="0" rIns="0" bIns="0" rtlCol="0">
            <a:no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pic>
        <p:nvPicPr>
          <p:cNvPr id="2" name="Logo">
            <a:extLst>
              <a:ext uri="{FF2B5EF4-FFF2-40B4-BE49-F238E27FC236}">
                <a16:creationId xmlns:a16="http://schemas.microsoft.com/office/drawing/2014/main" id="{D5BDB948-D14F-3A39-1D46-7E3EA41BCD69}"/>
              </a:ext>
            </a:extLst>
          </p:cNvPr>
          <p:cNvPicPr>
            <a:picLocks/>
          </p:cNvPicPr>
          <p:nvPr>
            <p:custDataLst>
              <p:tags r:id="rId2"/>
            </p:custDataLst>
          </p:nvPr>
        </p:nvPicPr>
        <p:blipFill rotWithShape="1">
          <a:blip r:embed="rId6">
            <a:extLst>
              <a:ext uri="{96DAC541-7B7A-43D3-8B79-37D633B846F1}">
                <asvg:svgBlip xmlns:asvg="http://schemas.microsoft.com/office/drawing/2016/SVG/main" r:embed="rId7"/>
              </a:ext>
            </a:extLst>
          </a:blip>
          <a:srcRect t="80" b="80"/>
          <a:stretch/>
        </p:blipFill>
        <p:spPr bwMode="black">
          <a:xfrm>
            <a:off x="10866053" y="278965"/>
            <a:ext cx="900000" cy="385227"/>
          </a:xfrm>
          <a:prstGeom prst="rect">
            <a:avLst/>
          </a:prstGeom>
        </p:spPr>
      </p:pic>
      <p:sp>
        <p:nvSpPr>
          <p:cNvPr id="6" name="PoP">
            <a:extLst>
              <a:ext uri="{FF2B5EF4-FFF2-40B4-BE49-F238E27FC236}">
                <a16:creationId xmlns:a16="http://schemas.microsoft.com/office/drawing/2014/main" id="{E6256794-8038-6DA2-3037-A2BE826EE45A}"/>
              </a:ext>
            </a:extLst>
          </p:cNvPr>
          <p:cNvSpPr>
            <a:spLocks noChangeAspect="1"/>
          </p:cNvSpPr>
          <p:nvPr>
            <p:custDataLst>
              <p:tags r:id="rId3"/>
            </p:custDataLst>
          </p:nvPr>
        </p:nvSpPr>
        <p:spPr>
          <a:xfrm>
            <a:off x="4829218" y="3792181"/>
            <a:ext cx="7362782" cy="3065819"/>
          </a:xfrm>
          <a:custGeom>
            <a:avLst/>
            <a:gdLst>
              <a:gd name="connsiteX0" fmla="*/ 281839 w 7362782"/>
              <a:gd name="connsiteY0" fmla="*/ 2602189 h 3065819"/>
              <a:gd name="connsiteX1" fmla="*/ 732852 w 7362782"/>
              <a:gd name="connsiteY1" fmla="*/ 2602189 h 3065819"/>
              <a:gd name="connsiteX2" fmla="*/ 732852 w 7362782"/>
              <a:gd name="connsiteY2" fmla="*/ 2838984 h 3065819"/>
              <a:gd name="connsiteX3" fmla="*/ 281839 w 7362782"/>
              <a:gd name="connsiteY3" fmla="*/ 2838984 h 3065819"/>
              <a:gd name="connsiteX4" fmla="*/ 0 w 7362782"/>
              <a:gd name="connsiteY4" fmla="*/ 2602189 h 3065819"/>
              <a:gd name="connsiteX5" fmla="*/ 180406 w 7362782"/>
              <a:gd name="connsiteY5" fmla="*/ 2602189 h 3065819"/>
              <a:gd name="connsiteX6" fmla="*/ 180406 w 7362782"/>
              <a:gd name="connsiteY6" fmla="*/ 2838984 h 3065819"/>
              <a:gd name="connsiteX7" fmla="*/ 0 w 7362782"/>
              <a:gd name="connsiteY7" fmla="*/ 2838984 h 3065819"/>
              <a:gd name="connsiteX8" fmla="*/ 2955042 w 7362782"/>
              <a:gd name="connsiteY8" fmla="*/ 2365392 h 3065819"/>
              <a:gd name="connsiteX9" fmla="*/ 2955042 w 7362782"/>
              <a:gd name="connsiteY9" fmla="*/ 2602189 h 3065819"/>
              <a:gd name="connsiteX10" fmla="*/ 3056475 w 7362782"/>
              <a:gd name="connsiteY10" fmla="*/ 2602189 h 3065819"/>
              <a:gd name="connsiteX11" fmla="*/ 3056475 w 7362782"/>
              <a:gd name="connsiteY11" fmla="*/ 2365392 h 3065819"/>
              <a:gd name="connsiteX12" fmla="*/ 3181893 w 7362782"/>
              <a:gd name="connsiteY12" fmla="*/ 2128596 h 3065819"/>
              <a:gd name="connsiteX13" fmla="*/ 3181893 w 7362782"/>
              <a:gd name="connsiteY13" fmla="*/ 2365392 h 3065819"/>
              <a:gd name="connsiteX14" fmla="*/ 3362299 w 7362782"/>
              <a:gd name="connsiteY14" fmla="*/ 2365392 h 3065819"/>
              <a:gd name="connsiteX15" fmla="*/ 3362299 w 7362782"/>
              <a:gd name="connsiteY15" fmla="*/ 2128596 h 3065819"/>
              <a:gd name="connsiteX16" fmla="*/ 4682463 w 7362782"/>
              <a:gd name="connsiteY16" fmla="*/ 1657343 h 3065819"/>
              <a:gd name="connsiteX17" fmla="*/ 4682463 w 7362782"/>
              <a:gd name="connsiteY17" fmla="*/ 1891916 h 3065819"/>
              <a:gd name="connsiteX18" fmla="*/ 4846956 w 7362782"/>
              <a:gd name="connsiteY18" fmla="*/ 1891916 h 3065819"/>
              <a:gd name="connsiteX19" fmla="*/ 4846956 w 7362782"/>
              <a:gd name="connsiteY19" fmla="*/ 1657343 h 3065819"/>
              <a:gd name="connsiteX20" fmla="*/ 4207934 w 7362782"/>
              <a:gd name="connsiteY20" fmla="*/ 1420546 h 3065819"/>
              <a:gd name="connsiteX21" fmla="*/ 4207934 w 7362782"/>
              <a:gd name="connsiteY21" fmla="*/ 1655119 h 3065819"/>
              <a:gd name="connsiteX22" fmla="*/ 4309367 w 7362782"/>
              <a:gd name="connsiteY22" fmla="*/ 1655119 h 3065819"/>
              <a:gd name="connsiteX23" fmla="*/ 4309367 w 7362782"/>
              <a:gd name="connsiteY23" fmla="*/ 1420546 h 3065819"/>
              <a:gd name="connsiteX24" fmla="*/ 3475081 w 7362782"/>
              <a:gd name="connsiteY24" fmla="*/ 1420546 h 3065819"/>
              <a:gd name="connsiteX25" fmla="*/ 3655487 w 7362782"/>
              <a:gd name="connsiteY25" fmla="*/ 1420546 h 3065819"/>
              <a:gd name="connsiteX26" fmla="*/ 3655487 w 7362782"/>
              <a:gd name="connsiteY26" fmla="*/ 1657343 h 3065819"/>
              <a:gd name="connsiteX27" fmla="*/ 3475081 w 7362782"/>
              <a:gd name="connsiteY27" fmla="*/ 1657343 h 3065819"/>
              <a:gd name="connsiteX28" fmla="*/ 6673471 w 7362782"/>
              <a:gd name="connsiteY28" fmla="*/ 710273 h 3065819"/>
              <a:gd name="connsiteX29" fmla="*/ 6673471 w 7362782"/>
              <a:gd name="connsiteY29" fmla="*/ 946952 h 3065819"/>
              <a:gd name="connsiteX30" fmla="*/ 6774906 w 7362782"/>
              <a:gd name="connsiteY30" fmla="*/ 946952 h 3065819"/>
              <a:gd name="connsiteX31" fmla="*/ 6774906 w 7362782"/>
              <a:gd name="connsiteY31" fmla="*/ 710273 h 3065819"/>
              <a:gd name="connsiteX32" fmla="*/ 5968230 w 7362782"/>
              <a:gd name="connsiteY32" fmla="*/ 710273 h 3065819"/>
              <a:gd name="connsiteX33" fmla="*/ 5968230 w 7362782"/>
              <a:gd name="connsiteY33" fmla="*/ 946952 h 3065819"/>
              <a:gd name="connsiteX34" fmla="*/ 6069664 w 7362782"/>
              <a:gd name="connsiteY34" fmla="*/ 946952 h 3065819"/>
              <a:gd name="connsiteX35" fmla="*/ 6069664 w 7362782"/>
              <a:gd name="connsiteY35" fmla="*/ 710273 h 3065819"/>
              <a:gd name="connsiteX36" fmla="*/ 7083302 w 7362782"/>
              <a:gd name="connsiteY36" fmla="*/ 236913 h 3065819"/>
              <a:gd name="connsiteX37" fmla="*/ 7083302 w 7362782"/>
              <a:gd name="connsiteY37" fmla="*/ 473593 h 3065819"/>
              <a:gd name="connsiteX38" fmla="*/ 7184736 w 7362782"/>
              <a:gd name="connsiteY38" fmla="*/ 473593 h 3065819"/>
              <a:gd name="connsiteX39" fmla="*/ 7184736 w 7362782"/>
              <a:gd name="connsiteY39" fmla="*/ 236913 h 3065819"/>
              <a:gd name="connsiteX40" fmla="*/ 6451885 w 7362782"/>
              <a:gd name="connsiteY40" fmla="*/ 0 h 3065819"/>
              <a:gd name="connsiteX41" fmla="*/ 7362782 w 7362782"/>
              <a:gd name="connsiteY41" fmla="*/ 0 h 3065819"/>
              <a:gd name="connsiteX42" fmla="*/ 7362782 w 7362782"/>
              <a:gd name="connsiteY42" fmla="*/ 3065819 h 3065819"/>
              <a:gd name="connsiteX43" fmla="*/ 1502792 w 7362782"/>
              <a:gd name="connsiteY43" fmla="*/ 3065819 h 3065819"/>
              <a:gd name="connsiteX44" fmla="*/ 1502792 w 7362782"/>
              <a:gd name="connsiteY44" fmla="*/ 2838399 h 3065819"/>
              <a:gd name="connsiteX45" fmla="*/ 1401357 w 7362782"/>
              <a:gd name="connsiteY45" fmla="*/ 2838399 h 3065819"/>
              <a:gd name="connsiteX46" fmla="*/ 1401357 w 7362782"/>
              <a:gd name="connsiteY46" fmla="*/ 3065819 h 3065819"/>
              <a:gd name="connsiteX47" fmla="*/ 1027795 w 7362782"/>
              <a:gd name="connsiteY47" fmla="*/ 3065819 h 3065819"/>
              <a:gd name="connsiteX48" fmla="*/ 1027795 w 7362782"/>
              <a:gd name="connsiteY48" fmla="*/ 2838399 h 3065819"/>
              <a:gd name="connsiteX49" fmla="*/ 834287 w 7362782"/>
              <a:gd name="connsiteY49" fmla="*/ 2838399 h 3065819"/>
              <a:gd name="connsiteX50" fmla="*/ 834287 w 7362782"/>
              <a:gd name="connsiteY50" fmla="*/ 2601604 h 3065819"/>
              <a:gd name="connsiteX51" fmla="*/ 1574392 w 7362782"/>
              <a:gd name="connsiteY51" fmla="*/ 2601604 h 3065819"/>
              <a:gd name="connsiteX52" fmla="*/ 1574392 w 7362782"/>
              <a:gd name="connsiteY52" fmla="*/ 2364807 h 3065819"/>
              <a:gd name="connsiteX53" fmla="*/ 2025404 w 7362782"/>
              <a:gd name="connsiteY53" fmla="*/ 2364807 h 3065819"/>
              <a:gd name="connsiteX54" fmla="*/ 2025404 w 7362782"/>
              <a:gd name="connsiteY54" fmla="*/ 2128010 h 3065819"/>
              <a:gd name="connsiteX55" fmla="*/ 2477237 w 7362782"/>
              <a:gd name="connsiteY55" fmla="*/ 2128010 h 3065819"/>
              <a:gd name="connsiteX56" fmla="*/ 2477237 w 7362782"/>
              <a:gd name="connsiteY56" fmla="*/ 2364807 h 3065819"/>
              <a:gd name="connsiteX57" fmla="*/ 2769488 w 7362782"/>
              <a:gd name="connsiteY57" fmla="*/ 2364807 h 3065819"/>
              <a:gd name="connsiteX58" fmla="*/ 2769488 w 7362782"/>
              <a:gd name="connsiteY58" fmla="*/ 1891916 h 3065819"/>
              <a:gd name="connsiteX59" fmla="*/ 2949894 w 7362782"/>
              <a:gd name="connsiteY59" fmla="*/ 1891916 h 3065819"/>
              <a:gd name="connsiteX60" fmla="*/ 2949894 w 7362782"/>
              <a:gd name="connsiteY60" fmla="*/ 2128712 h 3065819"/>
              <a:gd name="connsiteX61" fmla="*/ 3051327 w 7362782"/>
              <a:gd name="connsiteY61" fmla="*/ 2128712 h 3065819"/>
              <a:gd name="connsiteX62" fmla="*/ 3051327 w 7362782"/>
              <a:gd name="connsiteY62" fmla="*/ 1891916 h 3065819"/>
              <a:gd name="connsiteX63" fmla="*/ 3502341 w 7362782"/>
              <a:gd name="connsiteY63" fmla="*/ 1891916 h 3065819"/>
              <a:gd name="connsiteX64" fmla="*/ 3502341 w 7362782"/>
              <a:gd name="connsiteY64" fmla="*/ 2128712 h 3065819"/>
              <a:gd name="connsiteX65" fmla="*/ 3603775 w 7362782"/>
              <a:gd name="connsiteY65" fmla="*/ 2128712 h 3065819"/>
              <a:gd name="connsiteX66" fmla="*/ 3603775 w 7362782"/>
              <a:gd name="connsiteY66" fmla="*/ 1891916 h 3065819"/>
              <a:gd name="connsiteX67" fmla="*/ 3872159 w 7362782"/>
              <a:gd name="connsiteY67" fmla="*/ 1891916 h 3065819"/>
              <a:gd name="connsiteX68" fmla="*/ 3872159 w 7362782"/>
              <a:gd name="connsiteY68" fmla="*/ 1657343 h 3065819"/>
              <a:gd name="connsiteX69" fmla="*/ 3757037 w 7362782"/>
              <a:gd name="connsiteY69" fmla="*/ 1657343 h 3065819"/>
              <a:gd name="connsiteX70" fmla="*/ 3757037 w 7362782"/>
              <a:gd name="connsiteY70" fmla="*/ 1420546 h 3065819"/>
              <a:gd name="connsiteX71" fmla="*/ 3989154 w 7362782"/>
              <a:gd name="connsiteY71" fmla="*/ 1420546 h 3065819"/>
              <a:gd name="connsiteX72" fmla="*/ 3989154 w 7362782"/>
              <a:gd name="connsiteY72" fmla="*/ 1183750 h 3065819"/>
              <a:gd name="connsiteX73" fmla="*/ 4090588 w 7362782"/>
              <a:gd name="connsiteY73" fmla="*/ 1183750 h 3065819"/>
              <a:gd name="connsiteX74" fmla="*/ 4090588 w 7362782"/>
              <a:gd name="connsiteY74" fmla="*/ 1420546 h 3065819"/>
              <a:gd name="connsiteX75" fmla="*/ 4207349 w 7362782"/>
              <a:gd name="connsiteY75" fmla="*/ 1420546 h 3065819"/>
              <a:gd name="connsiteX76" fmla="*/ 4207349 w 7362782"/>
              <a:gd name="connsiteY76" fmla="*/ 1183750 h 3065819"/>
              <a:gd name="connsiteX77" fmla="*/ 4658361 w 7362782"/>
              <a:gd name="connsiteY77" fmla="*/ 1183750 h 3065819"/>
              <a:gd name="connsiteX78" fmla="*/ 4658361 w 7362782"/>
              <a:gd name="connsiteY78" fmla="*/ 1420546 h 3065819"/>
              <a:gd name="connsiteX79" fmla="*/ 5026776 w 7362782"/>
              <a:gd name="connsiteY79" fmla="*/ 1420546 h 3065819"/>
              <a:gd name="connsiteX80" fmla="*/ 5026776 w 7362782"/>
              <a:gd name="connsiteY80" fmla="*/ 1183750 h 3065819"/>
              <a:gd name="connsiteX81" fmla="*/ 4847074 w 7362782"/>
              <a:gd name="connsiteY81" fmla="*/ 1183750 h 3065819"/>
              <a:gd name="connsiteX82" fmla="*/ 4847074 w 7362782"/>
              <a:gd name="connsiteY82" fmla="*/ 946952 h 3065819"/>
              <a:gd name="connsiteX83" fmla="*/ 5517334 w 7362782"/>
              <a:gd name="connsiteY83" fmla="*/ 946952 h 3065819"/>
              <a:gd name="connsiteX84" fmla="*/ 5517334 w 7362782"/>
              <a:gd name="connsiteY84" fmla="*/ 710156 h 3065819"/>
              <a:gd name="connsiteX85" fmla="*/ 5899555 w 7362782"/>
              <a:gd name="connsiteY85" fmla="*/ 710156 h 3065819"/>
              <a:gd name="connsiteX86" fmla="*/ 5899555 w 7362782"/>
              <a:gd name="connsiteY86" fmla="*/ 473477 h 3065819"/>
              <a:gd name="connsiteX87" fmla="*/ 6068495 w 7362782"/>
              <a:gd name="connsiteY87" fmla="*/ 473477 h 3065819"/>
              <a:gd name="connsiteX88" fmla="*/ 6068495 w 7362782"/>
              <a:gd name="connsiteY88" fmla="*/ 236680 h 3065819"/>
              <a:gd name="connsiteX89" fmla="*/ 6166184 w 7362782"/>
              <a:gd name="connsiteY89" fmla="*/ 236680 h 3065819"/>
              <a:gd name="connsiteX90" fmla="*/ 6166184 w 7362782"/>
              <a:gd name="connsiteY90" fmla="*/ 473477 h 3065819"/>
              <a:gd name="connsiteX91" fmla="*/ 6350567 w 7362782"/>
              <a:gd name="connsiteY91" fmla="*/ 473477 h 3065819"/>
              <a:gd name="connsiteX92" fmla="*/ 6350567 w 7362782"/>
              <a:gd name="connsiteY92" fmla="*/ 710156 h 3065819"/>
              <a:gd name="connsiteX93" fmla="*/ 6452001 w 7362782"/>
              <a:gd name="connsiteY93" fmla="*/ 710156 h 3065819"/>
              <a:gd name="connsiteX94" fmla="*/ 6452001 w 7362782"/>
              <a:gd name="connsiteY94" fmla="*/ 473477 h 3065819"/>
              <a:gd name="connsiteX95" fmla="*/ 6632290 w 7362782"/>
              <a:gd name="connsiteY95" fmla="*/ 473477 h 3065819"/>
              <a:gd name="connsiteX96" fmla="*/ 6632290 w 7362782"/>
              <a:gd name="connsiteY96" fmla="*/ 236797 h 3065819"/>
              <a:gd name="connsiteX97" fmla="*/ 6451885 w 7362782"/>
              <a:gd name="connsiteY97" fmla="*/ 236797 h 306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362782" h="3065819">
                <a:moveTo>
                  <a:pt x="281839" y="2602189"/>
                </a:moveTo>
                <a:lnTo>
                  <a:pt x="732852" y="2602189"/>
                </a:lnTo>
                <a:lnTo>
                  <a:pt x="732852" y="2838984"/>
                </a:lnTo>
                <a:lnTo>
                  <a:pt x="281839" y="2838984"/>
                </a:lnTo>
                <a:close/>
                <a:moveTo>
                  <a:pt x="0" y="2602189"/>
                </a:moveTo>
                <a:lnTo>
                  <a:pt x="180406" y="2602189"/>
                </a:lnTo>
                <a:lnTo>
                  <a:pt x="180406" y="2838984"/>
                </a:lnTo>
                <a:lnTo>
                  <a:pt x="0" y="2838984"/>
                </a:lnTo>
                <a:close/>
                <a:moveTo>
                  <a:pt x="2955042" y="2365392"/>
                </a:moveTo>
                <a:lnTo>
                  <a:pt x="2955042" y="2602189"/>
                </a:lnTo>
                <a:lnTo>
                  <a:pt x="3056475" y="2602189"/>
                </a:lnTo>
                <a:lnTo>
                  <a:pt x="3056475" y="2365392"/>
                </a:lnTo>
                <a:close/>
                <a:moveTo>
                  <a:pt x="3181893" y="2128596"/>
                </a:moveTo>
                <a:lnTo>
                  <a:pt x="3181893" y="2365392"/>
                </a:lnTo>
                <a:lnTo>
                  <a:pt x="3362299" y="2365392"/>
                </a:lnTo>
                <a:lnTo>
                  <a:pt x="3362299" y="2128596"/>
                </a:lnTo>
                <a:close/>
                <a:moveTo>
                  <a:pt x="4682463" y="1657343"/>
                </a:moveTo>
                <a:lnTo>
                  <a:pt x="4682463" y="1891916"/>
                </a:lnTo>
                <a:lnTo>
                  <a:pt x="4846956" y="1891916"/>
                </a:lnTo>
                <a:lnTo>
                  <a:pt x="4846956" y="1657343"/>
                </a:lnTo>
                <a:close/>
                <a:moveTo>
                  <a:pt x="4207934" y="1420546"/>
                </a:moveTo>
                <a:lnTo>
                  <a:pt x="4207934" y="1655119"/>
                </a:lnTo>
                <a:lnTo>
                  <a:pt x="4309367" y="1655119"/>
                </a:lnTo>
                <a:lnTo>
                  <a:pt x="4309367" y="1420546"/>
                </a:lnTo>
                <a:close/>
                <a:moveTo>
                  <a:pt x="3475081" y="1420546"/>
                </a:moveTo>
                <a:lnTo>
                  <a:pt x="3655487" y="1420546"/>
                </a:lnTo>
                <a:lnTo>
                  <a:pt x="3655487" y="1657343"/>
                </a:lnTo>
                <a:lnTo>
                  <a:pt x="3475081" y="1657343"/>
                </a:lnTo>
                <a:close/>
                <a:moveTo>
                  <a:pt x="6673471" y="710273"/>
                </a:moveTo>
                <a:lnTo>
                  <a:pt x="6673471" y="946952"/>
                </a:lnTo>
                <a:lnTo>
                  <a:pt x="6774906" y="946952"/>
                </a:lnTo>
                <a:lnTo>
                  <a:pt x="6774906" y="710273"/>
                </a:lnTo>
                <a:close/>
                <a:moveTo>
                  <a:pt x="5968230" y="710273"/>
                </a:moveTo>
                <a:lnTo>
                  <a:pt x="5968230" y="946952"/>
                </a:lnTo>
                <a:lnTo>
                  <a:pt x="6069664" y="946952"/>
                </a:lnTo>
                <a:lnTo>
                  <a:pt x="6069664" y="710273"/>
                </a:lnTo>
                <a:close/>
                <a:moveTo>
                  <a:pt x="7083302" y="236913"/>
                </a:moveTo>
                <a:lnTo>
                  <a:pt x="7083302" y="473593"/>
                </a:lnTo>
                <a:lnTo>
                  <a:pt x="7184736" y="473593"/>
                </a:lnTo>
                <a:lnTo>
                  <a:pt x="7184736" y="236913"/>
                </a:lnTo>
                <a:close/>
                <a:moveTo>
                  <a:pt x="6451885" y="0"/>
                </a:moveTo>
                <a:lnTo>
                  <a:pt x="7362782" y="0"/>
                </a:lnTo>
                <a:lnTo>
                  <a:pt x="7362782" y="3065819"/>
                </a:lnTo>
                <a:lnTo>
                  <a:pt x="1502792" y="3065819"/>
                </a:lnTo>
                <a:lnTo>
                  <a:pt x="1502792" y="2838399"/>
                </a:lnTo>
                <a:lnTo>
                  <a:pt x="1401357" y="2838399"/>
                </a:lnTo>
                <a:lnTo>
                  <a:pt x="1401357" y="3065819"/>
                </a:lnTo>
                <a:lnTo>
                  <a:pt x="1027795" y="3065819"/>
                </a:lnTo>
                <a:lnTo>
                  <a:pt x="1027795" y="2838399"/>
                </a:lnTo>
                <a:lnTo>
                  <a:pt x="834287" y="2838399"/>
                </a:lnTo>
                <a:lnTo>
                  <a:pt x="834287" y="2601604"/>
                </a:lnTo>
                <a:lnTo>
                  <a:pt x="1574392" y="2601604"/>
                </a:lnTo>
                <a:lnTo>
                  <a:pt x="1574392" y="2364807"/>
                </a:lnTo>
                <a:lnTo>
                  <a:pt x="2025404" y="2364807"/>
                </a:lnTo>
                <a:lnTo>
                  <a:pt x="2025404" y="2128010"/>
                </a:lnTo>
                <a:lnTo>
                  <a:pt x="2477237" y="2128010"/>
                </a:lnTo>
                <a:lnTo>
                  <a:pt x="2477237" y="2364807"/>
                </a:lnTo>
                <a:lnTo>
                  <a:pt x="2769488" y="2364807"/>
                </a:lnTo>
                <a:lnTo>
                  <a:pt x="2769488" y="1891916"/>
                </a:lnTo>
                <a:lnTo>
                  <a:pt x="2949894" y="1891916"/>
                </a:lnTo>
                <a:lnTo>
                  <a:pt x="2949894" y="2128712"/>
                </a:lnTo>
                <a:lnTo>
                  <a:pt x="3051327" y="2128712"/>
                </a:lnTo>
                <a:lnTo>
                  <a:pt x="3051327" y="1891916"/>
                </a:lnTo>
                <a:lnTo>
                  <a:pt x="3502341" y="1891916"/>
                </a:lnTo>
                <a:lnTo>
                  <a:pt x="3502341" y="2128712"/>
                </a:lnTo>
                <a:lnTo>
                  <a:pt x="3603775" y="2128712"/>
                </a:lnTo>
                <a:lnTo>
                  <a:pt x="3603775" y="1891916"/>
                </a:lnTo>
                <a:lnTo>
                  <a:pt x="3872159" y="1891916"/>
                </a:lnTo>
                <a:lnTo>
                  <a:pt x="3872159" y="1657343"/>
                </a:lnTo>
                <a:lnTo>
                  <a:pt x="3757037" y="1657343"/>
                </a:lnTo>
                <a:lnTo>
                  <a:pt x="3757037" y="1420546"/>
                </a:lnTo>
                <a:lnTo>
                  <a:pt x="3989154" y="1420546"/>
                </a:lnTo>
                <a:lnTo>
                  <a:pt x="3989154" y="1183750"/>
                </a:lnTo>
                <a:lnTo>
                  <a:pt x="4090588" y="1183750"/>
                </a:lnTo>
                <a:lnTo>
                  <a:pt x="4090588" y="1420546"/>
                </a:lnTo>
                <a:lnTo>
                  <a:pt x="4207349" y="1420546"/>
                </a:lnTo>
                <a:lnTo>
                  <a:pt x="4207349" y="1183750"/>
                </a:lnTo>
                <a:lnTo>
                  <a:pt x="4658361" y="1183750"/>
                </a:lnTo>
                <a:lnTo>
                  <a:pt x="4658361" y="1420546"/>
                </a:lnTo>
                <a:lnTo>
                  <a:pt x="5026776" y="1420546"/>
                </a:lnTo>
                <a:lnTo>
                  <a:pt x="5026776" y="1183750"/>
                </a:lnTo>
                <a:lnTo>
                  <a:pt x="4847074" y="1183750"/>
                </a:lnTo>
                <a:lnTo>
                  <a:pt x="4847074" y="946952"/>
                </a:lnTo>
                <a:lnTo>
                  <a:pt x="5517334" y="946952"/>
                </a:lnTo>
                <a:lnTo>
                  <a:pt x="5517334" y="710156"/>
                </a:lnTo>
                <a:lnTo>
                  <a:pt x="5899555" y="710156"/>
                </a:lnTo>
                <a:lnTo>
                  <a:pt x="5899555" y="473477"/>
                </a:lnTo>
                <a:lnTo>
                  <a:pt x="6068495" y="473477"/>
                </a:lnTo>
                <a:lnTo>
                  <a:pt x="6068495" y="236680"/>
                </a:lnTo>
                <a:lnTo>
                  <a:pt x="6166184" y="236680"/>
                </a:lnTo>
                <a:lnTo>
                  <a:pt x="6166184" y="473477"/>
                </a:lnTo>
                <a:lnTo>
                  <a:pt x="6350567" y="473477"/>
                </a:lnTo>
                <a:lnTo>
                  <a:pt x="6350567" y="710156"/>
                </a:lnTo>
                <a:lnTo>
                  <a:pt x="6452001" y="710156"/>
                </a:lnTo>
                <a:lnTo>
                  <a:pt x="6452001" y="473477"/>
                </a:lnTo>
                <a:lnTo>
                  <a:pt x="6632290" y="473477"/>
                </a:lnTo>
                <a:lnTo>
                  <a:pt x="6632290" y="236797"/>
                </a:lnTo>
                <a:lnTo>
                  <a:pt x="6451885" y="236797"/>
                </a:lnTo>
                <a:close/>
              </a:path>
            </a:pathLst>
          </a:custGeom>
          <a:solidFill>
            <a:srgbClr val="009CDE"/>
          </a:solidFill>
          <a:ln w="0" cap="flat">
            <a:noFill/>
            <a:prstDash val="solid"/>
            <a:miter/>
          </a:ln>
        </p:spPr>
        <p:txBody>
          <a:bodyPr rtlCol="0" anchor="ctr"/>
          <a:lstStyle/>
          <a:p>
            <a:endParaRPr lang="en-GB" dirty="0"/>
          </a:p>
        </p:txBody>
      </p:sp>
      <p:sp>
        <p:nvSpPr>
          <p:cNvPr id="8" name="Slide Number Placeholder 7">
            <a:extLst>
              <a:ext uri="{FF2B5EF4-FFF2-40B4-BE49-F238E27FC236}">
                <a16:creationId xmlns:a16="http://schemas.microsoft.com/office/drawing/2014/main" id="{B6671849-1662-25B3-FBF4-580F274F244C}"/>
              </a:ext>
            </a:extLst>
          </p:cNvPr>
          <p:cNvSpPr>
            <a:spLocks noGrp="1"/>
          </p:cNvSpPr>
          <p:nvPr>
            <p:ph type="sldNum" sz="quarter" idx="10"/>
          </p:nvPr>
        </p:nvSpPr>
        <p:spPr/>
        <p:txBody>
          <a:bodyPr/>
          <a:lstStyle/>
          <a:p>
            <a:fld id="{6686A102-957E-47D3-A22D-E8508A8052D6}" type="slidenum">
              <a:rPr lang="en-GB" smtClean="0"/>
              <a:pPr/>
              <a:t>‹#›</a:t>
            </a:fld>
            <a:endParaRPr lang="en-GB" dirty="0"/>
          </a:p>
        </p:txBody>
      </p:sp>
      <p:pic>
        <p:nvPicPr>
          <p:cNvPr id="9" name="Picture 8">
            <a:extLst>
              <a:ext uri="{FF2B5EF4-FFF2-40B4-BE49-F238E27FC236}">
                <a16:creationId xmlns:a16="http://schemas.microsoft.com/office/drawing/2014/main" id="{A1647CCA-2921-F01F-A7AA-6D67F5F33A21}"/>
              </a:ext>
            </a:extLst>
          </p:cNvPr>
          <p:cNvPicPr>
            <a:picLocks noChangeAspect="1"/>
          </p:cNvPicPr>
          <p:nvPr>
            <p:custDataLst>
              <p:tags r:id="rId4"/>
            </p:custDataLst>
          </p:nvPr>
        </p:nvPicPr>
        <p:blipFill>
          <a:blip r:embed="rId8"/>
          <a:stretch>
            <a:fillRect/>
          </a:stretch>
        </p:blipFill>
        <p:spPr>
          <a:xfrm>
            <a:off x="5915998" y="1313295"/>
            <a:ext cx="5602235" cy="2234189"/>
          </a:xfrm>
          <a:prstGeom prst="rect">
            <a:avLst/>
          </a:prstGeom>
        </p:spPr>
      </p:pic>
    </p:spTree>
    <p:extLst>
      <p:ext uri="{BB962C8B-B14F-4D97-AF65-F5344CB8AC3E}">
        <p14:creationId xmlns:p14="http://schemas.microsoft.com/office/powerpoint/2010/main" val="219865250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E8C3-CAC5-6D7D-737C-C1FF54D614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676995-7283-373F-7C21-5BA3F1B7FA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7997EE4A-D5D3-9C22-E81A-0BDCEC633496}"/>
              </a:ext>
            </a:extLst>
          </p:cNvPr>
          <p:cNvSpPr>
            <a:spLocks noGrp="1"/>
          </p:cNvSpPr>
          <p:nvPr>
            <p:ph type="sldNum" sz="quarter" idx="12"/>
          </p:nvPr>
        </p:nvSpPr>
        <p:spPr/>
        <p:txBody>
          <a:bodyPr/>
          <a:lstStyle/>
          <a:p>
            <a:fld id="{6686A102-957E-47D3-A22D-E8508A8052D6}" type="slidenum">
              <a:rPr lang="en-GB" smtClean="0"/>
              <a:t>‹#›</a:t>
            </a:fld>
            <a:endParaRPr lang="en-GB" dirty="0"/>
          </a:p>
        </p:txBody>
      </p:sp>
    </p:spTree>
    <p:extLst>
      <p:ext uri="{BB962C8B-B14F-4D97-AF65-F5344CB8AC3E}">
        <p14:creationId xmlns:p14="http://schemas.microsoft.com/office/powerpoint/2010/main" val="1993749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5AE9C9-21B7-5594-1683-919090BEE943}"/>
              </a:ext>
            </a:extLst>
          </p:cNvPr>
          <p:cNvSpPr>
            <a:spLocks noGrp="1"/>
          </p:cNvSpPr>
          <p:nvPr>
            <p:ph type="title" orient="vert"/>
          </p:nvPr>
        </p:nvSpPr>
        <p:spPr>
          <a:xfrm>
            <a:off x="8885238" y="548968"/>
            <a:ext cx="2520950" cy="566926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709DA0-877F-2DB6-3393-B09F0C22E4D6}"/>
              </a:ext>
            </a:extLst>
          </p:cNvPr>
          <p:cNvSpPr>
            <a:spLocks noGrp="1"/>
          </p:cNvSpPr>
          <p:nvPr>
            <p:ph type="body" orient="vert" idx="1"/>
          </p:nvPr>
        </p:nvSpPr>
        <p:spPr>
          <a:xfrm>
            <a:off x="785813" y="548968"/>
            <a:ext cx="8099425" cy="56692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0CA9267-7E18-DEBB-BCB1-7905ECDE0D7E}"/>
              </a:ext>
            </a:extLst>
          </p:cNvPr>
          <p:cNvSpPr>
            <a:spLocks noGrp="1"/>
          </p:cNvSpPr>
          <p:nvPr>
            <p:ph type="sldNum" sz="quarter" idx="12"/>
          </p:nvPr>
        </p:nvSpPr>
        <p:spPr/>
        <p:txBody>
          <a:bodyPr/>
          <a:lstStyle/>
          <a:p>
            <a:fld id="{6686A102-957E-47D3-A22D-E8508A8052D6}" type="slidenum">
              <a:rPr lang="en-GB" smtClean="0"/>
              <a:t>‹#›</a:t>
            </a:fld>
            <a:endParaRPr lang="en-GB" dirty="0"/>
          </a:p>
        </p:txBody>
      </p:sp>
    </p:spTree>
    <p:extLst>
      <p:ext uri="{BB962C8B-B14F-4D97-AF65-F5344CB8AC3E}">
        <p14:creationId xmlns:p14="http://schemas.microsoft.com/office/powerpoint/2010/main" val="2168493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Back cover">
    <p:bg>
      <p:bgRef idx="1001">
        <a:schemeClr val="bg2"/>
      </p:bgRef>
    </p:bg>
    <p:spTree>
      <p:nvGrpSpPr>
        <p:cNvPr id="1" name=""/>
        <p:cNvGrpSpPr/>
        <p:nvPr/>
      </p:nvGrpSpPr>
      <p:grpSpPr>
        <a:xfrm>
          <a:off x="0" y="0"/>
          <a:ext cx="0" cy="0"/>
          <a:chOff x="0" y="0"/>
          <a:chExt cx="0" cy="0"/>
        </a:xfrm>
      </p:grpSpPr>
      <p:pic>
        <p:nvPicPr>
          <p:cNvPr id="2" name="Logo">
            <a:extLst>
              <a:ext uri="{FF2B5EF4-FFF2-40B4-BE49-F238E27FC236}">
                <a16:creationId xmlns:a16="http://schemas.microsoft.com/office/drawing/2014/main" id="{121154CE-E443-F989-D157-4232E4E73F64}"/>
              </a:ext>
            </a:extLst>
          </p:cNvPr>
          <p:cNvPicPr>
            <a:picLocks/>
          </p:cNvPicPr>
          <p:nvPr>
            <p:custDataLst>
              <p:tags r:id="rId1"/>
            </p:custDataLst>
          </p:nvPr>
        </p:nvPicPr>
        <p:blipFill rotWithShape="1">
          <a:blip r:embed="rId3">
            <a:extLst>
              <a:ext uri="{96DAC541-7B7A-43D3-8B79-37D633B846F1}">
                <asvg:svgBlip xmlns:asvg="http://schemas.microsoft.com/office/drawing/2016/SVG/main" r:embed="rId4"/>
              </a:ext>
            </a:extLst>
          </a:blip>
          <a:srcRect t="80" b="80"/>
          <a:stretch/>
        </p:blipFill>
        <p:spPr>
          <a:xfrm>
            <a:off x="10171388" y="684213"/>
            <a:ext cx="1234800" cy="518400"/>
          </a:xfrm>
          <a:prstGeom prst="rect">
            <a:avLst/>
          </a:prstGeom>
        </p:spPr>
      </p:pic>
    </p:spTree>
    <p:extLst>
      <p:ext uri="{BB962C8B-B14F-4D97-AF65-F5344CB8AC3E}">
        <p14:creationId xmlns:p14="http://schemas.microsoft.com/office/powerpoint/2010/main" val="2249606009"/>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Create 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26" name="Content Placeholder 1"/>
          <p:cNvSpPr>
            <a:spLocks noGrp="1"/>
          </p:cNvSpPr>
          <p:nvPr>
            <p:ph idx="31"/>
            <p:custDataLst>
              <p:tags r:id="rId1"/>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2"/>
          <p:cNvSpPr>
            <a:spLocks noGrp="1"/>
          </p:cNvSpPr>
          <p:nvPr>
            <p:ph idx="11"/>
            <p:custDataLst>
              <p:tags r:id="rId2"/>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3"/>
          <p:cNvSpPr>
            <a:spLocks noGrp="1"/>
          </p:cNvSpPr>
          <p:nvPr>
            <p:ph idx="12"/>
            <p:custDataLst>
              <p:tags r:id="rId3"/>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4"/>
          <p:cNvSpPr>
            <a:spLocks noGrp="1"/>
          </p:cNvSpPr>
          <p:nvPr>
            <p:ph idx="13"/>
            <p:custDataLst>
              <p:tags r:id="rId4"/>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5"/>
          <p:cNvSpPr>
            <a:spLocks noGrp="1"/>
          </p:cNvSpPr>
          <p:nvPr>
            <p:ph idx="14"/>
            <p:custDataLst>
              <p:tags r:id="rId5"/>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6"/>
          <p:cNvSpPr>
            <a:spLocks noGrp="1"/>
          </p:cNvSpPr>
          <p:nvPr>
            <p:ph idx="15"/>
            <p:custDataLst>
              <p:tags r:id="rId6"/>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7"/>
          <p:cNvSpPr>
            <a:spLocks noGrp="1"/>
          </p:cNvSpPr>
          <p:nvPr>
            <p:ph idx="16"/>
            <p:custDataLst>
              <p:tags r:id="rId7"/>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idx="17"/>
            <p:custDataLst>
              <p:tags r:id="rId8"/>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9"/>
          <p:cNvSpPr>
            <a:spLocks noGrp="1"/>
          </p:cNvSpPr>
          <p:nvPr>
            <p:ph idx="18"/>
            <p:custDataLst>
              <p:tags r:id="rId9"/>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10"/>
          <p:cNvSpPr>
            <a:spLocks noGrp="1"/>
          </p:cNvSpPr>
          <p:nvPr>
            <p:ph idx="19"/>
            <p:custDataLst>
              <p:tags r:id="rId10"/>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11"/>
          <p:cNvSpPr>
            <a:spLocks noGrp="1"/>
          </p:cNvSpPr>
          <p:nvPr>
            <p:ph idx="20"/>
            <p:custDataLst>
              <p:tags r:id="rId11"/>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12"/>
          <p:cNvSpPr>
            <a:spLocks noGrp="1"/>
          </p:cNvSpPr>
          <p:nvPr>
            <p:ph idx="21"/>
            <p:custDataLst>
              <p:tags r:id="rId12"/>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13"/>
          <p:cNvSpPr>
            <a:spLocks noGrp="1"/>
          </p:cNvSpPr>
          <p:nvPr>
            <p:ph idx="22"/>
            <p:custDataLst>
              <p:tags r:id="rId13"/>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4"/>
          <p:cNvSpPr>
            <a:spLocks noGrp="1"/>
          </p:cNvSpPr>
          <p:nvPr>
            <p:ph idx="23"/>
            <p:custDataLst>
              <p:tags r:id="rId14"/>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15"/>
          <p:cNvSpPr>
            <a:spLocks noGrp="1"/>
          </p:cNvSpPr>
          <p:nvPr>
            <p:ph idx="24"/>
            <p:custDataLst>
              <p:tags r:id="rId15"/>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16"/>
          <p:cNvSpPr>
            <a:spLocks noGrp="1"/>
          </p:cNvSpPr>
          <p:nvPr>
            <p:ph idx="25"/>
            <p:custDataLst>
              <p:tags r:id="rId16"/>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17"/>
          <p:cNvSpPr>
            <a:spLocks noGrp="1"/>
          </p:cNvSpPr>
          <p:nvPr>
            <p:ph idx="26"/>
            <p:custDataLst>
              <p:tags r:id="rId17"/>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18"/>
          <p:cNvSpPr>
            <a:spLocks noGrp="1"/>
          </p:cNvSpPr>
          <p:nvPr>
            <p:ph idx="27"/>
            <p:custDataLst>
              <p:tags r:id="rId18"/>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19"/>
          <p:cNvSpPr>
            <a:spLocks noGrp="1"/>
          </p:cNvSpPr>
          <p:nvPr>
            <p:ph idx="28"/>
            <p:custDataLst>
              <p:tags r:id="rId19"/>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20"/>
          <p:cNvSpPr>
            <a:spLocks noGrp="1"/>
          </p:cNvSpPr>
          <p:nvPr>
            <p:ph idx="32"/>
            <p:custDataLst>
              <p:tags r:id="rId20"/>
            </p:custDataLst>
          </p:nvPr>
        </p:nvSpPr>
        <p:spPr>
          <a:xfrm>
            <a:off x="336062" y="1293285"/>
            <a:ext cx="11620989" cy="4650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20"/>
          <p:cNvSpPr>
            <a:spLocks noGrp="1"/>
          </p:cNvSpPr>
          <p:nvPr>
            <p:ph type="pic" sz="quarter" idx="33"/>
          </p:nvPr>
        </p:nvSpPr>
        <p:spPr>
          <a:xfrm>
            <a:off x="12383141" y="4076021"/>
            <a:ext cx="480000" cy="480000"/>
          </a:xfrm>
        </p:spPr>
        <p:txBody>
          <a:bodyPr/>
          <a:lstStyle/>
          <a:p>
            <a:r>
              <a:rPr lang="en-US"/>
              <a:t>Click icon to add picture</a:t>
            </a:r>
            <a:endParaRPr lang="en-GB" dirty="0"/>
          </a:p>
        </p:txBody>
      </p:sp>
      <p:sp>
        <p:nvSpPr>
          <p:cNvPr id="28" name="Picture Placeholder 19"/>
          <p:cNvSpPr>
            <a:spLocks noGrp="1"/>
          </p:cNvSpPr>
          <p:nvPr>
            <p:ph type="pic" sz="quarter" idx="34"/>
          </p:nvPr>
        </p:nvSpPr>
        <p:spPr>
          <a:xfrm>
            <a:off x="12383141" y="4076021"/>
            <a:ext cx="480000" cy="480000"/>
          </a:xfrm>
        </p:spPr>
        <p:txBody>
          <a:bodyPr/>
          <a:lstStyle/>
          <a:p>
            <a:r>
              <a:rPr lang="en-US"/>
              <a:t>Click icon to add picture</a:t>
            </a:r>
            <a:endParaRPr lang="en-GB" dirty="0"/>
          </a:p>
        </p:txBody>
      </p:sp>
      <p:sp>
        <p:nvSpPr>
          <p:cNvPr id="29" name="Picture Placeholder 18"/>
          <p:cNvSpPr>
            <a:spLocks noGrp="1"/>
          </p:cNvSpPr>
          <p:nvPr>
            <p:ph type="pic" sz="quarter" idx="35"/>
          </p:nvPr>
        </p:nvSpPr>
        <p:spPr>
          <a:xfrm>
            <a:off x="12383141" y="4076021"/>
            <a:ext cx="480000" cy="480000"/>
          </a:xfrm>
        </p:spPr>
        <p:txBody>
          <a:bodyPr/>
          <a:lstStyle/>
          <a:p>
            <a:r>
              <a:rPr lang="en-US"/>
              <a:t>Click icon to add picture</a:t>
            </a:r>
            <a:endParaRPr lang="en-GB" dirty="0"/>
          </a:p>
        </p:txBody>
      </p:sp>
      <p:sp>
        <p:nvSpPr>
          <p:cNvPr id="30" name="Picture Placeholder 17"/>
          <p:cNvSpPr>
            <a:spLocks noGrp="1"/>
          </p:cNvSpPr>
          <p:nvPr>
            <p:ph type="pic" sz="quarter" idx="36"/>
          </p:nvPr>
        </p:nvSpPr>
        <p:spPr>
          <a:xfrm>
            <a:off x="12383141" y="4076021"/>
            <a:ext cx="480000" cy="480000"/>
          </a:xfrm>
        </p:spPr>
        <p:txBody>
          <a:bodyPr/>
          <a:lstStyle/>
          <a:p>
            <a:r>
              <a:rPr lang="en-US"/>
              <a:t>Click icon to add picture</a:t>
            </a:r>
            <a:endParaRPr lang="en-GB" dirty="0"/>
          </a:p>
        </p:txBody>
      </p:sp>
      <p:sp>
        <p:nvSpPr>
          <p:cNvPr id="31" name="Picture Placeholder 16"/>
          <p:cNvSpPr>
            <a:spLocks noGrp="1"/>
          </p:cNvSpPr>
          <p:nvPr>
            <p:ph type="pic" sz="quarter" idx="37"/>
          </p:nvPr>
        </p:nvSpPr>
        <p:spPr>
          <a:xfrm>
            <a:off x="12383141" y="4076021"/>
            <a:ext cx="480000" cy="480000"/>
          </a:xfrm>
        </p:spPr>
        <p:txBody>
          <a:bodyPr/>
          <a:lstStyle/>
          <a:p>
            <a:r>
              <a:rPr lang="en-US"/>
              <a:t>Click icon to add picture</a:t>
            </a:r>
            <a:endParaRPr lang="en-GB" dirty="0"/>
          </a:p>
        </p:txBody>
      </p:sp>
      <p:sp>
        <p:nvSpPr>
          <p:cNvPr id="32" name="Picture Placeholder 15"/>
          <p:cNvSpPr>
            <a:spLocks noGrp="1"/>
          </p:cNvSpPr>
          <p:nvPr>
            <p:ph type="pic" sz="quarter" idx="38"/>
          </p:nvPr>
        </p:nvSpPr>
        <p:spPr>
          <a:xfrm>
            <a:off x="12383141" y="4076021"/>
            <a:ext cx="480000" cy="480000"/>
          </a:xfrm>
        </p:spPr>
        <p:txBody>
          <a:bodyPr/>
          <a:lstStyle/>
          <a:p>
            <a:r>
              <a:rPr lang="en-US"/>
              <a:t>Click icon to add picture</a:t>
            </a:r>
            <a:endParaRPr lang="en-GB" dirty="0"/>
          </a:p>
        </p:txBody>
      </p:sp>
      <p:sp>
        <p:nvSpPr>
          <p:cNvPr id="33" name="Picture Placeholder 14"/>
          <p:cNvSpPr>
            <a:spLocks noGrp="1"/>
          </p:cNvSpPr>
          <p:nvPr>
            <p:ph type="pic" sz="quarter" idx="39"/>
          </p:nvPr>
        </p:nvSpPr>
        <p:spPr>
          <a:xfrm>
            <a:off x="12383141" y="4076021"/>
            <a:ext cx="480000" cy="480000"/>
          </a:xfrm>
        </p:spPr>
        <p:txBody>
          <a:bodyPr/>
          <a:lstStyle/>
          <a:p>
            <a:r>
              <a:rPr lang="en-US"/>
              <a:t>Click icon to add picture</a:t>
            </a:r>
            <a:endParaRPr lang="en-GB" dirty="0"/>
          </a:p>
        </p:txBody>
      </p:sp>
      <p:sp>
        <p:nvSpPr>
          <p:cNvPr id="34" name="Picture Placeholder 13"/>
          <p:cNvSpPr>
            <a:spLocks noGrp="1"/>
          </p:cNvSpPr>
          <p:nvPr>
            <p:ph type="pic" sz="quarter" idx="40"/>
          </p:nvPr>
        </p:nvSpPr>
        <p:spPr>
          <a:xfrm>
            <a:off x="12383141" y="4076021"/>
            <a:ext cx="480000" cy="480000"/>
          </a:xfrm>
        </p:spPr>
        <p:txBody>
          <a:bodyPr/>
          <a:lstStyle/>
          <a:p>
            <a:r>
              <a:rPr lang="en-US"/>
              <a:t>Click icon to add picture</a:t>
            </a:r>
            <a:endParaRPr lang="en-GB" dirty="0"/>
          </a:p>
        </p:txBody>
      </p:sp>
      <p:sp>
        <p:nvSpPr>
          <p:cNvPr id="35" name="Picture Placeholder 12"/>
          <p:cNvSpPr>
            <a:spLocks noGrp="1"/>
          </p:cNvSpPr>
          <p:nvPr>
            <p:ph type="pic" sz="quarter" idx="41"/>
          </p:nvPr>
        </p:nvSpPr>
        <p:spPr>
          <a:xfrm>
            <a:off x="12383141" y="4076021"/>
            <a:ext cx="480000" cy="480000"/>
          </a:xfrm>
        </p:spPr>
        <p:txBody>
          <a:bodyPr/>
          <a:lstStyle/>
          <a:p>
            <a:r>
              <a:rPr lang="en-US"/>
              <a:t>Click icon to add picture</a:t>
            </a:r>
            <a:endParaRPr lang="en-GB" dirty="0"/>
          </a:p>
        </p:txBody>
      </p:sp>
      <p:sp>
        <p:nvSpPr>
          <p:cNvPr id="36" name="Picture Placeholder 11"/>
          <p:cNvSpPr>
            <a:spLocks noGrp="1"/>
          </p:cNvSpPr>
          <p:nvPr>
            <p:ph type="pic" sz="quarter" idx="42"/>
          </p:nvPr>
        </p:nvSpPr>
        <p:spPr>
          <a:xfrm>
            <a:off x="12383141" y="4076021"/>
            <a:ext cx="480000" cy="480000"/>
          </a:xfrm>
        </p:spPr>
        <p:txBody>
          <a:bodyPr/>
          <a:lstStyle/>
          <a:p>
            <a:r>
              <a:rPr lang="en-US"/>
              <a:t>Click icon to add picture</a:t>
            </a:r>
            <a:endParaRPr lang="en-GB" dirty="0"/>
          </a:p>
        </p:txBody>
      </p:sp>
      <p:sp>
        <p:nvSpPr>
          <p:cNvPr id="37" name="Picture Placeholder 10"/>
          <p:cNvSpPr>
            <a:spLocks noGrp="1"/>
          </p:cNvSpPr>
          <p:nvPr>
            <p:ph type="pic" sz="quarter" idx="43"/>
          </p:nvPr>
        </p:nvSpPr>
        <p:spPr>
          <a:xfrm>
            <a:off x="12383141" y="4076021"/>
            <a:ext cx="480000" cy="480000"/>
          </a:xfrm>
        </p:spPr>
        <p:txBody>
          <a:bodyPr/>
          <a:lstStyle/>
          <a:p>
            <a:r>
              <a:rPr lang="en-US"/>
              <a:t>Click icon to add picture</a:t>
            </a:r>
            <a:endParaRPr lang="en-GB" dirty="0"/>
          </a:p>
        </p:txBody>
      </p:sp>
      <p:sp>
        <p:nvSpPr>
          <p:cNvPr id="38" name="Picture Placeholder 9"/>
          <p:cNvSpPr>
            <a:spLocks noGrp="1"/>
          </p:cNvSpPr>
          <p:nvPr>
            <p:ph type="pic" sz="quarter" idx="44"/>
          </p:nvPr>
        </p:nvSpPr>
        <p:spPr>
          <a:xfrm>
            <a:off x="12383141" y="4076021"/>
            <a:ext cx="480000" cy="480000"/>
          </a:xfrm>
        </p:spPr>
        <p:txBody>
          <a:bodyPr/>
          <a:lstStyle/>
          <a:p>
            <a:r>
              <a:rPr lang="en-US"/>
              <a:t>Click icon to add picture</a:t>
            </a:r>
            <a:endParaRPr lang="en-GB" dirty="0"/>
          </a:p>
        </p:txBody>
      </p:sp>
      <p:sp>
        <p:nvSpPr>
          <p:cNvPr id="39" name="Picture Placeholder 8"/>
          <p:cNvSpPr>
            <a:spLocks noGrp="1"/>
          </p:cNvSpPr>
          <p:nvPr>
            <p:ph type="pic" sz="quarter" idx="45"/>
          </p:nvPr>
        </p:nvSpPr>
        <p:spPr>
          <a:xfrm>
            <a:off x="12383141" y="4076021"/>
            <a:ext cx="480000" cy="480000"/>
          </a:xfrm>
        </p:spPr>
        <p:txBody>
          <a:bodyPr/>
          <a:lstStyle/>
          <a:p>
            <a:r>
              <a:rPr lang="en-US"/>
              <a:t>Click icon to add picture</a:t>
            </a:r>
            <a:endParaRPr lang="en-GB" dirty="0"/>
          </a:p>
        </p:txBody>
      </p:sp>
      <p:sp>
        <p:nvSpPr>
          <p:cNvPr id="40" name="Picture Placeholder 7"/>
          <p:cNvSpPr>
            <a:spLocks noGrp="1"/>
          </p:cNvSpPr>
          <p:nvPr>
            <p:ph type="pic" sz="quarter" idx="46"/>
          </p:nvPr>
        </p:nvSpPr>
        <p:spPr>
          <a:xfrm>
            <a:off x="12383141" y="4076021"/>
            <a:ext cx="480000" cy="480000"/>
          </a:xfrm>
        </p:spPr>
        <p:txBody>
          <a:bodyPr/>
          <a:lstStyle/>
          <a:p>
            <a:r>
              <a:rPr lang="en-US"/>
              <a:t>Click icon to add picture</a:t>
            </a:r>
            <a:endParaRPr lang="en-GB" dirty="0"/>
          </a:p>
        </p:txBody>
      </p:sp>
      <p:sp>
        <p:nvSpPr>
          <p:cNvPr id="41" name="Picture Placeholder 6"/>
          <p:cNvSpPr>
            <a:spLocks noGrp="1"/>
          </p:cNvSpPr>
          <p:nvPr>
            <p:ph type="pic" sz="quarter" idx="47"/>
          </p:nvPr>
        </p:nvSpPr>
        <p:spPr>
          <a:xfrm>
            <a:off x="12383141" y="4076021"/>
            <a:ext cx="480000" cy="480000"/>
          </a:xfrm>
        </p:spPr>
        <p:txBody>
          <a:bodyPr/>
          <a:lstStyle/>
          <a:p>
            <a:r>
              <a:rPr lang="en-US"/>
              <a:t>Click icon to add picture</a:t>
            </a:r>
            <a:endParaRPr lang="en-GB" dirty="0"/>
          </a:p>
        </p:txBody>
      </p:sp>
      <p:sp>
        <p:nvSpPr>
          <p:cNvPr id="42" name="Picture Placeholder 5"/>
          <p:cNvSpPr>
            <a:spLocks noGrp="1"/>
          </p:cNvSpPr>
          <p:nvPr>
            <p:ph type="pic" sz="quarter" idx="48"/>
          </p:nvPr>
        </p:nvSpPr>
        <p:spPr>
          <a:xfrm>
            <a:off x="12383141" y="4076021"/>
            <a:ext cx="480000" cy="480000"/>
          </a:xfrm>
        </p:spPr>
        <p:txBody>
          <a:bodyPr/>
          <a:lstStyle/>
          <a:p>
            <a:r>
              <a:rPr lang="en-US"/>
              <a:t>Click icon to add picture</a:t>
            </a:r>
            <a:endParaRPr lang="en-GB" dirty="0"/>
          </a:p>
        </p:txBody>
      </p:sp>
      <p:sp>
        <p:nvSpPr>
          <p:cNvPr id="43" name="Picture Placeholder 4"/>
          <p:cNvSpPr>
            <a:spLocks noGrp="1"/>
          </p:cNvSpPr>
          <p:nvPr>
            <p:ph type="pic" sz="quarter" idx="49"/>
          </p:nvPr>
        </p:nvSpPr>
        <p:spPr>
          <a:xfrm>
            <a:off x="12383141" y="4076021"/>
            <a:ext cx="480000" cy="480000"/>
          </a:xfrm>
        </p:spPr>
        <p:txBody>
          <a:bodyPr/>
          <a:lstStyle/>
          <a:p>
            <a:r>
              <a:rPr lang="en-US"/>
              <a:t>Click icon to add picture</a:t>
            </a:r>
            <a:endParaRPr lang="en-GB" dirty="0"/>
          </a:p>
        </p:txBody>
      </p:sp>
      <p:sp>
        <p:nvSpPr>
          <p:cNvPr id="44" name="Picture Placeholder 3"/>
          <p:cNvSpPr>
            <a:spLocks noGrp="1"/>
          </p:cNvSpPr>
          <p:nvPr>
            <p:ph type="pic" sz="quarter" idx="50"/>
          </p:nvPr>
        </p:nvSpPr>
        <p:spPr>
          <a:xfrm>
            <a:off x="12383141" y="4076021"/>
            <a:ext cx="480000" cy="480000"/>
          </a:xfrm>
        </p:spPr>
        <p:txBody>
          <a:bodyPr/>
          <a:lstStyle/>
          <a:p>
            <a:r>
              <a:rPr lang="en-US"/>
              <a:t>Click icon to add picture</a:t>
            </a:r>
            <a:endParaRPr lang="en-GB" dirty="0"/>
          </a:p>
        </p:txBody>
      </p:sp>
      <p:sp>
        <p:nvSpPr>
          <p:cNvPr id="45" name="Picture Placeholder 2"/>
          <p:cNvSpPr>
            <a:spLocks noGrp="1"/>
          </p:cNvSpPr>
          <p:nvPr>
            <p:ph type="pic" sz="quarter" idx="51"/>
          </p:nvPr>
        </p:nvSpPr>
        <p:spPr>
          <a:xfrm>
            <a:off x="12383141" y="4076021"/>
            <a:ext cx="480000" cy="480000"/>
          </a:xfrm>
        </p:spPr>
        <p:txBody>
          <a:bodyPr/>
          <a:lstStyle/>
          <a:p>
            <a:r>
              <a:rPr lang="en-US"/>
              <a:t>Click icon to add picture</a:t>
            </a:r>
            <a:endParaRPr lang="en-GB" dirty="0"/>
          </a:p>
        </p:txBody>
      </p:sp>
      <p:sp>
        <p:nvSpPr>
          <p:cNvPr id="46" name="Picture Placeholder 1"/>
          <p:cNvSpPr>
            <a:spLocks noGrp="1"/>
          </p:cNvSpPr>
          <p:nvPr>
            <p:ph type="pic" sz="quarter" idx="52"/>
          </p:nvPr>
        </p:nvSpPr>
        <p:spPr>
          <a:xfrm>
            <a:off x="12383141" y="4076021"/>
            <a:ext cx="480000" cy="480000"/>
          </a:xfrm>
        </p:spPr>
        <p:txBody>
          <a:bodyPr/>
          <a:lstStyle/>
          <a:p>
            <a:r>
              <a:rPr lang="en-US"/>
              <a:t>Click icon to add picture</a:t>
            </a:r>
            <a:endParaRPr lang="en-GB" dirty="0"/>
          </a:p>
        </p:txBody>
      </p:sp>
      <p:sp>
        <p:nvSpPr>
          <p:cNvPr id="3" name="Slide Number Placeholder 2"/>
          <p:cNvSpPr>
            <a:spLocks noGrp="1"/>
          </p:cNvSpPr>
          <p:nvPr>
            <p:ph type="sldNum" sz="quarter" idx="53"/>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2876579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Create Layout 3">
    <p:spTree>
      <p:nvGrpSpPr>
        <p:cNvPr id="1" name=""/>
        <p:cNvGrpSpPr/>
        <p:nvPr/>
      </p:nvGrpSpPr>
      <p:grpSpPr>
        <a:xfrm>
          <a:off x="0" y="0"/>
          <a:ext cx="0" cy="0"/>
          <a:chOff x="0" y="0"/>
          <a:chExt cx="0" cy="0"/>
        </a:xfrm>
      </p:grpSpPr>
      <p:grpSp>
        <p:nvGrpSpPr>
          <p:cNvPr id="3" name="Group 2"/>
          <p:cNvGrpSpPr/>
          <p:nvPr/>
        </p:nvGrpSpPr>
        <p:grpSpPr>
          <a:xfrm>
            <a:off x="2821" y="340787"/>
            <a:ext cx="11951679" cy="672000"/>
            <a:chOff x="-1" y="204788"/>
            <a:chExt cx="9160935" cy="504000"/>
          </a:xfrm>
        </p:grpSpPr>
        <p:sp>
          <p:nvSpPr>
            <p:cNvPr id="47" name="Rectangle 46"/>
            <p:cNvSpPr/>
            <p:nvPr/>
          </p:nvSpPr>
          <p:spPr>
            <a:xfrm>
              <a:off x="-1" y="204788"/>
              <a:ext cx="148677"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48" name="Rectangle 47"/>
            <p:cNvSpPr/>
            <p:nvPr/>
          </p:nvSpPr>
          <p:spPr>
            <a:xfrm>
              <a:off x="213435" y="204788"/>
              <a:ext cx="8947499"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grpSp>
      <p:sp>
        <p:nvSpPr>
          <p:cNvPr id="2" name="Title 1"/>
          <p:cNvSpPr>
            <a:spLocks noGrp="1"/>
          </p:cNvSpPr>
          <p:nvPr>
            <p:ph type="title"/>
          </p:nvPr>
        </p:nvSpPr>
        <p:spPr/>
        <p:txBody>
          <a:bodyPr lIns="36000"/>
          <a:lstStyle>
            <a:lvl1pPr marL="71998">
              <a:defRPr>
                <a:solidFill>
                  <a:schemeClr val="bg1"/>
                </a:solidFill>
              </a:defRPr>
            </a:lvl1pPr>
          </a:lstStyle>
          <a:p>
            <a:r>
              <a:rPr lang="en-US"/>
              <a:t>Click to edit Master title style</a:t>
            </a:r>
            <a:endParaRPr lang="en-GB" dirty="0"/>
          </a:p>
        </p:txBody>
      </p:sp>
      <p:sp>
        <p:nvSpPr>
          <p:cNvPr id="26" name="Content Placeholder 1"/>
          <p:cNvSpPr>
            <a:spLocks noGrp="1"/>
          </p:cNvSpPr>
          <p:nvPr>
            <p:ph idx="31"/>
            <p:custDataLst>
              <p:tags r:id="rId1"/>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2"/>
          <p:cNvSpPr>
            <a:spLocks noGrp="1"/>
          </p:cNvSpPr>
          <p:nvPr>
            <p:ph idx="11"/>
            <p:custDataLst>
              <p:tags r:id="rId2"/>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3"/>
          <p:cNvSpPr>
            <a:spLocks noGrp="1"/>
          </p:cNvSpPr>
          <p:nvPr>
            <p:ph idx="12"/>
            <p:custDataLst>
              <p:tags r:id="rId3"/>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4"/>
          <p:cNvSpPr>
            <a:spLocks noGrp="1"/>
          </p:cNvSpPr>
          <p:nvPr>
            <p:ph idx="13"/>
            <p:custDataLst>
              <p:tags r:id="rId4"/>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5"/>
          <p:cNvSpPr>
            <a:spLocks noGrp="1"/>
          </p:cNvSpPr>
          <p:nvPr>
            <p:ph idx="14"/>
            <p:custDataLst>
              <p:tags r:id="rId5"/>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6"/>
          <p:cNvSpPr>
            <a:spLocks noGrp="1"/>
          </p:cNvSpPr>
          <p:nvPr>
            <p:ph idx="15"/>
            <p:custDataLst>
              <p:tags r:id="rId6"/>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7"/>
          <p:cNvSpPr>
            <a:spLocks noGrp="1"/>
          </p:cNvSpPr>
          <p:nvPr>
            <p:ph idx="16"/>
            <p:custDataLst>
              <p:tags r:id="rId7"/>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idx="17"/>
            <p:custDataLst>
              <p:tags r:id="rId8"/>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9"/>
          <p:cNvSpPr>
            <a:spLocks noGrp="1"/>
          </p:cNvSpPr>
          <p:nvPr>
            <p:ph idx="18"/>
            <p:custDataLst>
              <p:tags r:id="rId9"/>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10"/>
          <p:cNvSpPr>
            <a:spLocks noGrp="1"/>
          </p:cNvSpPr>
          <p:nvPr>
            <p:ph idx="19"/>
            <p:custDataLst>
              <p:tags r:id="rId10"/>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11"/>
          <p:cNvSpPr>
            <a:spLocks noGrp="1"/>
          </p:cNvSpPr>
          <p:nvPr>
            <p:ph idx="20"/>
            <p:custDataLst>
              <p:tags r:id="rId11"/>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12"/>
          <p:cNvSpPr>
            <a:spLocks noGrp="1"/>
          </p:cNvSpPr>
          <p:nvPr>
            <p:ph idx="21"/>
            <p:custDataLst>
              <p:tags r:id="rId12"/>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13"/>
          <p:cNvSpPr>
            <a:spLocks noGrp="1"/>
          </p:cNvSpPr>
          <p:nvPr>
            <p:ph idx="22"/>
            <p:custDataLst>
              <p:tags r:id="rId13"/>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4"/>
          <p:cNvSpPr>
            <a:spLocks noGrp="1"/>
          </p:cNvSpPr>
          <p:nvPr>
            <p:ph idx="23"/>
            <p:custDataLst>
              <p:tags r:id="rId14"/>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15"/>
          <p:cNvSpPr>
            <a:spLocks noGrp="1"/>
          </p:cNvSpPr>
          <p:nvPr>
            <p:ph idx="24"/>
            <p:custDataLst>
              <p:tags r:id="rId15"/>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16"/>
          <p:cNvSpPr>
            <a:spLocks noGrp="1"/>
          </p:cNvSpPr>
          <p:nvPr>
            <p:ph idx="25"/>
            <p:custDataLst>
              <p:tags r:id="rId16"/>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17"/>
          <p:cNvSpPr>
            <a:spLocks noGrp="1"/>
          </p:cNvSpPr>
          <p:nvPr>
            <p:ph idx="26"/>
            <p:custDataLst>
              <p:tags r:id="rId17"/>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18"/>
          <p:cNvSpPr>
            <a:spLocks noGrp="1"/>
          </p:cNvSpPr>
          <p:nvPr>
            <p:ph idx="27"/>
            <p:custDataLst>
              <p:tags r:id="rId18"/>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19"/>
          <p:cNvSpPr>
            <a:spLocks noGrp="1"/>
          </p:cNvSpPr>
          <p:nvPr>
            <p:ph idx="28"/>
            <p:custDataLst>
              <p:tags r:id="rId19"/>
            </p:custDataLst>
          </p:nvPr>
        </p:nvSpPr>
        <p:spPr>
          <a:xfrm>
            <a:off x="12518032" y="630563"/>
            <a:ext cx="480000" cy="3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20"/>
          <p:cNvSpPr>
            <a:spLocks noGrp="1"/>
          </p:cNvSpPr>
          <p:nvPr>
            <p:ph idx="32"/>
            <p:custDataLst>
              <p:tags r:id="rId20"/>
            </p:custDataLst>
          </p:nvPr>
        </p:nvSpPr>
        <p:spPr>
          <a:xfrm>
            <a:off x="336062" y="1293285"/>
            <a:ext cx="11620989" cy="4650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20"/>
          <p:cNvSpPr>
            <a:spLocks noGrp="1"/>
          </p:cNvSpPr>
          <p:nvPr>
            <p:ph type="pic" sz="quarter" idx="33"/>
          </p:nvPr>
        </p:nvSpPr>
        <p:spPr>
          <a:xfrm>
            <a:off x="12383141" y="4076021"/>
            <a:ext cx="480000" cy="480000"/>
          </a:xfrm>
        </p:spPr>
        <p:txBody>
          <a:bodyPr/>
          <a:lstStyle/>
          <a:p>
            <a:r>
              <a:rPr lang="en-US"/>
              <a:t>Click icon to add picture</a:t>
            </a:r>
            <a:endParaRPr lang="en-GB" dirty="0"/>
          </a:p>
        </p:txBody>
      </p:sp>
      <p:sp>
        <p:nvSpPr>
          <p:cNvPr id="28" name="Picture Placeholder 19"/>
          <p:cNvSpPr>
            <a:spLocks noGrp="1"/>
          </p:cNvSpPr>
          <p:nvPr>
            <p:ph type="pic" sz="quarter" idx="34"/>
          </p:nvPr>
        </p:nvSpPr>
        <p:spPr>
          <a:xfrm>
            <a:off x="12383141" y="4076021"/>
            <a:ext cx="480000" cy="480000"/>
          </a:xfrm>
        </p:spPr>
        <p:txBody>
          <a:bodyPr/>
          <a:lstStyle/>
          <a:p>
            <a:r>
              <a:rPr lang="en-US"/>
              <a:t>Click icon to add picture</a:t>
            </a:r>
            <a:endParaRPr lang="en-GB" dirty="0"/>
          </a:p>
        </p:txBody>
      </p:sp>
      <p:sp>
        <p:nvSpPr>
          <p:cNvPr id="29" name="Picture Placeholder 18"/>
          <p:cNvSpPr>
            <a:spLocks noGrp="1"/>
          </p:cNvSpPr>
          <p:nvPr>
            <p:ph type="pic" sz="quarter" idx="35"/>
          </p:nvPr>
        </p:nvSpPr>
        <p:spPr>
          <a:xfrm>
            <a:off x="12383141" y="4076021"/>
            <a:ext cx="480000" cy="480000"/>
          </a:xfrm>
        </p:spPr>
        <p:txBody>
          <a:bodyPr/>
          <a:lstStyle/>
          <a:p>
            <a:r>
              <a:rPr lang="en-US"/>
              <a:t>Click icon to add picture</a:t>
            </a:r>
            <a:endParaRPr lang="en-GB" dirty="0"/>
          </a:p>
        </p:txBody>
      </p:sp>
      <p:sp>
        <p:nvSpPr>
          <p:cNvPr id="30" name="Picture Placeholder 17"/>
          <p:cNvSpPr>
            <a:spLocks noGrp="1"/>
          </p:cNvSpPr>
          <p:nvPr>
            <p:ph type="pic" sz="quarter" idx="36"/>
          </p:nvPr>
        </p:nvSpPr>
        <p:spPr>
          <a:xfrm>
            <a:off x="12383141" y="4076021"/>
            <a:ext cx="480000" cy="480000"/>
          </a:xfrm>
        </p:spPr>
        <p:txBody>
          <a:bodyPr/>
          <a:lstStyle/>
          <a:p>
            <a:r>
              <a:rPr lang="en-US"/>
              <a:t>Click icon to add picture</a:t>
            </a:r>
            <a:endParaRPr lang="en-GB" dirty="0"/>
          </a:p>
        </p:txBody>
      </p:sp>
      <p:sp>
        <p:nvSpPr>
          <p:cNvPr id="31" name="Picture Placeholder 16"/>
          <p:cNvSpPr>
            <a:spLocks noGrp="1"/>
          </p:cNvSpPr>
          <p:nvPr>
            <p:ph type="pic" sz="quarter" idx="37"/>
          </p:nvPr>
        </p:nvSpPr>
        <p:spPr>
          <a:xfrm>
            <a:off x="12383141" y="4076021"/>
            <a:ext cx="480000" cy="480000"/>
          </a:xfrm>
        </p:spPr>
        <p:txBody>
          <a:bodyPr/>
          <a:lstStyle/>
          <a:p>
            <a:r>
              <a:rPr lang="en-US"/>
              <a:t>Click icon to add picture</a:t>
            </a:r>
            <a:endParaRPr lang="en-GB" dirty="0"/>
          </a:p>
        </p:txBody>
      </p:sp>
      <p:sp>
        <p:nvSpPr>
          <p:cNvPr id="32" name="Picture Placeholder 15"/>
          <p:cNvSpPr>
            <a:spLocks noGrp="1"/>
          </p:cNvSpPr>
          <p:nvPr>
            <p:ph type="pic" sz="quarter" idx="38"/>
          </p:nvPr>
        </p:nvSpPr>
        <p:spPr>
          <a:xfrm>
            <a:off x="12383141" y="4076021"/>
            <a:ext cx="480000" cy="480000"/>
          </a:xfrm>
        </p:spPr>
        <p:txBody>
          <a:bodyPr/>
          <a:lstStyle/>
          <a:p>
            <a:r>
              <a:rPr lang="en-US"/>
              <a:t>Click icon to add picture</a:t>
            </a:r>
            <a:endParaRPr lang="en-GB" dirty="0"/>
          </a:p>
        </p:txBody>
      </p:sp>
      <p:sp>
        <p:nvSpPr>
          <p:cNvPr id="33" name="Picture Placeholder 14"/>
          <p:cNvSpPr>
            <a:spLocks noGrp="1"/>
          </p:cNvSpPr>
          <p:nvPr>
            <p:ph type="pic" sz="quarter" idx="39"/>
          </p:nvPr>
        </p:nvSpPr>
        <p:spPr>
          <a:xfrm>
            <a:off x="12383141" y="4076021"/>
            <a:ext cx="480000" cy="480000"/>
          </a:xfrm>
        </p:spPr>
        <p:txBody>
          <a:bodyPr/>
          <a:lstStyle/>
          <a:p>
            <a:r>
              <a:rPr lang="en-US"/>
              <a:t>Click icon to add picture</a:t>
            </a:r>
            <a:endParaRPr lang="en-GB" dirty="0"/>
          </a:p>
        </p:txBody>
      </p:sp>
      <p:sp>
        <p:nvSpPr>
          <p:cNvPr id="34" name="Picture Placeholder 13"/>
          <p:cNvSpPr>
            <a:spLocks noGrp="1"/>
          </p:cNvSpPr>
          <p:nvPr>
            <p:ph type="pic" sz="quarter" idx="40"/>
          </p:nvPr>
        </p:nvSpPr>
        <p:spPr>
          <a:xfrm>
            <a:off x="12383141" y="4076021"/>
            <a:ext cx="480000" cy="480000"/>
          </a:xfrm>
        </p:spPr>
        <p:txBody>
          <a:bodyPr/>
          <a:lstStyle/>
          <a:p>
            <a:r>
              <a:rPr lang="en-US"/>
              <a:t>Click icon to add picture</a:t>
            </a:r>
            <a:endParaRPr lang="en-GB" dirty="0"/>
          </a:p>
        </p:txBody>
      </p:sp>
      <p:sp>
        <p:nvSpPr>
          <p:cNvPr id="35" name="Picture Placeholder 12"/>
          <p:cNvSpPr>
            <a:spLocks noGrp="1"/>
          </p:cNvSpPr>
          <p:nvPr>
            <p:ph type="pic" sz="quarter" idx="41"/>
          </p:nvPr>
        </p:nvSpPr>
        <p:spPr>
          <a:xfrm>
            <a:off x="12383141" y="4076021"/>
            <a:ext cx="480000" cy="480000"/>
          </a:xfrm>
        </p:spPr>
        <p:txBody>
          <a:bodyPr/>
          <a:lstStyle/>
          <a:p>
            <a:r>
              <a:rPr lang="en-US"/>
              <a:t>Click icon to add picture</a:t>
            </a:r>
            <a:endParaRPr lang="en-GB" dirty="0"/>
          </a:p>
        </p:txBody>
      </p:sp>
      <p:sp>
        <p:nvSpPr>
          <p:cNvPr id="36" name="Picture Placeholder 11"/>
          <p:cNvSpPr>
            <a:spLocks noGrp="1"/>
          </p:cNvSpPr>
          <p:nvPr>
            <p:ph type="pic" sz="quarter" idx="42"/>
          </p:nvPr>
        </p:nvSpPr>
        <p:spPr>
          <a:xfrm>
            <a:off x="12383141" y="4076021"/>
            <a:ext cx="480000" cy="480000"/>
          </a:xfrm>
        </p:spPr>
        <p:txBody>
          <a:bodyPr/>
          <a:lstStyle/>
          <a:p>
            <a:r>
              <a:rPr lang="en-US"/>
              <a:t>Click icon to add picture</a:t>
            </a:r>
            <a:endParaRPr lang="en-GB" dirty="0"/>
          </a:p>
        </p:txBody>
      </p:sp>
      <p:sp>
        <p:nvSpPr>
          <p:cNvPr id="37" name="Picture Placeholder 10"/>
          <p:cNvSpPr>
            <a:spLocks noGrp="1"/>
          </p:cNvSpPr>
          <p:nvPr>
            <p:ph type="pic" sz="quarter" idx="43"/>
          </p:nvPr>
        </p:nvSpPr>
        <p:spPr>
          <a:xfrm>
            <a:off x="12383141" y="4076021"/>
            <a:ext cx="480000" cy="480000"/>
          </a:xfrm>
        </p:spPr>
        <p:txBody>
          <a:bodyPr/>
          <a:lstStyle/>
          <a:p>
            <a:r>
              <a:rPr lang="en-US"/>
              <a:t>Click icon to add picture</a:t>
            </a:r>
            <a:endParaRPr lang="en-GB" dirty="0"/>
          </a:p>
        </p:txBody>
      </p:sp>
      <p:sp>
        <p:nvSpPr>
          <p:cNvPr id="38" name="Picture Placeholder 9"/>
          <p:cNvSpPr>
            <a:spLocks noGrp="1"/>
          </p:cNvSpPr>
          <p:nvPr>
            <p:ph type="pic" sz="quarter" idx="44"/>
          </p:nvPr>
        </p:nvSpPr>
        <p:spPr>
          <a:xfrm>
            <a:off x="12383141" y="4076021"/>
            <a:ext cx="480000" cy="480000"/>
          </a:xfrm>
        </p:spPr>
        <p:txBody>
          <a:bodyPr/>
          <a:lstStyle/>
          <a:p>
            <a:r>
              <a:rPr lang="en-US"/>
              <a:t>Click icon to add picture</a:t>
            </a:r>
            <a:endParaRPr lang="en-GB" dirty="0"/>
          </a:p>
        </p:txBody>
      </p:sp>
      <p:sp>
        <p:nvSpPr>
          <p:cNvPr id="39" name="Picture Placeholder 8"/>
          <p:cNvSpPr>
            <a:spLocks noGrp="1"/>
          </p:cNvSpPr>
          <p:nvPr>
            <p:ph type="pic" sz="quarter" idx="45"/>
          </p:nvPr>
        </p:nvSpPr>
        <p:spPr>
          <a:xfrm>
            <a:off x="12383141" y="4076021"/>
            <a:ext cx="480000" cy="480000"/>
          </a:xfrm>
        </p:spPr>
        <p:txBody>
          <a:bodyPr/>
          <a:lstStyle/>
          <a:p>
            <a:r>
              <a:rPr lang="en-US"/>
              <a:t>Click icon to add picture</a:t>
            </a:r>
            <a:endParaRPr lang="en-GB" dirty="0"/>
          </a:p>
        </p:txBody>
      </p:sp>
      <p:sp>
        <p:nvSpPr>
          <p:cNvPr id="40" name="Picture Placeholder 7"/>
          <p:cNvSpPr>
            <a:spLocks noGrp="1"/>
          </p:cNvSpPr>
          <p:nvPr>
            <p:ph type="pic" sz="quarter" idx="46"/>
          </p:nvPr>
        </p:nvSpPr>
        <p:spPr>
          <a:xfrm>
            <a:off x="12383141" y="4076021"/>
            <a:ext cx="480000" cy="480000"/>
          </a:xfrm>
        </p:spPr>
        <p:txBody>
          <a:bodyPr/>
          <a:lstStyle/>
          <a:p>
            <a:r>
              <a:rPr lang="en-US"/>
              <a:t>Click icon to add picture</a:t>
            </a:r>
            <a:endParaRPr lang="en-GB" dirty="0"/>
          </a:p>
        </p:txBody>
      </p:sp>
      <p:sp>
        <p:nvSpPr>
          <p:cNvPr id="41" name="Picture Placeholder 6"/>
          <p:cNvSpPr>
            <a:spLocks noGrp="1"/>
          </p:cNvSpPr>
          <p:nvPr>
            <p:ph type="pic" sz="quarter" idx="47"/>
          </p:nvPr>
        </p:nvSpPr>
        <p:spPr>
          <a:xfrm>
            <a:off x="12383141" y="4076021"/>
            <a:ext cx="480000" cy="480000"/>
          </a:xfrm>
        </p:spPr>
        <p:txBody>
          <a:bodyPr/>
          <a:lstStyle/>
          <a:p>
            <a:r>
              <a:rPr lang="en-US"/>
              <a:t>Click icon to add picture</a:t>
            </a:r>
            <a:endParaRPr lang="en-GB" dirty="0"/>
          </a:p>
        </p:txBody>
      </p:sp>
      <p:sp>
        <p:nvSpPr>
          <p:cNvPr id="42" name="Picture Placeholder 5"/>
          <p:cNvSpPr>
            <a:spLocks noGrp="1"/>
          </p:cNvSpPr>
          <p:nvPr>
            <p:ph type="pic" sz="quarter" idx="48"/>
          </p:nvPr>
        </p:nvSpPr>
        <p:spPr>
          <a:xfrm>
            <a:off x="12383141" y="4076021"/>
            <a:ext cx="480000" cy="480000"/>
          </a:xfrm>
        </p:spPr>
        <p:txBody>
          <a:bodyPr/>
          <a:lstStyle/>
          <a:p>
            <a:r>
              <a:rPr lang="en-US"/>
              <a:t>Click icon to add picture</a:t>
            </a:r>
            <a:endParaRPr lang="en-GB" dirty="0"/>
          </a:p>
        </p:txBody>
      </p:sp>
      <p:sp>
        <p:nvSpPr>
          <p:cNvPr id="43" name="Picture Placeholder 4"/>
          <p:cNvSpPr>
            <a:spLocks noGrp="1"/>
          </p:cNvSpPr>
          <p:nvPr>
            <p:ph type="pic" sz="quarter" idx="49"/>
          </p:nvPr>
        </p:nvSpPr>
        <p:spPr>
          <a:xfrm>
            <a:off x="12383141" y="4076021"/>
            <a:ext cx="480000" cy="480000"/>
          </a:xfrm>
        </p:spPr>
        <p:txBody>
          <a:bodyPr/>
          <a:lstStyle/>
          <a:p>
            <a:r>
              <a:rPr lang="en-US"/>
              <a:t>Click icon to add picture</a:t>
            </a:r>
            <a:endParaRPr lang="en-GB" dirty="0"/>
          </a:p>
        </p:txBody>
      </p:sp>
      <p:sp>
        <p:nvSpPr>
          <p:cNvPr id="44" name="Picture Placeholder 3"/>
          <p:cNvSpPr>
            <a:spLocks noGrp="1"/>
          </p:cNvSpPr>
          <p:nvPr>
            <p:ph type="pic" sz="quarter" idx="50"/>
          </p:nvPr>
        </p:nvSpPr>
        <p:spPr>
          <a:xfrm>
            <a:off x="12383141" y="4076021"/>
            <a:ext cx="480000" cy="480000"/>
          </a:xfrm>
        </p:spPr>
        <p:txBody>
          <a:bodyPr/>
          <a:lstStyle/>
          <a:p>
            <a:r>
              <a:rPr lang="en-US"/>
              <a:t>Click icon to add picture</a:t>
            </a:r>
            <a:endParaRPr lang="en-GB" dirty="0"/>
          </a:p>
        </p:txBody>
      </p:sp>
      <p:sp>
        <p:nvSpPr>
          <p:cNvPr id="45" name="Picture Placeholder 2"/>
          <p:cNvSpPr>
            <a:spLocks noGrp="1"/>
          </p:cNvSpPr>
          <p:nvPr>
            <p:ph type="pic" sz="quarter" idx="51"/>
          </p:nvPr>
        </p:nvSpPr>
        <p:spPr>
          <a:xfrm>
            <a:off x="12383141" y="4076021"/>
            <a:ext cx="480000" cy="480000"/>
          </a:xfrm>
        </p:spPr>
        <p:txBody>
          <a:bodyPr/>
          <a:lstStyle/>
          <a:p>
            <a:r>
              <a:rPr lang="en-US"/>
              <a:t>Click icon to add picture</a:t>
            </a:r>
            <a:endParaRPr lang="en-GB" dirty="0"/>
          </a:p>
        </p:txBody>
      </p:sp>
      <p:sp>
        <p:nvSpPr>
          <p:cNvPr id="46" name="Picture Placeholder 1"/>
          <p:cNvSpPr>
            <a:spLocks noGrp="1"/>
          </p:cNvSpPr>
          <p:nvPr>
            <p:ph type="pic" sz="quarter" idx="52"/>
          </p:nvPr>
        </p:nvSpPr>
        <p:spPr>
          <a:xfrm>
            <a:off x="12383141" y="4076021"/>
            <a:ext cx="480000" cy="480000"/>
          </a:xfrm>
        </p:spPr>
        <p:txBody>
          <a:bodyPr/>
          <a:lstStyle/>
          <a:p>
            <a:r>
              <a:rPr lang="en-US"/>
              <a:t>Click icon to add picture</a:t>
            </a:r>
            <a:endParaRPr lang="en-GB" dirty="0"/>
          </a:p>
        </p:txBody>
      </p:sp>
      <p:sp>
        <p:nvSpPr>
          <p:cNvPr id="7" name="Slide Number Placeholder 6"/>
          <p:cNvSpPr>
            <a:spLocks noGrp="1"/>
          </p:cNvSpPr>
          <p:nvPr>
            <p:ph type="sldNum" sz="quarter" idx="53"/>
          </p:nvPr>
        </p:nvSpPr>
        <p:spPr/>
        <p:txBody>
          <a:bodyPr/>
          <a:lstStyle/>
          <a:p>
            <a:fld id="{AF4FAD32-EA27-4361-AB7D-99AD52059D67}" type="slidenum">
              <a:rPr lang="en-GB" smtClean="0"/>
              <a:pPr/>
              <a:t>‹#›</a:t>
            </a:fld>
            <a:endParaRPr lang="en-GB" dirty="0"/>
          </a:p>
        </p:txBody>
      </p:sp>
      <p:pic>
        <p:nvPicPr>
          <p:cNvPr id="51" name="RSM Logo" descr="Z:\RSM International\1 Design\2015\Brand\Guidelines\Logos\Logos-03.png">
            <a:extLst>
              <a:ext uri="{FF2B5EF4-FFF2-40B4-BE49-F238E27FC236}">
                <a16:creationId xmlns:a16="http://schemas.microsoft.com/office/drawing/2014/main" id="{53F31C8E-86CD-4229-A99C-F7853F5DA46F}"/>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tretch>
            <a:fillRect/>
          </a:stretch>
        </p:blipFill>
        <p:spPr bwMode="auto">
          <a:xfrm>
            <a:off x="10881600" y="6139201"/>
            <a:ext cx="1072899" cy="459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176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with portait and secondary images">
    <p:bg>
      <p:bgPr>
        <a:solidFill>
          <a:schemeClr val="bg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3D5DB45-4269-99F7-3A66-E68CAE1CA056}"/>
              </a:ext>
            </a:extLst>
          </p:cNvPr>
          <p:cNvSpPr>
            <a:spLocks noGrp="1"/>
          </p:cNvSpPr>
          <p:nvPr>
            <p:ph type="title"/>
          </p:nvPr>
        </p:nvSpPr>
        <p:spPr>
          <a:xfrm>
            <a:off x="785813" y="1047600"/>
            <a:ext cx="5220000" cy="1108800"/>
          </a:xfrm>
        </p:spPr>
        <p:txBody>
          <a:bodyPr/>
          <a:lstStyle>
            <a:lvl1pPr>
              <a:defRPr>
                <a:solidFill>
                  <a:schemeClr val="tx1"/>
                </a:solidFill>
              </a:defRPr>
            </a:lvl1pPr>
          </a:lstStyle>
          <a:p>
            <a:r>
              <a:rPr lang="en-US"/>
              <a:t>Click to edit Master title style</a:t>
            </a:r>
            <a:endParaRPr lang="en-GB" dirty="0"/>
          </a:p>
        </p:txBody>
      </p:sp>
      <p:sp>
        <p:nvSpPr>
          <p:cNvPr id="16" name="Subtitle 15">
            <a:extLst>
              <a:ext uri="{FF2B5EF4-FFF2-40B4-BE49-F238E27FC236}">
                <a16:creationId xmlns:a16="http://schemas.microsoft.com/office/drawing/2014/main" id="{9F3DA2FF-7188-63AA-76BC-BD6192A78923}"/>
              </a:ext>
            </a:extLst>
          </p:cNvPr>
          <p:cNvSpPr>
            <a:spLocks noGrp="1"/>
          </p:cNvSpPr>
          <p:nvPr>
            <p:ph type="body" sz="quarter" idx="15"/>
          </p:nvPr>
        </p:nvSpPr>
        <p:spPr>
          <a:xfrm>
            <a:off x="784800" y="2708992"/>
            <a:ext cx="5220000" cy="716400"/>
          </a:xfrm>
        </p:spPr>
        <p:txBody>
          <a:bodyPr/>
          <a:lstStyle>
            <a:lvl1pPr>
              <a:defRPr sz="2000"/>
            </a:lvl1pPr>
          </a:lstStyle>
          <a:p>
            <a:pPr lvl="0"/>
            <a:r>
              <a:rPr lang="en-US"/>
              <a:t>Click to edit Master text styles</a:t>
            </a:r>
          </a:p>
        </p:txBody>
      </p:sp>
    </p:spTree>
    <p:extLst>
      <p:ext uri="{BB962C8B-B14F-4D97-AF65-F5344CB8AC3E}">
        <p14:creationId xmlns:p14="http://schemas.microsoft.com/office/powerpoint/2010/main" val="119873737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with PoBU">
    <p:bg>
      <p:bgPr>
        <a:solidFill>
          <a:schemeClr val="bg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3D5DB45-4269-99F7-3A66-E68CAE1CA056}"/>
              </a:ext>
            </a:extLst>
          </p:cNvPr>
          <p:cNvSpPr>
            <a:spLocks noGrp="1"/>
          </p:cNvSpPr>
          <p:nvPr>
            <p:ph type="title"/>
          </p:nvPr>
        </p:nvSpPr>
        <p:spPr>
          <a:xfrm>
            <a:off x="6210000" y="4770000"/>
            <a:ext cx="4500050" cy="1225290"/>
          </a:xfrm>
          <a:solidFill>
            <a:schemeClr val="accent1"/>
          </a:solidFill>
        </p:spPr>
        <p:txBody>
          <a:bodyPr lIns="180000" tIns="180000" rIns="180000" bIns="180000" anchor="ctr" anchorCtr="0"/>
          <a:lstStyle>
            <a:lvl1pPr>
              <a:defRPr sz="2800">
                <a:solidFill>
                  <a:schemeClr val="tx1"/>
                </a:solidFill>
              </a:defRPr>
            </a:lvl1pPr>
          </a:lstStyle>
          <a:p>
            <a:r>
              <a:rPr lang="en-US"/>
              <a:t>Click to edit Master title style</a:t>
            </a:r>
            <a:endParaRPr lang="en-GB" dirty="0"/>
          </a:p>
        </p:txBody>
      </p:sp>
      <p:sp>
        <p:nvSpPr>
          <p:cNvPr id="2" name="Subtitle 15">
            <a:extLst>
              <a:ext uri="{FF2B5EF4-FFF2-40B4-BE49-F238E27FC236}">
                <a16:creationId xmlns:a16="http://schemas.microsoft.com/office/drawing/2014/main" id="{1BE0BC5E-629C-8EFA-DDCB-C8DB8CD1ACF9}"/>
              </a:ext>
            </a:extLst>
          </p:cNvPr>
          <p:cNvSpPr>
            <a:spLocks noGrp="1"/>
          </p:cNvSpPr>
          <p:nvPr>
            <p:ph type="body" sz="quarter" idx="15"/>
          </p:nvPr>
        </p:nvSpPr>
        <p:spPr>
          <a:xfrm>
            <a:off x="1145945" y="7373083"/>
            <a:ext cx="1440016" cy="285964"/>
          </a:xfrm>
        </p:spPr>
        <p:txBody>
          <a:bodyPr/>
          <a:lstStyle>
            <a:lvl1pPr>
              <a:defRPr sz="800"/>
            </a:lvl1pPr>
          </a:lstStyle>
          <a:p>
            <a:pPr lvl="0"/>
            <a:r>
              <a:rPr lang="en-US"/>
              <a:t>Click to edit Master text styles</a:t>
            </a:r>
          </a:p>
        </p:txBody>
      </p:sp>
    </p:spTree>
    <p:extLst>
      <p:ext uri="{BB962C8B-B14F-4D97-AF65-F5344CB8AC3E}">
        <p14:creationId xmlns:p14="http://schemas.microsoft.com/office/powerpoint/2010/main" val="5230509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reate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p:txBody>
          <a:bodyPr/>
          <a:lstStyle/>
          <a:p>
            <a:r>
              <a:rPr lang="en-US"/>
              <a:t>Click to edit Master title style</a:t>
            </a:r>
            <a:endParaRPr lang="en-GB" dirty="0"/>
          </a:p>
        </p:txBody>
      </p:sp>
      <p:sp>
        <p:nvSpPr>
          <p:cNvPr id="5" name="Slide Number Placeholder 4">
            <a:extLst>
              <a:ext uri="{FF2B5EF4-FFF2-40B4-BE49-F238E27FC236}">
                <a16:creationId xmlns:a16="http://schemas.microsoft.com/office/drawing/2014/main" id="{97FC0791-90B0-E90A-3F40-E62CE7D9B6F2}"/>
              </a:ext>
            </a:extLst>
          </p:cNvPr>
          <p:cNvSpPr>
            <a:spLocks noGrp="1"/>
          </p:cNvSpPr>
          <p:nvPr>
            <p:ph type="sldNum" sz="quarter" idx="12"/>
          </p:nvPr>
        </p:nvSpPr>
        <p:spPr>
          <a:xfrm>
            <a:off x="2494987" y="6335062"/>
            <a:ext cx="90944" cy="153888"/>
          </a:xfrm>
          <a:prstGeom prst="rect">
            <a:avLst/>
          </a:prstGeom>
        </p:spPr>
        <p:txBody>
          <a:bodyPr/>
          <a:lstStyle/>
          <a:p>
            <a:fld id="{6686A102-957E-47D3-A22D-E8508A8052D6}" type="slidenum">
              <a:rPr lang="en-GB" smtClean="0"/>
              <a:pPr/>
              <a:t>‹#›</a:t>
            </a:fld>
            <a:endParaRPr lang="en-GB" dirty="0"/>
          </a:p>
        </p:txBody>
      </p:sp>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65992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reate Layout 1 s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a:xfrm>
            <a:off x="785813" y="2221200"/>
            <a:ext cx="3419475" cy="1107996"/>
          </a:xfrm>
        </p:spPr>
        <p:txBody>
          <a:bodyPr/>
          <a:lstStyle>
            <a:lvl1pPr>
              <a:spcBef>
                <a:spcPts val="600"/>
              </a:spcBef>
              <a:defRPr/>
            </a:lvl1pPr>
          </a:lstStyle>
          <a:p>
            <a:r>
              <a:rPr lang="en-US"/>
              <a:t>Click to edit Master title style</a:t>
            </a:r>
            <a:endParaRPr lang="en-GB" dirty="0"/>
          </a:p>
        </p:txBody>
      </p:sp>
      <p:sp>
        <p:nvSpPr>
          <p:cNvPr id="5" name="Slide Number Placeholder 4">
            <a:extLst>
              <a:ext uri="{FF2B5EF4-FFF2-40B4-BE49-F238E27FC236}">
                <a16:creationId xmlns:a16="http://schemas.microsoft.com/office/drawing/2014/main" id="{97FC0791-90B0-E90A-3F40-E62CE7D9B6F2}"/>
              </a:ext>
            </a:extLst>
          </p:cNvPr>
          <p:cNvSpPr>
            <a:spLocks noGrp="1"/>
          </p:cNvSpPr>
          <p:nvPr>
            <p:ph type="sldNum" sz="quarter" idx="12"/>
          </p:nvPr>
        </p:nvSpPr>
        <p:spPr>
          <a:xfrm>
            <a:off x="2494987" y="6335062"/>
            <a:ext cx="90944" cy="153888"/>
          </a:xfrm>
          <a:prstGeom prst="rect">
            <a:avLst/>
          </a:prstGeom>
        </p:spPr>
        <p:txBody>
          <a:bodyPr/>
          <a:lstStyle/>
          <a:p>
            <a:fld id="{6686A102-957E-47D3-A22D-E8508A8052D6}" type="slidenum">
              <a:rPr lang="en-GB" smtClean="0"/>
              <a:pPr/>
              <a:t>‹#›</a:t>
            </a:fld>
            <a:endParaRPr lang="en-GB"/>
          </a:p>
        </p:txBody>
      </p:sp>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a:xfrm>
            <a:off x="5286375" y="1179513"/>
            <a:ext cx="6119813" cy="4319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60714849"/>
      </p:ext>
    </p:extLst>
  </p:cSld>
  <p:clrMapOvr>
    <a:masterClrMapping/>
  </p:clrMapOvr>
  <p:extLst>
    <p:ext uri="{DCECCB84-F9BA-43D5-87BE-67443E8EF086}">
      <p15:sldGuideLst xmlns:p15="http://schemas.microsoft.com/office/powerpoint/2012/main">
        <p15:guide id="1" orient="horz" pos="743">
          <p15:clr>
            <a:srgbClr val="FBAE40"/>
          </p15:clr>
        </p15:guide>
        <p15:guide id="2" pos="333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reate Layout 1 s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a:xfrm>
            <a:off x="785813" y="2221200"/>
            <a:ext cx="3419475" cy="1107996"/>
          </a:xfrm>
        </p:spPr>
        <p:txBody>
          <a:bodyPr/>
          <a:lstStyle>
            <a:lvl1pPr>
              <a:spcBef>
                <a:spcPts val="600"/>
              </a:spcBef>
              <a:defRPr/>
            </a:lvl1p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97FC0791-90B0-E90A-3F40-E62CE7D9B6F2}"/>
              </a:ext>
            </a:extLst>
          </p:cNvPr>
          <p:cNvSpPr>
            <a:spLocks noGrp="1"/>
          </p:cNvSpPr>
          <p:nvPr>
            <p:ph type="sldNum" sz="quarter" idx="12"/>
          </p:nvPr>
        </p:nvSpPr>
        <p:spPr/>
        <p:txBody>
          <a:bodyPr/>
          <a:lstStyle/>
          <a:p>
            <a:fld id="{6686A102-957E-47D3-A22D-E8508A8052D6}" type="slidenum">
              <a:rPr lang="en-GB" smtClean="0"/>
              <a:pPr/>
              <a:t>‹#›</a:t>
            </a:fld>
            <a:endParaRPr lang="en-GB" dirty="0"/>
          </a:p>
        </p:txBody>
      </p:sp>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a:xfrm>
            <a:off x="5286375" y="1179513"/>
            <a:ext cx="6119813" cy="4319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7066881"/>
      </p:ext>
    </p:extLst>
  </p:cSld>
  <p:clrMapOvr>
    <a:masterClrMapping/>
  </p:clrMapOvr>
  <p:extLst>
    <p:ext uri="{DCECCB84-F9BA-43D5-87BE-67443E8EF086}">
      <p15:sldGuideLst xmlns:p15="http://schemas.microsoft.com/office/powerpoint/2012/main">
        <p15:guide id="1" orient="horz" pos="743">
          <p15:clr>
            <a:srgbClr val="FBAE40"/>
          </p15:clr>
        </p15:guide>
        <p15:guide id="2" pos="333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reate Layout 1 side title right">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a:xfrm>
            <a:off x="785812" y="1179513"/>
            <a:ext cx="5219701" cy="4319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a:xfrm>
            <a:off x="6186489" y="2221200"/>
            <a:ext cx="3420000" cy="1108800"/>
          </a:xfrm>
        </p:spPr>
        <p:txBody>
          <a:bodyPr/>
          <a:lstStyle/>
          <a:p>
            <a:r>
              <a:rPr lang="en-US"/>
              <a:t>Click to edit Master title style</a:t>
            </a:r>
            <a:endParaRPr lang="en-GB" dirty="0"/>
          </a:p>
        </p:txBody>
      </p:sp>
      <p:sp>
        <p:nvSpPr>
          <p:cNvPr id="5" name="Slide Number Placeholder 4">
            <a:extLst>
              <a:ext uri="{FF2B5EF4-FFF2-40B4-BE49-F238E27FC236}">
                <a16:creationId xmlns:a16="http://schemas.microsoft.com/office/drawing/2014/main" id="{97FC0791-90B0-E90A-3F40-E62CE7D9B6F2}"/>
              </a:ext>
            </a:extLst>
          </p:cNvPr>
          <p:cNvSpPr>
            <a:spLocks noGrp="1"/>
          </p:cNvSpPr>
          <p:nvPr>
            <p:ph type="sldNum" sz="quarter" idx="12"/>
          </p:nvPr>
        </p:nvSpPr>
        <p:spPr>
          <a:xfrm>
            <a:off x="2494987" y="6335062"/>
            <a:ext cx="90944" cy="153888"/>
          </a:xfrm>
          <a:prstGeom prst="rect">
            <a:avLst/>
          </a:prstGeom>
        </p:spPr>
        <p:txBody>
          <a:bodyPr/>
          <a:lstStyle/>
          <a:p>
            <a:fld id="{6686A102-957E-47D3-A22D-E8508A8052D6}" type="slidenum">
              <a:rPr lang="en-GB" smtClean="0"/>
              <a:pPr/>
              <a:t>‹#›</a:t>
            </a:fld>
            <a:endParaRPr lang="en-GB"/>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7139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97FC0791-90B0-E90A-3F40-E62CE7D9B6F2}"/>
              </a:ext>
            </a:extLst>
          </p:cNvPr>
          <p:cNvSpPr>
            <a:spLocks noGrp="1"/>
          </p:cNvSpPr>
          <p:nvPr>
            <p:ph type="sldNum" sz="quarter" idx="12"/>
          </p:nvPr>
        </p:nvSpPr>
        <p:spPr>
          <a:xfrm>
            <a:off x="2494987" y="6335062"/>
            <a:ext cx="90944" cy="153888"/>
          </a:xfrm>
          <a:prstGeom prst="rect">
            <a:avLst/>
          </a:prstGeom>
        </p:spPr>
        <p:txBody>
          <a:bodyPr/>
          <a:lstStyle/>
          <a:p>
            <a:fld id="{6686A102-957E-47D3-A22D-E8508A8052D6}" type="slidenum">
              <a:rPr lang="en-GB" smtClean="0"/>
              <a:pPr/>
              <a:t>‹#›</a:t>
            </a:fld>
            <a:endParaRPr lang="en-GB" dirty="0"/>
          </a:p>
        </p:txBody>
      </p:sp>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p:txBody>
          <a:bodyPr/>
          <a:lstStyle>
            <a:lvl1pPr>
              <a:defRPr sz="1200">
                <a:solidFill>
                  <a:srgbClr val="FFFFFF"/>
                </a:solidFill>
              </a:defRPr>
            </a:lvl1pPr>
            <a:lvl2pPr>
              <a:buClr>
                <a:schemeClr val="bg1"/>
              </a:buClr>
              <a:defRPr sz="1200">
                <a:solidFill>
                  <a:srgbClr val="FFFFFF"/>
                </a:solidFill>
              </a:defRPr>
            </a:lvl2pPr>
            <a:lvl3pPr>
              <a:defRPr sz="1200">
                <a:solidFill>
                  <a:srgbClr val="FFFFFF"/>
                </a:solidFill>
              </a:defRPr>
            </a:lvl3pPr>
            <a:lvl4pPr>
              <a:defRPr sz="1200">
                <a:solidFill>
                  <a:srgbClr val="FFFFFF"/>
                </a:solidFill>
              </a:defRPr>
            </a:lvl4pPr>
            <a:lvl5pPr>
              <a:defRPr sz="1200">
                <a:solidFill>
                  <a:srgbClr val="FFFFFF"/>
                </a:solidFill>
              </a:defRPr>
            </a:lvl5pPr>
            <a:lvl6pPr>
              <a:defRPr sz="1600" b="1">
                <a:solidFill>
                  <a:srgbClr val="FFFFFF"/>
                </a:solidFill>
              </a:defRPr>
            </a:lvl6pPr>
            <a:lvl7pPr>
              <a:defRPr sz="1400">
                <a:solidFill>
                  <a:srgbClr val="FFFFFF"/>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862120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reate Layout Midn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a:xfrm>
            <a:off x="785813" y="694800"/>
            <a:ext cx="7020000" cy="553998"/>
          </a:xfrm>
        </p:spPr>
        <p:txBody>
          <a:bodyPr/>
          <a:lstStyle/>
          <a:p>
            <a:r>
              <a:rPr lang="en-US"/>
              <a:t>Click to edit Master title style</a:t>
            </a:r>
            <a:endParaRPr lang="en-GB" dirty="0"/>
          </a:p>
        </p:txBody>
      </p:sp>
      <p:sp>
        <p:nvSpPr>
          <p:cNvPr id="5" name="Slide Number Placeholder 4">
            <a:extLst>
              <a:ext uri="{FF2B5EF4-FFF2-40B4-BE49-F238E27FC236}">
                <a16:creationId xmlns:a16="http://schemas.microsoft.com/office/drawing/2014/main" id="{97FC0791-90B0-E90A-3F40-E62CE7D9B6F2}"/>
              </a:ext>
            </a:extLst>
          </p:cNvPr>
          <p:cNvSpPr>
            <a:spLocks noGrp="1"/>
          </p:cNvSpPr>
          <p:nvPr>
            <p:ph type="sldNum" sz="quarter" idx="12"/>
          </p:nvPr>
        </p:nvSpPr>
        <p:spPr>
          <a:xfrm>
            <a:off x="2494987" y="6335062"/>
            <a:ext cx="90944" cy="153888"/>
          </a:xfrm>
          <a:prstGeom prst="rect">
            <a:avLst/>
          </a:prstGeom>
        </p:spPr>
        <p:txBody>
          <a:bodyPr/>
          <a:lstStyle/>
          <a:p>
            <a:fld id="{6686A102-957E-47D3-A22D-E8508A8052D6}" type="slidenum">
              <a:rPr lang="en-GB" smtClean="0"/>
              <a:pPr/>
              <a:t>‹#›</a:t>
            </a:fld>
            <a:endParaRPr lang="en-GB" dirty="0"/>
          </a:p>
        </p:txBody>
      </p:sp>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a:xfrm>
            <a:off x="785813" y="1898650"/>
            <a:ext cx="7020000" cy="3600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Logo">
            <a:extLst>
              <a:ext uri="{FF2B5EF4-FFF2-40B4-BE49-F238E27FC236}">
                <a16:creationId xmlns:a16="http://schemas.microsoft.com/office/drawing/2014/main" id="{CE96F35C-7C8C-7FDB-E144-5299B485F3BC}"/>
              </a:ext>
            </a:extLst>
          </p:cNvPr>
          <p:cNvPicPr>
            <a:picLocks/>
          </p:cNvPicPr>
          <p:nvPr>
            <p:custDataLst>
              <p:tags r:id="rId21"/>
            </p:custDataLst>
          </p:nvPr>
        </p:nvPicPr>
        <p:blipFill rotWithShape="1">
          <a:blip r:embed="rId23">
            <a:extLst>
              <a:ext uri="{96DAC541-7B7A-43D3-8B79-37D633B846F1}">
                <asvg:svgBlip xmlns:asvg="http://schemas.microsoft.com/office/drawing/2016/SVG/main" r:embed="rId24"/>
              </a:ext>
            </a:extLst>
          </a:blip>
          <a:srcRect t="80" b="80"/>
          <a:stretch/>
        </p:blipFill>
        <p:spPr bwMode="black">
          <a:xfrm>
            <a:off x="10866053" y="278965"/>
            <a:ext cx="900000" cy="378445"/>
          </a:xfrm>
          <a:prstGeom prst="rect">
            <a:avLst/>
          </a:prstGeom>
        </p:spPr>
      </p:pic>
    </p:spTree>
    <p:extLst>
      <p:ext uri="{BB962C8B-B14F-4D97-AF65-F5344CB8AC3E}">
        <p14:creationId xmlns:p14="http://schemas.microsoft.com/office/powerpoint/2010/main" val="4156605949"/>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reate Layout Light Grey">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a:xfrm>
            <a:off x="785813" y="694800"/>
            <a:ext cx="7020000" cy="553998"/>
          </a:xfrm>
        </p:spPr>
        <p:txBody>
          <a:bodyPr/>
          <a:lstStyle/>
          <a:p>
            <a:r>
              <a:rPr lang="en-US"/>
              <a:t>Click to edit Master title style</a:t>
            </a:r>
            <a:endParaRPr lang="en-GB" dirty="0"/>
          </a:p>
        </p:txBody>
      </p:sp>
      <p:sp>
        <p:nvSpPr>
          <p:cNvPr id="5" name="Slide Number Placeholder 4">
            <a:extLst>
              <a:ext uri="{FF2B5EF4-FFF2-40B4-BE49-F238E27FC236}">
                <a16:creationId xmlns:a16="http://schemas.microsoft.com/office/drawing/2014/main" id="{97FC0791-90B0-E90A-3F40-E62CE7D9B6F2}"/>
              </a:ext>
            </a:extLst>
          </p:cNvPr>
          <p:cNvSpPr>
            <a:spLocks noGrp="1"/>
          </p:cNvSpPr>
          <p:nvPr>
            <p:ph type="sldNum" sz="quarter" idx="12"/>
          </p:nvPr>
        </p:nvSpPr>
        <p:spPr>
          <a:xfrm>
            <a:off x="2494987" y="6335062"/>
            <a:ext cx="90944" cy="153888"/>
          </a:xfrm>
          <a:prstGeom prst="rect">
            <a:avLst/>
          </a:prstGeom>
        </p:spPr>
        <p:txBody>
          <a:bodyPr/>
          <a:lstStyle/>
          <a:p>
            <a:fld id="{6686A102-957E-47D3-A22D-E8508A8052D6}" type="slidenum">
              <a:rPr lang="en-GB" smtClean="0"/>
              <a:pPr/>
              <a:t>‹#›</a:t>
            </a:fld>
            <a:endParaRPr lang="en-GB" dirty="0"/>
          </a:p>
        </p:txBody>
      </p:sp>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a:xfrm>
            <a:off x="785813" y="1898650"/>
            <a:ext cx="7020000" cy="3600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4062358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Midnight blue">
    <p:bg>
      <p:bgRef idx="1001">
        <a:schemeClr val="bg2"/>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B47892-F2A9-F5F0-3E58-14A85ACB87DB}"/>
              </a:ext>
            </a:extLst>
          </p:cNvPr>
          <p:cNvSpPr>
            <a:spLocks noGrp="1"/>
          </p:cNvSpPr>
          <p:nvPr>
            <p:ph type="sldNum" sz="quarter" idx="10"/>
          </p:nvPr>
        </p:nvSpPr>
        <p:spPr>
          <a:xfrm>
            <a:off x="2494987" y="6335062"/>
            <a:ext cx="90944" cy="153888"/>
          </a:xfrm>
          <a:prstGeom prst="rect">
            <a:avLst/>
          </a:prstGeom>
        </p:spPr>
        <p:txBody>
          <a:bodyPr/>
          <a:lstStyle/>
          <a:p>
            <a:fld id="{6686A102-957E-47D3-A22D-E8508A8052D6}" type="slidenum">
              <a:rPr lang="en-GB" smtClean="0"/>
              <a:pPr/>
              <a:t>‹#›</a:t>
            </a:fld>
            <a:endParaRPr lang="en-GB" dirty="0"/>
          </a:p>
        </p:txBody>
      </p:sp>
      <p:pic>
        <p:nvPicPr>
          <p:cNvPr id="6" name="Logo">
            <a:extLst>
              <a:ext uri="{FF2B5EF4-FFF2-40B4-BE49-F238E27FC236}">
                <a16:creationId xmlns:a16="http://schemas.microsoft.com/office/drawing/2014/main" id="{EBCE3016-E5AD-E4ED-8714-1410EDC945A5}"/>
              </a:ext>
            </a:extLst>
          </p:cNvPr>
          <p:cNvPicPr>
            <a:picLocks/>
          </p:cNvPicPr>
          <p:nvPr>
            <p:custDataLst>
              <p:tags r:id="rId1"/>
            </p:custDataLst>
          </p:nvPr>
        </p:nvPicPr>
        <p:blipFill rotWithShape="1">
          <a:blip r:embed="rId3">
            <a:extLst>
              <a:ext uri="{96DAC541-7B7A-43D3-8B79-37D633B846F1}">
                <asvg:svgBlip xmlns:asvg="http://schemas.microsoft.com/office/drawing/2016/SVG/main" r:embed="rId4"/>
              </a:ext>
            </a:extLst>
          </a:blip>
          <a:srcRect t="80" b="80"/>
          <a:stretch/>
        </p:blipFill>
        <p:spPr bwMode="black">
          <a:xfrm>
            <a:off x="10866053" y="278965"/>
            <a:ext cx="900000" cy="378445"/>
          </a:xfrm>
          <a:prstGeom prst="rect">
            <a:avLst/>
          </a:prstGeom>
        </p:spPr>
      </p:pic>
    </p:spTree>
    <p:extLst>
      <p:ext uri="{BB962C8B-B14F-4D97-AF65-F5344CB8AC3E}">
        <p14:creationId xmlns:p14="http://schemas.microsoft.com/office/powerpoint/2010/main" val="1763029957"/>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ark grey">
    <p:bg>
      <p:bgPr>
        <a:solidFill>
          <a:srgbClr val="63666A"/>
        </a:solidFill>
        <a:effectLst/>
      </p:bgPr>
    </p:bg>
    <p:spTree>
      <p:nvGrpSpPr>
        <p:cNvPr id="1" name=""/>
        <p:cNvGrpSpPr/>
        <p:nvPr/>
      </p:nvGrpSpPr>
      <p:grpSpPr>
        <a:xfrm>
          <a:off x="0" y="0"/>
          <a:ext cx="0" cy="0"/>
          <a:chOff x="0" y="0"/>
          <a:chExt cx="0" cy="0"/>
        </a:xfrm>
      </p:grpSpPr>
      <p:pic>
        <p:nvPicPr>
          <p:cNvPr id="6" name="Logo">
            <a:extLst>
              <a:ext uri="{FF2B5EF4-FFF2-40B4-BE49-F238E27FC236}">
                <a16:creationId xmlns:a16="http://schemas.microsoft.com/office/drawing/2014/main" id="{A82C8FE1-7B67-4CBD-25F4-B479A5C5FF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66053" y="278965"/>
            <a:ext cx="900000" cy="378572"/>
          </a:xfrm>
          <a:prstGeom prst="rect">
            <a:avLst/>
          </a:prstGeom>
        </p:spPr>
      </p:pic>
      <p:sp>
        <p:nvSpPr>
          <p:cNvPr id="3" name="Slide Number Placeholder 2">
            <a:extLst>
              <a:ext uri="{FF2B5EF4-FFF2-40B4-BE49-F238E27FC236}">
                <a16:creationId xmlns:a16="http://schemas.microsoft.com/office/drawing/2014/main" id="{C2CCE1F8-2905-CCD3-F1B8-4A4B378C2894}"/>
              </a:ext>
            </a:extLst>
          </p:cNvPr>
          <p:cNvSpPr>
            <a:spLocks noGrp="1"/>
          </p:cNvSpPr>
          <p:nvPr>
            <p:ph type="sldNum" sz="quarter" idx="10"/>
          </p:nvPr>
        </p:nvSpPr>
        <p:spPr>
          <a:xfrm>
            <a:off x="2494987" y="6335062"/>
            <a:ext cx="90944" cy="153888"/>
          </a:xfrm>
          <a:prstGeom prst="rect">
            <a:avLst/>
          </a:prstGeom>
        </p:spPr>
        <p:txBody>
          <a:bodyPr/>
          <a:lstStyle/>
          <a:p>
            <a:fld id="{6686A102-957E-47D3-A22D-E8508A8052D6}" type="slidenum">
              <a:rPr lang="en-GB" smtClean="0"/>
              <a:pPr/>
              <a:t>‹#›</a:t>
            </a:fld>
            <a:endParaRPr lang="en-GB" dirty="0"/>
          </a:p>
        </p:txBody>
      </p:sp>
    </p:spTree>
    <p:extLst>
      <p:ext uri="{BB962C8B-B14F-4D97-AF65-F5344CB8AC3E}">
        <p14:creationId xmlns:p14="http://schemas.microsoft.com/office/powerpoint/2010/main" val="372871313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Green">
    <p:bg>
      <p:bgPr>
        <a:solidFill>
          <a:srgbClr val="3F9C35"/>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A3D7C5-E3F4-6CD8-0703-04C194676198}"/>
              </a:ext>
            </a:extLst>
          </p:cNvPr>
          <p:cNvSpPr>
            <a:spLocks noGrp="1"/>
          </p:cNvSpPr>
          <p:nvPr>
            <p:ph type="sldNum" sz="quarter" idx="10"/>
          </p:nvPr>
        </p:nvSpPr>
        <p:spPr>
          <a:xfrm>
            <a:off x="2494987" y="6335062"/>
            <a:ext cx="90944" cy="153888"/>
          </a:xfrm>
          <a:prstGeom prst="rect">
            <a:avLst/>
          </a:prstGeom>
        </p:spPr>
        <p:txBody>
          <a:bodyPr/>
          <a:lstStyle/>
          <a:p>
            <a:fld id="{6686A102-957E-47D3-A22D-E8508A8052D6}" type="slidenum">
              <a:rPr lang="en-GB" smtClean="0"/>
              <a:pPr/>
              <a:t>‹#›</a:t>
            </a:fld>
            <a:endParaRPr lang="en-GB" dirty="0"/>
          </a:p>
        </p:txBody>
      </p:sp>
      <p:pic>
        <p:nvPicPr>
          <p:cNvPr id="2" name="Logo">
            <a:extLst>
              <a:ext uri="{FF2B5EF4-FFF2-40B4-BE49-F238E27FC236}">
                <a16:creationId xmlns:a16="http://schemas.microsoft.com/office/drawing/2014/main" id="{C9F3E570-0A6A-CD8B-4A6C-0A0920D002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66053" y="278965"/>
            <a:ext cx="900000" cy="378572"/>
          </a:xfrm>
          <a:prstGeom prst="rect">
            <a:avLst/>
          </a:prstGeom>
        </p:spPr>
      </p:pic>
    </p:spTree>
    <p:extLst>
      <p:ext uri="{BB962C8B-B14F-4D97-AF65-F5344CB8AC3E}">
        <p14:creationId xmlns:p14="http://schemas.microsoft.com/office/powerpoint/2010/main" val="2083504443"/>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ue">
    <p:bg>
      <p:bgPr>
        <a:solidFill>
          <a:srgbClr val="009CDE"/>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AB1352-3571-E94C-D083-C9185AA19E10}"/>
              </a:ext>
            </a:extLst>
          </p:cNvPr>
          <p:cNvSpPr>
            <a:spLocks noGrp="1"/>
          </p:cNvSpPr>
          <p:nvPr>
            <p:ph type="sldNum" sz="quarter" idx="10"/>
          </p:nvPr>
        </p:nvSpPr>
        <p:spPr>
          <a:xfrm>
            <a:off x="2494987" y="6335062"/>
            <a:ext cx="90944" cy="153888"/>
          </a:xfrm>
          <a:prstGeom prst="rect">
            <a:avLst/>
          </a:prstGeom>
        </p:spPr>
        <p:txBody>
          <a:bodyPr/>
          <a:lstStyle/>
          <a:p>
            <a:fld id="{6686A102-957E-47D3-A22D-E8508A8052D6}" type="slidenum">
              <a:rPr lang="en-GB" smtClean="0"/>
              <a:pPr/>
              <a:t>‹#›</a:t>
            </a:fld>
            <a:endParaRPr lang="en-GB" dirty="0"/>
          </a:p>
        </p:txBody>
      </p:sp>
      <p:pic>
        <p:nvPicPr>
          <p:cNvPr id="2" name="Logo">
            <a:extLst>
              <a:ext uri="{FF2B5EF4-FFF2-40B4-BE49-F238E27FC236}">
                <a16:creationId xmlns:a16="http://schemas.microsoft.com/office/drawing/2014/main" id="{1A2844F0-C6AD-56C8-EBE3-ADAAFB49AC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66053" y="278965"/>
            <a:ext cx="900000" cy="378572"/>
          </a:xfrm>
          <a:prstGeom prst="rect">
            <a:avLst/>
          </a:prstGeom>
        </p:spPr>
      </p:pic>
    </p:spTree>
    <p:extLst>
      <p:ext uri="{BB962C8B-B14F-4D97-AF65-F5344CB8AC3E}">
        <p14:creationId xmlns:p14="http://schemas.microsoft.com/office/powerpoint/2010/main" val="1156028560"/>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Light grey">
    <p:bg>
      <p:bgRef idx="1001">
        <a:schemeClr val="bg2"/>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AB1352-3571-E94C-D083-C9185AA19E10}"/>
              </a:ext>
            </a:extLst>
          </p:cNvPr>
          <p:cNvSpPr>
            <a:spLocks noGrp="1"/>
          </p:cNvSpPr>
          <p:nvPr>
            <p:ph type="sldNum" sz="quarter" idx="10"/>
          </p:nvPr>
        </p:nvSpPr>
        <p:spPr>
          <a:xfrm>
            <a:off x="2494987" y="6335062"/>
            <a:ext cx="90944" cy="153888"/>
          </a:xfrm>
          <a:prstGeom prst="rect">
            <a:avLst/>
          </a:prstGeom>
        </p:spPr>
        <p:txBody>
          <a:bodyPr/>
          <a:lstStyle/>
          <a:p>
            <a:fld id="{6686A102-957E-47D3-A22D-E8508A8052D6}" type="slidenum">
              <a:rPr lang="en-GB" smtClean="0"/>
              <a:pPr/>
              <a:t>‹#›</a:t>
            </a:fld>
            <a:endParaRPr lang="en-GB" dirty="0"/>
          </a:p>
        </p:txBody>
      </p:sp>
    </p:spTree>
    <p:extLst>
      <p:ext uri="{BB962C8B-B14F-4D97-AF65-F5344CB8AC3E}">
        <p14:creationId xmlns:p14="http://schemas.microsoft.com/office/powerpoint/2010/main" val="76002656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ection Divider blue PoP">
    <p:bg>
      <p:bgRef idx="1001">
        <a:schemeClr val="bg2"/>
      </p:bgRef>
    </p:bg>
    <p:spTree>
      <p:nvGrpSpPr>
        <p:cNvPr id="1" name=""/>
        <p:cNvGrpSpPr/>
        <p:nvPr/>
      </p:nvGrpSpPr>
      <p:grpSpPr>
        <a:xfrm>
          <a:off x="0" y="0"/>
          <a:ext cx="0" cy="0"/>
          <a:chOff x="0" y="0"/>
          <a:chExt cx="0" cy="0"/>
        </a:xfrm>
      </p:grpSpPr>
      <p:sp>
        <p:nvSpPr>
          <p:cNvPr id="6" name="PoP">
            <a:extLst>
              <a:ext uri="{FF2B5EF4-FFF2-40B4-BE49-F238E27FC236}">
                <a16:creationId xmlns:a16="http://schemas.microsoft.com/office/drawing/2014/main" id="{1959936E-3E0B-E12E-F24B-8A18D051934D}"/>
              </a:ext>
            </a:extLst>
          </p:cNvPr>
          <p:cNvSpPr/>
          <p:nvPr>
            <p:custDataLst>
              <p:tags r:id="rId1"/>
            </p:custDataLst>
          </p:nvPr>
        </p:nvSpPr>
        <p:spPr>
          <a:xfrm>
            <a:off x="-1200" y="0"/>
            <a:ext cx="12193200" cy="6858000"/>
          </a:xfrm>
          <a:custGeom>
            <a:avLst/>
            <a:gdLst>
              <a:gd name="connsiteX0" fmla="*/ 1148287 w 12193200"/>
              <a:gd name="connsiteY0" fmla="*/ 2128273 h 6858000"/>
              <a:gd name="connsiteX1" fmla="*/ 1148287 w 12193200"/>
              <a:gd name="connsiteY1" fmla="*/ 2364952 h 6858000"/>
              <a:gd name="connsiteX2" fmla="*/ 1249720 w 12193200"/>
              <a:gd name="connsiteY2" fmla="*/ 2364952 h 6858000"/>
              <a:gd name="connsiteX3" fmla="*/ 1249720 w 12193200"/>
              <a:gd name="connsiteY3" fmla="*/ 2128273 h 6858000"/>
              <a:gd name="connsiteX4" fmla="*/ 2959359 w 12193200"/>
              <a:gd name="connsiteY4" fmla="*/ 1419521 h 6858000"/>
              <a:gd name="connsiteX5" fmla="*/ 2959359 w 12193200"/>
              <a:gd name="connsiteY5" fmla="*/ 1656317 h 6858000"/>
              <a:gd name="connsiteX6" fmla="*/ 3060792 w 12193200"/>
              <a:gd name="connsiteY6" fmla="*/ 1656317 h 6858000"/>
              <a:gd name="connsiteX7" fmla="*/ 3060792 w 12193200"/>
              <a:gd name="connsiteY7" fmla="*/ 1419521 h 6858000"/>
              <a:gd name="connsiteX8" fmla="*/ 1694416 w 12193200"/>
              <a:gd name="connsiteY8" fmla="*/ 1418235 h 6858000"/>
              <a:gd name="connsiteX9" fmla="*/ 1874821 w 12193200"/>
              <a:gd name="connsiteY9" fmla="*/ 1418235 h 6858000"/>
              <a:gd name="connsiteX10" fmla="*/ 1874821 w 12193200"/>
              <a:gd name="connsiteY10" fmla="*/ 1655031 h 6858000"/>
              <a:gd name="connsiteX11" fmla="*/ 1694416 w 12193200"/>
              <a:gd name="connsiteY11" fmla="*/ 1655031 h 6858000"/>
              <a:gd name="connsiteX12" fmla="*/ 3397151 w 12193200"/>
              <a:gd name="connsiteY12" fmla="*/ 1181438 h 6858000"/>
              <a:gd name="connsiteX13" fmla="*/ 3397151 w 12193200"/>
              <a:gd name="connsiteY13" fmla="*/ 1181672 h 6858000"/>
              <a:gd name="connsiteX14" fmla="*/ 3396917 w 12193200"/>
              <a:gd name="connsiteY14" fmla="*/ 1182023 h 6858000"/>
              <a:gd name="connsiteX15" fmla="*/ 3396917 w 12193200"/>
              <a:gd name="connsiteY15" fmla="*/ 1419521 h 6858000"/>
              <a:gd name="connsiteX16" fmla="*/ 3497532 w 12193200"/>
              <a:gd name="connsiteY16" fmla="*/ 1419521 h 6858000"/>
              <a:gd name="connsiteX17" fmla="*/ 3497532 w 12193200"/>
              <a:gd name="connsiteY17" fmla="*/ 1181438 h 6858000"/>
              <a:gd name="connsiteX18" fmla="*/ 3997448 w 12193200"/>
              <a:gd name="connsiteY18" fmla="*/ 1181320 h 6858000"/>
              <a:gd name="connsiteX19" fmla="*/ 3997448 w 12193200"/>
              <a:gd name="connsiteY19" fmla="*/ 1418117 h 6858000"/>
              <a:gd name="connsiteX20" fmla="*/ 4177853 w 12193200"/>
              <a:gd name="connsiteY20" fmla="*/ 1418117 h 6858000"/>
              <a:gd name="connsiteX21" fmla="*/ 4177853 w 12193200"/>
              <a:gd name="connsiteY21" fmla="*/ 1181320 h 6858000"/>
              <a:gd name="connsiteX22" fmla="*/ 5869826 w 12193200"/>
              <a:gd name="connsiteY22" fmla="*/ 470580 h 6858000"/>
              <a:gd name="connsiteX23" fmla="*/ 5869826 w 12193200"/>
              <a:gd name="connsiteY23" fmla="*/ 707377 h 6858000"/>
              <a:gd name="connsiteX24" fmla="*/ 5971259 w 12193200"/>
              <a:gd name="connsiteY24" fmla="*/ 707377 h 6858000"/>
              <a:gd name="connsiteX25" fmla="*/ 5971259 w 12193200"/>
              <a:gd name="connsiteY25" fmla="*/ 470580 h 6858000"/>
              <a:gd name="connsiteX26" fmla="*/ 4750308 w 12193200"/>
              <a:gd name="connsiteY26" fmla="*/ 234369 h 6858000"/>
              <a:gd name="connsiteX27" fmla="*/ 5201320 w 12193200"/>
              <a:gd name="connsiteY27" fmla="*/ 234369 h 6858000"/>
              <a:gd name="connsiteX28" fmla="*/ 5201320 w 12193200"/>
              <a:gd name="connsiteY28" fmla="*/ 471165 h 6858000"/>
              <a:gd name="connsiteX29" fmla="*/ 4750308 w 12193200"/>
              <a:gd name="connsiteY29" fmla="*/ 471165 h 6858000"/>
              <a:gd name="connsiteX30" fmla="*/ 4468468 w 12193200"/>
              <a:gd name="connsiteY30" fmla="*/ 234369 h 6858000"/>
              <a:gd name="connsiteX31" fmla="*/ 4648874 w 12193200"/>
              <a:gd name="connsiteY31" fmla="*/ 234369 h 6858000"/>
              <a:gd name="connsiteX32" fmla="*/ 4648874 w 12193200"/>
              <a:gd name="connsiteY32" fmla="*/ 471165 h 6858000"/>
              <a:gd name="connsiteX33" fmla="*/ 4468468 w 12193200"/>
              <a:gd name="connsiteY33" fmla="*/ 471165 h 6858000"/>
              <a:gd name="connsiteX34" fmla="*/ 6042859 w 12193200"/>
              <a:gd name="connsiteY34" fmla="*/ 0 h 6858000"/>
              <a:gd name="connsiteX35" fmla="*/ 7423510 w 12193200"/>
              <a:gd name="connsiteY35" fmla="*/ 0 h 6858000"/>
              <a:gd name="connsiteX36" fmla="*/ 7423510 w 12193200"/>
              <a:gd name="connsiteY36" fmla="*/ 234369 h 6858000"/>
              <a:gd name="connsiteX37" fmla="*/ 7524943 w 12193200"/>
              <a:gd name="connsiteY37" fmla="*/ 234369 h 6858000"/>
              <a:gd name="connsiteX38" fmla="*/ 7524943 w 12193200"/>
              <a:gd name="connsiteY38" fmla="*/ 0 h 6858000"/>
              <a:gd name="connsiteX39" fmla="*/ 12193200 w 12193200"/>
              <a:gd name="connsiteY39" fmla="*/ 0 h 6858000"/>
              <a:gd name="connsiteX40" fmla="*/ 12193200 w 12193200"/>
              <a:gd name="connsiteY40" fmla="*/ 6858000 h 6858000"/>
              <a:gd name="connsiteX41" fmla="*/ 0 w 12193200"/>
              <a:gd name="connsiteY41" fmla="*/ 6858000 h 6858000"/>
              <a:gd name="connsiteX42" fmla="*/ 0 w 12193200"/>
              <a:gd name="connsiteY42" fmla="*/ 2364601 h 6858000"/>
              <a:gd name="connsiteX43" fmla="*/ 133594 w 12193200"/>
              <a:gd name="connsiteY43" fmla="*/ 2364601 h 6858000"/>
              <a:gd name="connsiteX44" fmla="*/ 133594 w 12193200"/>
              <a:gd name="connsiteY44" fmla="*/ 2127805 h 6858000"/>
              <a:gd name="connsiteX45" fmla="*/ 231284 w 12193200"/>
              <a:gd name="connsiteY45" fmla="*/ 2127805 h 6858000"/>
              <a:gd name="connsiteX46" fmla="*/ 231284 w 12193200"/>
              <a:gd name="connsiteY46" fmla="*/ 2364601 h 6858000"/>
              <a:gd name="connsiteX47" fmla="*/ 415668 w 12193200"/>
              <a:gd name="connsiteY47" fmla="*/ 2364601 h 6858000"/>
              <a:gd name="connsiteX48" fmla="*/ 415668 w 12193200"/>
              <a:gd name="connsiteY48" fmla="*/ 2601046 h 6858000"/>
              <a:gd name="connsiteX49" fmla="*/ 517102 w 12193200"/>
              <a:gd name="connsiteY49" fmla="*/ 2601046 h 6858000"/>
              <a:gd name="connsiteX50" fmla="*/ 517102 w 12193200"/>
              <a:gd name="connsiteY50" fmla="*/ 2364601 h 6858000"/>
              <a:gd name="connsiteX51" fmla="*/ 697507 w 12193200"/>
              <a:gd name="connsiteY51" fmla="*/ 2364601 h 6858000"/>
              <a:gd name="connsiteX52" fmla="*/ 697507 w 12193200"/>
              <a:gd name="connsiteY52" fmla="*/ 2127921 h 6858000"/>
              <a:gd name="connsiteX53" fmla="*/ 517102 w 12193200"/>
              <a:gd name="connsiteY53" fmla="*/ 2127921 h 6858000"/>
              <a:gd name="connsiteX54" fmla="*/ 517102 w 12193200"/>
              <a:gd name="connsiteY54" fmla="*/ 1891125 h 6858000"/>
              <a:gd name="connsiteX55" fmla="*/ 1353611 w 12193200"/>
              <a:gd name="connsiteY55" fmla="*/ 1891125 h 6858000"/>
              <a:gd name="connsiteX56" fmla="*/ 1353611 w 12193200"/>
              <a:gd name="connsiteY56" fmla="*/ 1655031 h 6858000"/>
              <a:gd name="connsiteX57" fmla="*/ 1694416 w 12193200"/>
              <a:gd name="connsiteY57" fmla="*/ 1655031 h 6858000"/>
              <a:gd name="connsiteX58" fmla="*/ 1694416 w 12193200"/>
              <a:gd name="connsiteY58" fmla="*/ 1891360 h 6858000"/>
              <a:gd name="connsiteX59" fmla="*/ 1976255 w 12193200"/>
              <a:gd name="connsiteY59" fmla="*/ 1891360 h 6858000"/>
              <a:gd name="connsiteX60" fmla="*/ 1976255 w 12193200"/>
              <a:gd name="connsiteY60" fmla="*/ 1418235 h 6858000"/>
              <a:gd name="connsiteX61" fmla="*/ 2427268 w 12193200"/>
              <a:gd name="connsiteY61" fmla="*/ 1418235 h 6858000"/>
              <a:gd name="connsiteX62" fmla="*/ 2523204 w 12193200"/>
              <a:gd name="connsiteY62" fmla="*/ 1418235 h 6858000"/>
              <a:gd name="connsiteX63" fmla="*/ 2523204 w 12193200"/>
              <a:gd name="connsiteY63" fmla="*/ 1180970 h 6858000"/>
              <a:gd name="connsiteX64" fmla="*/ 2940171 w 12193200"/>
              <a:gd name="connsiteY64" fmla="*/ 1180970 h 6858000"/>
              <a:gd name="connsiteX65" fmla="*/ 2940171 w 12193200"/>
              <a:gd name="connsiteY65" fmla="*/ 944174 h 6858000"/>
              <a:gd name="connsiteX66" fmla="*/ 3126426 w 12193200"/>
              <a:gd name="connsiteY66" fmla="*/ 944174 h 6858000"/>
              <a:gd name="connsiteX67" fmla="*/ 3126426 w 12193200"/>
              <a:gd name="connsiteY67" fmla="*/ 706909 h 6858000"/>
              <a:gd name="connsiteX68" fmla="*/ 3227977 w 12193200"/>
              <a:gd name="connsiteY68" fmla="*/ 706909 h 6858000"/>
              <a:gd name="connsiteX69" fmla="*/ 3227977 w 12193200"/>
              <a:gd name="connsiteY69" fmla="*/ 944174 h 6858000"/>
              <a:gd name="connsiteX70" fmla="*/ 3677938 w 12193200"/>
              <a:gd name="connsiteY70" fmla="*/ 944174 h 6858000"/>
              <a:gd name="connsiteX71" fmla="*/ 3677938 w 12193200"/>
              <a:gd name="connsiteY71" fmla="*/ 1180970 h 6858000"/>
              <a:gd name="connsiteX72" fmla="*/ 3778553 w 12193200"/>
              <a:gd name="connsiteY72" fmla="*/ 1180970 h 6858000"/>
              <a:gd name="connsiteX73" fmla="*/ 3778553 w 12193200"/>
              <a:gd name="connsiteY73" fmla="*/ 944174 h 6858000"/>
              <a:gd name="connsiteX74" fmla="*/ 3987855 w 12193200"/>
              <a:gd name="connsiteY74" fmla="*/ 944174 h 6858000"/>
              <a:gd name="connsiteX75" fmla="*/ 3987855 w 12193200"/>
              <a:gd name="connsiteY75" fmla="*/ 706909 h 6858000"/>
              <a:gd name="connsiteX76" fmla="*/ 4569902 w 12193200"/>
              <a:gd name="connsiteY76" fmla="*/ 706909 h 6858000"/>
              <a:gd name="connsiteX77" fmla="*/ 4569902 w 12193200"/>
              <a:gd name="connsiteY77" fmla="*/ 944174 h 6858000"/>
              <a:gd name="connsiteX78" fmla="*/ 5039400 w 12193200"/>
              <a:gd name="connsiteY78" fmla="*/ 944174 h 6858000"/>
              <a:gd name="connsiteX79" fmla="*/ 5039400 w 12193200"/>
              <a:gd name="connsiteY79" fmla="*/ 707377 h 6858000"/>
              <a:gd name="connsiteX80" fmla="*/ 5496262 w 12193200"/>
              <a:gd name="connsiteY80" fmla="*/ 707377 h 6858000"/>
              <a:gd name="connsiteX81" fmla="*/ 5496262 w 12193200"/>
              <a:gd name="connsiteY81" fmla="*/ 470580 h 6858000"/>
              <a:gd name="connsiteX82" fmla="*/ 5302755 w 12193200"/>
              <a:gd name="connsiteY82" fmla="*/ 470580 h 6858000"/>
              <a:gd name="connsiteX83" fmla="*/ 5302755 w 12193200"/>
              <a:gd name="connsiteY83" fmla="*/ 233784 h 6858000"/>
              <a:gd name="connsiteX84" fmla="*/ 6042859 w 12193200"/>
              <a:gd name="connsiteY84" fmla="*/ 2337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3200" h="6858000">
                <a:moveTo>
                  <a:pt x="1148287" y="2128273"/>
                </a:moveTo>
                <a:lnTo>
                  <a:pt x="1148287" y="2364952"/>
                </a:lnTo>
                <a:lnTo>
                  <a:pt x="1249720" y="2364952"/>
                </a:lnTo>
                <a:lnTo>
                  <a:pt x="1249720" y="2128273"/>
                </a:lnTo>
                <a:close/>
                <a:moveTo>
                  <a:pt x="2959359" y="1419521"/>
                </a:moveTo>
                <a:lnTo>
                  <a:pt x="2959359" y="1656317"/>
                </a:lnTo>
                <a:lnTo>
                  <a:pt x="3060792" y="1656317"/>
                </a:lnTo>
                <a:lnTo>
                  <a:pt x="3060792" y="1419521"/>
                </a:lnTo>
                <a:close/>
                <a:moveTo>
                  <a:pt x="1694416" y="1418235"/>
                </a:moveTo>
                <a:lnTo>
                  <a:pt x="1874821" y="1418235"/>
                </a:lnTo>
                <a:lnTo>
                  <a:pt x="1874821" y="1655031"/>
                </a:lnTo>
                <a:lnTo>
                  <a:pt x="1694416" y="1655031"/>
                </a:lnTo>
                <a:close/>
                <a:moveTo>
                  <a:pt x="3397151" y="1181438"/>
                </a:moveTo>
                <a:lnTo>
                  <a:pt x="3397151" y="1181672"/>
                </a:lnTo>
                <a:cubicBezTo>
                  <a:pt x="3397151" y="1181672"/>
                  <a:pt x="3396917" y="1182023"/>
                  <a:pt x="3396917" y="1182023"/>
                </a:cubicBezTo>
                <a:lnTo>
                  <a:pt x="3396917" y="1419521"/>
                </a:lnTo>
                <a:lnTo>
                  <a:pt x="3497532" y="1419521"/>
                </a:lnTo>
                <a:lnTo>
                  <a:pt x="3497532" y="1181438"/>
                </a:lnTo>
                <a:close/>
                <a:moveTo>
                  <a:pt x="3997448" y="1181320"/>
                </a:moveTo>
                <a:lnTo>
                  <a:pt x="3997448" y="1418117"/>
                </a:lnTo>
                <a:lnTo>
                  <a:pt x="4177853" y="1418117"/>
                </a:lnTo>
                <a:lnTo>
                  <a:pt x="4177853" y="1181320"/>
                </a:lnTo>
                <a:close/>
                <a:moveTo>
                  <a:pt x="5869826" y="470580"/>
                </a:moveTo>
                <a:lnTo>
                  <a:pt x="5869826" y="707377"/>
                </a:lnTo>
                <a:lnTo>
                  <a:pt x="5971259" y="707377"/>
                </a:lnTo>
                <a:lnTo>
                  <a:pt x="5971259" y="470580"/>
                </a:lnTo>
                <a:close/>
                <a:moveTo>
                  <a:pt x="4750308" y="234369"/>
                </a:moveTo>
                <a:lnTo>
                  <a:pt x="5201320" y="234369"/>
                </a:lnTo>
                <a:lnTo>
                  <a:pt x="5201320" y="471165"/>
                </a:lnTo>
                <a:lnTo>
                  <a:pt x="4750308" y="471165"/>
                </a:lnTo>
                <a:close/>
                <a:moveTo>
                  <a:pt x="4468468" y="234369"/>
                </a:moveTo>
                <a:lnTo>
                  <a:pt x="4648874" y="234369"/>
                </a:lnTo>
                <a:lnTo>
                  <a:pt x="4648874" y="471165"/>
                </a:lnTo>
                <a:lnTo>
                  <a:pt x="4468468" y="471165"/>
                </a:lnTo>
                <a:close/>
                <a:moveTo>
                  <a:pt x="6042859" y="0"/>
                </a:moveTo>
                <a:lnTo>
                  <a:pt x="7423510" y="0"/>
                </a:lnTo>
                <a:lnTo>
                  <a:pt x="7423510" y="234369"/>
                </a:lnTo>
                <a:lnTo>
                  <a:pt x="7524943" y="234369"/>
                </a:lnTo>
                <a:lnTo>
                  <a:pt x="7524943" y="0"/>
                </a:lnTo>
                <a:lnTo>
                  <a:pt x="12193200" y="0"/>
                </a:lnTo>
                <a:lnTo>
                  <a:pt x="12193200" y="6858000"/>
                </a:lnTo>
                <a:lnTo>
                  <a:pt x="0" y="6858000"/>
                </a:lnTo>
                <a:lnTo>
                  <a:pt x="0" y="2364601"/>
                </a:lnTo>
                <a:lnTo>
                  <a:pt x="133594" y="2364601"/>
                </a:lnTo>
                <a:lnTo>
                  <a:pt x="133594" y="2127805"/>
                </a:lnTo>
                <a:lnTo>
                  <a:pt x="231284" y="2127805"/>
                </a:lnTo>
                <a:lnTo>
                  <a:pt x="231284" y="2364601"/>
                </a:lnTo>
                <a:lnTo>
                  <a:pt x="415668" y="2364601"/>
                </a:lnTo>
                <a:lnTo>
                  <a:pt x="415668" y="2601046"/>
                </a:lnTo>
                <a:lnTo>
                  <a:pt x="517102" y="2601046"/>
                </a:lnTo>
                <a:lnTo>
                  <a:pt x="517102" y="2364601"/>
                </a:lnTo>
                <a:lnTo>
                  <a:pt x="697507" y="2364601"/>
                </a:lnTo>
                <a:lnTo>
                  <a:pt x="697507" y="2127921"/>
                </a:lnTo>
                <a:lnTo>
                  <a:pt x="517102" y="2127921"/>
                </a:lnTo>
                <a:lnTo>
                  <a:pt x="517102" y="1891125"/>
                </a:lnTo>
                <a:lnTo>
                  <a:pt x="1353611" y="1891125"/>
                </a:lnTo>
                <a:lnTo>
                  <a:pt x="1353611" y="1655031"/>
                </a:lnTo>
                <a:lnTo>
                  <a:pt x="1694416" y="1655031"/>
                </a:lnTo>
                <a:lnTo>
                  <a:pt x="1694416" y="1891360"/>
                </a:lnTo>
                <a:lnTo>
                  <a:pt x="1976255" y="1891360"/>
                </a:lnTo>
                <a:lnTo>
                  <a:pt x="1976255" y="1418235"/>
                </a:lnTo>
                <a:cubicBezTo>
                  <a:pt x="1976255" y="1418235"/>
                  <a:pt x="2427268" y="1418235"/>
                  <a:pt x="2427268" y="1418235"/>
                </a:cubicBezTo>
                <a:lnTo>
                  <a:pt x="2523204" y="1418235"/>
                </a:lnTo>
                <a:lnTo>
                  <a:pt x="2523204" y="1180970"/>
                </a:lnTo>
                <a:lnTo>
                  <a:pt x="2940171" y="1180970"/>
                </a:lnTo>
                <a:lnTo>
                  <a:pt x="2940171" y="944174"/>
                </a:lnTo>
                <a:lnTo>
                  <a:pt x="3126426" y="944174"/>
                </a:lnTo>
                <a:lnTo>
                  <a:pt x="3126426" y="706909"/>
                </a:lnTo>
                <a:lnTo>
                  <a:pt x="3227977" y="706909"/>
                </a:lnTo>
                <a:lnTo>
                  <a:pt x="3227977" y="944174"/>
                </a:lnTo>
                <a:lnTo>
                  <a:pt x="3677938" y="944174"/>
                </a:lnTo>
                <a:lnTo>
                  <a:pt x="3677938" y="1180970"/>
                </a:lnTo>
                <a:lnTo>
                  <a:pt x="3778553" y="1180970"/>
                </a:lnTo>
                <a:lnTo>
                  <a:pt x="3778553" y="944174"/>
                </a:lnTo>
                <a:lnTo>
                  <a:pt x="3987855" y="944174"/>
                </a:lnTo>
                <a:lnTo>
                  <a:pt x="3987855" y="706909"/>
                </a:lnTo>
                <a:lnTo>
                  <a:pt x="4569902" y="706909"/>
                </a:lnTo>
                <a:lnTo>
                  <a:pt x="4569902" y="944174"/>
                </a:lnTo>
                <a:lnTo>
                  <a:pt x="5039400" y="944174"/>
                </a:lnTo>
                <a:lnTo>
                  <a:pt x="5039400" y="707377"/>
                </a:lnTo>
                <a:lnTo>
                  <a:pt x="5496262" y="707377"/>
                </a:lnTo>
                <a:lnTo>
                  <a:pt x="5496262" y="470580"/>
                </a:lnTo>
                <a:lnTo>
                  <a:pt x="5302755" y="470580"/>
                </a:lnTo>
                <a:lnTo>
                  <a:pt x="5302755" y="233784"/>
                </a:lnTo>
                <a:lnTo>
                  <a:pt x="6042859" y="233784"/>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ext Placeholder 2">
            <a:extLst>
              <a:ext uri="{FF2B5EF4-FFF2-40B4-BE49-F238E27FC236}">
                <a16:creationId xmlns:a16="http://schemas.microsoft.com/office/drawing/2014/main" id="{61B2ABDA-DDAF-9A77-BDC2-22003E3AAD92}"/>
              </a:ext>
            </a:extLst>
          </p:cNvPr>
          <p:cNvSpPr>
            <a:spLocks noGrp="1"/>
          </p:cNvSpPr>
          <p:nvPr>
            <p:ph type="body" idx="1"/>
          </p:nvPr>
        </p:nvSpPr>
        <p:spPr>
          <a:xfrm>
            <a:off x="2586038" y="3789005"/>
            <a:ext cx="4319587" cy="1590188"/>
          </a:xfrm>
        </p:spPr>
        <p:txBody>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Section Title">
            <a:extLst>
              <a:ext uri="{FF2B5EF4-FFF2-40B4-BE49-F238E27FC236}">
                <a16:creationId xmlns:a16="http://schemas.microsoft.com/office/drawing/2014/main" id="{2251077D-1245-F768-6D1A-DF5DA28DC78D}"/>
              </a:ext>
            </a:extLst>
          </p:cNvPr>
          <p:cNvSpPr>
            <a:spLocks noGrp="1"/>
          </p:cNvSpPr>
          <p:nvPr>
            <p:ph type="title"/>
          </p:nvPr>
        </p:nvSpPr>
        <p:spPr>
          <a:xfrm>
            <a:off x="2586038" y="2429999"/>
            <a:ext cx="4319587" cy="1260000"/>
          </a:xfrm>
        </p:spPr>
        <p:txBody>
          <a:bodyPr anchor="t" anchorCtr="0"/>
          <a:lstStyle>
            <a:lvl1pPr>
              <a:defRPr sz="4000">
                <a:solidFill>
                  <a:schemeClr val="tx1"/>
                </a:solidFill>
              </a:defRPr>
            </a:lvl1pPr>
          </a:lstStyle>
          <a:p>
            <a:r>
              <a:rPr lang="en-US"/>
              <a:t>Click to edit Master title style</a:t>
            </a:r>
            <a:endParaRPr lang="en-GB" dirty="0"/>
          </a:p>
        </p:txBody>
      </p:sp>
      <p:pic>
        <p:nvPicPr>
          <p:cNvPr id="8" name="Logo">
            <a:extLst>
              <a:ext uri="{FF2B5EF4-FFF2-40B4-BE49-F238E27FC236}">
                <a16:creationId xmlns:a16="http://schemas.microsoft.com/office/drawing/2014/main" id="{405ED556-94E1-A715-9091-DBEEB77B26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71388" y="684213"/>
            <a:ext cx="1232421" cy="518400"/>
          </a:xfrm>
          <a:prstGeom prst="rect">
            <a:avLst/>
          </a:prstGeom>
        </p:spPr>
      </p:pic>
    </p:spTree>
    <p:extLst>
      <p:ext uri="{BB962C8B-B14F-4D97-AF65-F5344CB8AC3E}">
        <p14:creationId xmlns:p14="http://schemas.microsoft.com/office/powerpoint/2010/main" val="139822294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reate Layout 1 side title right">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a:xfrm>
            <a:off x="785812" y="1179513"/>
            <a:ext cx="5219701" cy="4319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a:xfrm>
            <a:off x="6186489" y="2221200"/>
            <a:ext cx="3420000" cy="1108800"/>
          </a:xfrm>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97FC0791-90B0-E90A-3F40-E62CE7D9B6F2}"/>
              </a:ext>
            </a:extLst>
          </p:cNvPr>
          <p:cNvSpPr>
            <a:spLocks noGrp="1"/>
          </p:cNvSpPr>
          <p:nvPr>
            <p:ph type="sldNum" sz="quarter" idx="12"/>
          </p:nvPr>
        </p:nvSpPr>
        <p:spPr/>
        <p:txBody>
          <a:bodyPr/>
          <a:lstStyle/>
          <a:p>
            <a:fld id="{6686A102-957E-47D3-A22D-E8508A8052D6}" type="slidenum">
              <a:rPr lang="en-GB" smtClean="0"/>
              <a:pPr/>
              <a:t>‹#›</a:t>
            </a:fld>
            <a:endParaRPr lang="en-GB" dirty="0"/>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61191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Section Divider green PoP">
    <p:bg>
      <p:bgRef idx="1001">
        <a:schemeClr val="bg2"/>
      </p:bgRef>
    </p:bg>
    <p:spTree>
      <p:nvGrpSpPr>
        <p:cNvPr id="1" name=""/>
        <p:cNvGrpSpPr/>
        <p:nvPr/>
      </p:nvGrpSpPr>
      <p:grpSpPr>
        <a:xfrm>
          <a:off x="0" y="0"/>
          <a:ext cx="0" cy="0"/>
          <a:chOff x="0" y="0"/>
          <a:chExt cx="0" cy="0"/>
        </a:xfrm>
      </p:grpSpPr>
      <p:sp>
        <p:nvSpPr>
          <p:cNvPr id="6" name="PoP">
            <a:extLst>
              <a:ext uri="{FF2B5EF4-FFF2-40B4-BE49-F238E27FC236}">
                <a16:creationId xmlns:a16="http://schemas.microsoft.com/office/drawing/2014/main" id="{3C85F80A-028E-C256-4277-46CD9C05A03F}"/>
              </a:ext>
            </a:extLst>
          </p:cNvPr>
          <p:cNvSpPr/>
          <p:nvPr>
            <p:custDataLst>
              <p:tags r:id="rId1"/>
            </p:custDataLst>
          </p:nvPr>
        </p:nvSpPr>
        <p:spPr>
          <a:xfrm>
            <a:off x="-1200" y="0"/>
            <a:ext cx="12193200" cy="6858000"/>
          </a:xfrm>
          <a:custGeom>
            <a:avLst/>
            <a:gdLst>
              <a:gd name="connsiteX0" fmla="*/ 1148287 w 12193200"/>
              <a:gd name="connsiteY0" fmla="*/ 2128273 h 6858000"/>
              <a:gd name="connsiteX1" fmla="*/ 1148287 w 12193200"/>
              <a:gd name="connsiteY1" fmla="*/ 2364952 h 6858000"/>
              <a:gd name="connsiteX2" fmla="*/ 1249720 w 12193200"/>
              <a:gd name="connsiteY2" fmla="*/ 2364952 h 6858000"/>
              <a:gd name="connsiteX3" fmla="*/ 1249720 w 12193200"/>
              <a:gd name="connsiteY3" fmla="*/ 2128273 h 6858000"/>
              <a:gd name="connsiteX4" fmla="*/ 2959359 w 12193200"/>
              <a:gd name="connsiteY4" fmla="*/ 1419521 h 6858000"/>
              <a:gd name="connsiteX5" fmla="*/ 2959359 w 12193200"/>
              <a:gd name="connsiteY5" fmla="*/ 1656317 h 6858000"/>
              <a:gd name="connsiteX6" fmla="*/ 3060792 w 12193200"/>
              <a:gd name="connsiteY6" fmla="*/ 1656317 h 6858000"/>
              <a:gd name="connsiteX7" fmla="*/ 3060792 w 12193200"/>
              <a:gd name="connsiteY7" fmla="*/ 1419521 h 6858000"/>
              <a:gd name="connsiteX8" fmla="*/ 1694416 w 12193200"/>
              <a:gd name="connsiteY8" fmla="*/ 1418235 h 6858000"/>
              <a:gd name="connsiteX9" fmla="*/ 1874821 w 12193200"/>
              <a:gd name="connsiteY9" fmla="*/ 1418235 h 6858000"/>
              <a:gd name="connsiteX10" fmla="*/ 1874821 w 12193200"/>
              <a:gd name="connsiteY10" fmla="*/ 1655031 h 6858000"/>
              <a:gd name="connsiteX11" fmla="*/ 1694416 w 12193200"/>
              <a:gd name="connsiteY11" fmla="*/ 1655031 h 6858000"/>
              <a:gd name="connsiteX12" fmla="*/ 3397151 w 12193200"/>
              <a:gd name="connsiteY12" fmla="*/ 1181438 h 6858000"/>
              <a:gd name="connsiteX13" fmla="*/ 3397151 w 12193200"/>
              <a:gd name="connsiteY13" fmla="*/ 1181672 h 6858000"/>
              <a:gd name="connsiteX14" fmla="*/ 3396917 w 12193200"/>
              <a:gd name="connsiteY14" fmla="*/ 1182023 h 6858000"/>
              <a:gd name="connsiteX15" fmla="*/ 3396917 w 12193200"/>
              <a:gd name="connsiteY15" fmla="*/ 1419521 h 6858000"/>
              <a:gd name="connsiteX16" fmla="*/ 3497532 w 12193200"/>
              <a:gd name="connsiteY16" fmla="*/ 1419521 h 6858000"/>
              <a:gd name="connsiteX17" fmla="*/ 3497532 w 12193200"/>
              <a:gd name="connsiteY17" fmla="*/ 1181438 h 6858000"/>
              <a:gd name="connsiteX18" fmla="*/ 3997448 w 12193200"/>
              <a:gd name="connsiteY18" fmla="*/ 1181320 h 6858000"/>
              <a:gd name="connsiteX19" fmla="*/ 3997448 w 12193200"/>
              <a:gd name="connsiteY19" fmla="*/ 1418117 h 6858000"/>
              <a:gd name="connsiteX20" fmla="*/ 4177853 w 12193200"/>
              <a:gd name="connsiteY20" fmla="*/ 1418117 h 6858000"/>
              <a:gd name="connsiteX21" fmla="*/ 4177853 w 12193200"/>
              <a:gd name="connsiteY21" fmla="*/ 1181320 h 6858000"/>
              <a:gd name="connsiteX22" fmla="*/ 5869826 w 12193200"/>
              <a:gd name="connsiteY22" fmla="*/ 470580 h 6858000"/>
              <a:gd name="connsiteX23" fmla="*/ 5869826 w 12193200"/>
              <a:gd name="connsiteY23" fmla="*/ 707377 h 6858000"/>
              <a:gd name="connsiteX24" fmla="*/ 5971259 w 12193200"/>
              <a:gd name="connsiteY24" fmla="*/ 707377 h 6858000"/>
              <a:gd name="connsiteX25" fmla="*/ 5971259 w 12193200"/>
              <a:gd name="connsiteY25" fmla="*/ 470580 h 6858000"/>
              <a:gd name="connsiteX26" fmla="*/ 4750308 w 12193200"/>
              <a:gd name="connsiteY26" fmla="*/ 234369 h 6858000"/>
              <a:gd name="connsiteX27" fmla="*/ 5201320 w 12193200"/>
              <a:gd name="connsiteY27" fmla="*/ 234369 h 6858000"/>
              <a:gd name="connsiteX28" fmla="*/ 5201320 w 12193200"/>
              <a:gd name="connsiteY28" fmla="*/ 471165 h 6858000"/>
              <a:gd name="connsiteX29" fmla="*/ 4750308 w 12193200"/>
              <a:gd name="connsiteY29" fmla="*/ 471165 h 6858000"/>
              <a:gd name="connsiteX30" fmla="*/ 4468468 w 12193200"/>
              <a:gd name="connsiteY30" fmla="*/ 234369 h 6858000"/>
              <a:gd name="connsiteX31" fmla="*/ 4648874 w 12193200"/>
              <a:gd name="connsiteY31" fmla="*/ 234369 h 6858000"/>
              <a:gd name="connsiteX32" fmla="*/ 4648874 w 12193200"/>
              <a:gd name="connsiteY32" fmla="*/ 471165 h 6858000"/>
              <a:gd name="connsiteX33" fmla="*/ 4468468 w 12193200"/>
              <a:gd name="connsiteY33" fmla="*/ 471165 h 6858000"/>
              <a:gd name="connsiteX34" fmla="*/ 6042859 w 12193200"/>
              <a:gd name="connsiteY34" fmla="*/ 0 h 6858000"/>
              <a:gd name="connsiteX35" fmla="*/ 7423510 w 12193200"/>
              <a:gd name="connsiteY35" fmla="*/ 0 h 6858000"/>
              <a:gd name="connsiteX36" fmla="*/ 7423510 w 12193200"/>
              <a:gd name="connsiteY36" fmla="*/ 234369 h 6858000"/>
              <a:gd name="connsiteX37" fmla="*/ 7524943 w 12193200"/>
              <a:gd name="connsiteY37" fmla="*/ 234369 h 6858000"/>
              <a:gd name="connsiteX38" fmla="*/ 7524943 w 12193200"/>
              <a:gd name="connsiteY38" fmla="*/ 0 h 6858000"/>
              <a:gd name="connsiteX39" fmla="*/ 12193200 w 12193200"/>
              <a:gd name="connsiteY39" fmla="*/ 0 h 6858000"/>
              <a:gd name="connsiteX40" fmla="*/ 12193200 w 12193200"/>
              <a:gd name="connsiteY40" fmla="*/ 6858000 h 6858000"/>
              <a:gd name="connsiteX41" fmla="*/ 0 w 12193200"/>
              <a:gd name="connsiteY41" fmla="*/ 6858000 h 6858000"/>
              <a:gd name="connsiteX42" fmla="*/ 0 w 12193200"/>
              <a:gd name="connsiteY42" fmla="*/ 2364601 h 6858000"/>
              <a:gd name="connsiteX43" fmla="*/ 133594 w 12193200"/>
              <a:gd name="connsiteY43" fmla="*/ 2364601 h 6858000"/>
              <a:gd name="connsiteX44" fmla="*/ 133594 w 12193200"/>
              <a:gd name="connsiteY44" fmla="*/ 2127805 h 6858000"/>
              <a:gd name="connsiteX45" fmla="*/ 231284 w 12193200"/>
              <a:gd name="connsiteY45" fmla="*/ 2127805 h 6858000"/>
              <a:gd name="connsiteX46" fmla="*/ 231284 w 12193200"/>
              <a:gd name="connsiteY46" fmla="*/ 2364601 h 6858000"/>
              <a:gd name="connsiteX47" fmla="*/ 415668 w 12193200"/>
              <a:gd name="connsiteY47" fmla="*/ 2364601 h 6858000"/>
              <a:gd name="connsiteX48" fmla="*/ 415668 w 12193200"/>
              <a:gd name="connsiteY48" fmla="*/ 2601046 h 6858000"/>
              <a:gd name="connsiteX49" fmla="*/ 517102 w 12193200"/>
              <a:gd name="connsiteY49" fmla="*/ 2601046 h 6858000"/>
              <a:gd name="connsiteX50" fmla="*/ 517102 w 12193200"/>
              <a:gd name="connsiteY50" fmla="*/ 2364601 h 6858000"/>
              <a:gd name="connsiteX51" fmla="*/ 697507 w 12193200"/>
              <a:gd name="connsiteY51" fmla="*/ 2364601 h 6858000"/>
              <a:gd name="connsiteX52" fmla="*/ 697507 w 12193200"/>
              <a:gd name="connsiteY52" fmla="*/ 2127921 h 6858000"/>
              <a:gd name="connsiteX53" fmla="*/ 517102 w 12193200"/>
              <a:gd name="connsiteY53" fmla="*/ 2127921 h 6858000"/>
              <a:gd name="connsiteX54" fmla="*/ 517102 w 12193200"/>
              <a:gd name="connsiteY54" fmla="*/ 1891125 h 6858000"/>
              <a:gd name="connsiteX55" fmla="*/ 1353611 w 12193200"/>
              <a:gd name="connsiteY55" fmla="*/ 1891125 h 6858000"/>
              <a:gd name="connsiteX56" fmla="*/ 1353611 w 12193200"/>
              <a:gd name="connsiteY56" fmla="*/ 1655031 h 6858000"/>
              <a:gd name="connsiteX57" fmla="*/ 1694416 w 12193200"/>
              <a:gd name="connsiteY57" fmla="*/ 1655031 h 6858000"/>
              <a:gd name="connsiteX58" fmla="*/ 1694416 w 12193200"/>
              <a:gd name="connsiteY58" fmla="*/ 1891360 h 6858000"/>
              <a:gd name="connsiteX59" fmla="*/ 1976255 w 12193200"/>
              <a:gd name="connsiteY59" fmla="*/ 1891360 h 6858000"/>
              <a:gd name="connsiteX60" fmla="*/ 1976255 w 12193200"/>
              <a:gd name="connsiteY60" fmla="*/ 1418235 h 6858000"/>
              <a:gd name="connsiteX61" fmla="*/ 2427268 w 12193200"/>
              <a:gd name="connsiteY61" fmla="*/ 1418235 h 6858000"/>
              <a:gd name="connsiteX62" fmla="*/ 2523204 w 12193200"/>
              <a:gd name="connsiteY62" fmla="*/ 1418235 h 6858000"/>
              <a:gd name="connsiteX63" fmla="*/ 2523204 w 12193200"/>
              <a:gd name="connsiteY63" fmla="*/ 1180970 h 6858000"/>
              <a:gd name="connsiteX64" fmla="*/ 2940171 w 12193200"/>
              <a:gd name="connsiteY64" fmla="*/ 1180970 h 6858000"/>
              <a:gd name="connsiteX65" fmla="*/ 2940171 w 12193200"/>
              <a:gd name="connsiteY65" fmla="*/ 944174 h 6858000"/>
              <a:gd name="connsiteX66" fmla="*/ 3126426 w 12193200"/>
              <a:gd name="connsiteY66" fmla="*/ 944174 h 6858000"/>
              <a:gd name="connsiteX67" fmla="*/ 3126426 w 12193200"/>
              <a:gd name="connsiteY67" fmla="*/ 706909 h 6858000"/>
              <a:gd name="connsiteX68" fmla="*/ 3227977 w 12193200"/>
              <a:gd name="connsiteY68" fmla="*/ 706909 h 6858000"/>
              <a:gd name="connsiteX69" fmla="*/ 3227977 w 12193200"/>
              <a:gd name="connsiteY69" fmla="*/ 944174 h 6858000"/>
              <a:gd name="connsiteX70" fmla="*/ 3677938 w 12193200"/>
              <a:gd name="connsiteY70" fmla="*/ 944174 h 6858000"/>
              <a:gd name="connsiteX71" fmla="*/ 3677938 w 12193200"/>
              <a:gd name="connsiteY71" fmla="*/ 1180970 h 6858000"/>
              <a:gd name="connsiteX72" fmla="*/ 3778553 w 12193200"/>
              <a:gd name="connsiteY72" fmla="*/ 1180970 h 6858000"/>
              <a:gd name="connsiteX73" fmla="*/ 3778553 w 12193200"/>
              <a:gd name="connsiteY73" fmla="*/ 944174 h 6858000"/>
              <a:gd name="connsiteX74" fmla="*/ 3987855 w 12193200"/>
              <a:gd name="connsiteY74" fmla="*/ 944174 h 6858000"/>
              <a:gd name="connsiteX75" fmla="*/ 3987855 w 12193200"/>
              <a:gd name="connsiteY75" fmla="*/ 706909 h 6858000"/>
              <a:gd name="connsiteX76" fmla="*/ 4569902 w 12193200"/>
              <a:gd name="connsiteY76" fmla="*/ 706909 h 6858000"/>
              <a:gd name="connsiteX77" fmla="*/ 4569902 w 12193200"/>
              <a:gd name="connsiteY77" fmla="*/ 944174 h 6858000"/>
              <a:gd name="connsiteX78" fmla="*/ 5039400 w 12193200"/>
              <a:gd name="connsiteY78" fmla="*/ 944174 h 6858000"/>
              <a:gd name="connsiteX79" fmla="*/ 5039400 w 12193200"/>
              <a:gd name="connsiteY79" fmla="*/ 707377 h 6858000"/>
              <a:gd name="connsiteX80" fmla="*/ 5496262 w 12193200"/>
              <a:gd name="connsiteY80" fmla="*/ 707377 h 6858000"/>
              <a:gd name="connsiteX81" fmla="*/ 5496262 w 12193200"/>
              <a:gd name="connsiteY81" fmla="*/ 470580 h 6858000"/>
              <a:gd name="connsiteX82" fmla="*/ 5302755 w 12193200"/>
              <a:gd name="connsiteY82" fmla="*/ 470580 h 6858000"/>
              <a:gd name="connsiteX83" fmla="*/ 5302755 w 12193200"/>
              <a:gd name="connsiteY83" fmla="*/ 233784 h 6858000"/>
              <a:gd name="connsiteX84" fmla="*/ 6042859 w 12193200"/>
              <a:gd name="connsiteY84" fmla="*/ 2337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3200" h="6858000">
                <a:moveTo>
                  <a:pt x="1148287" y="2128273"/>
                </a:moveTo>
                <a:lnTo>
                  <a:pt x="1148287" y="2364952"/>
                </a:lnTo>
                <a:lnTo>
                  <a:pt x="1249720" y="2364952"/>
                </a:lnTo>
                <a:lnTo>
                  <a:pt x="1249720" y="2128273"/>
                </a:lnTo>
                <a:close/>
                <a:moveTo>
                  <a:pt x="2959359" y="1419521"/>
                </a:moveTo>
                <a:lnTo>
                  <a:pt x="2959359" y="1656317"/>
                </a:lnTo>
                <a:lnTo>
                  <a:pt x="3060792" y="1656317"/>
                </a:lnTo>
                <a:lnTo>
                  <a:pt x="3060792" y="1419521"/>
                </a:lnTo>
                <a:close/>
                <a:moveTo>
                  <a:pt x="1694416" y="1418235"/>
                </a:moveTo>
                <a:lnTo>
                  <a:pt x="1874821" y="1418235"/>
                </a:lnTo>
                <a:lnTo>
                  <a:pt x="1874821" y="1655031"/>
                </a:lnTo>
                <a:lnTo>
                  <a:pt x="1694416" y="1655031"/>
                </a:lnTo>
                <a:close/>
                <a:moveTo>
                  <a:pt x="3397151" y="1181438"/>
                </a:moveTo>
                <a:lnTo>
                  <a:pt x="3397151" y="1181672"/>
                </a:lnTo>
                <a:cubicBezTo>
                  <a:pt x="3397151" y="1181672"/>
                  <a:pt x="3396917" y="1182023"/>
                  <a:pt x="3396917" y="1182023"/>
                </a:cubicBezTo>
                <a:lnTo>
                  <a:pt x="3396917" y="1419521"/>
                </a:lnTo>
                <a:lnTo>
                  <a:pt x="3497532" y="1419521"/>
                </a:lnTo>
                <a:lnTo>
                  <a:pt x="3497532" y="1181438"/>
                </a:lnTo>
                <a:close/>
                <a:moveTo>
                  <a:pt x="3997448" y="1181320"/>
                </a:moveTo>
                <a:lnTo>
                  <a:pt x="3997448" y="1418117"/>
                </a:lnTo>
                <a:lnTo>
                  <a:pt x="4177853" y="1418117"/>
                </a:lnTo>
                <a:lnTo>
                  <a:pt x="4177853" y="1181320"/>
                </a:lnTo>
                <a:close/>
                <a:moveTo>
                  <a:pt x="5869826" y="470580"/>
                </a:moveTo>
                <a:lnTo>
                  <a:pt x="5869826" y="707377"/>
                </a:lnTo>
                <a:lnTo>
                  <a:pt x="5971259" y="707377"/>
                </a:lnTo>
                <a:lnTo>
                  <a:pt x="5971259" y="470580"/>
                </a:lnTo>
                <a:close/>
                <a:moveTo>
                  <a:pt x="4750308" y="234369"/>
                </a:moveTo>
                <a:lnTo>
                  <a:pt x="5201320" y="234369"/>
                </a:lnTo>
                <a:lnTo>
                  <a:pt x="5201320" y="471165"/>
                </a:lnTo>
                <a:lnTo>
                  <a:pt x="4750308" y="471165"/>
                </a:lnTo>
                <a:close/>
                <a:moveTo>
                  <a:pt x="4468468" y="234369"/>
                </a:moveTo>
                <a:lnTo>
                  <a:pt x="4648874" y="234369"/>
                </a:lnTo>
                <a:lnTo>
                  <a:pt x="4648874" y="471165"/>
                </a:lnTo>
                <a:lnTo>
                  <a:pt x="4468468" y="471165"/>
                </a:lnTo>
                <a:close/>
                <a:moveTo>
                  <a:pt x="6042859" y="0"/>
                </a:moveTo>
                <a:lnTo>
                  <a:pt x="7423510" y="0"/>
                </a:lnTo>
                <a:lnTo>
                  <a:pt x="7423510" y="234369"/>
                </a:lnTo>
                <a:lnTo>
                  <a:pt x="7524943" y="234369"/>
                </a:lnTo>
                <a:lnTo>
                  <a:pt x="7524943" y="0"/>
                </a:lnTo>
                <a:lnTo>
                  <a:pt x="12193200" y="0"/>
                </a:lnTo>
                <a:lnTo>
                  <a:pt x="12193200" y="6858000"/>
                </a:lnTo>
                <a:lnTo>
                  <a:pt x="0" y="6858000"/>
                </a:lnTo>
                <a:lnTo>
                  <a:pt x="0" y="2364601"/>
                </a:lnTo>
                <a:lnTo>
                  <a:pt x="133594" y="2364601"/>
                </a:lnTo>
                <a:lnTo>
                  <a:pt x="133594" y="2127805"/>
                </a:lnTo>
                <a:lnTo>
                  <a:pt x="231284" y="2127805"/>
                </a:lnTo>
                <a:lnTo>
                  <a:pt x="231284" y="2364601"/>
                </a:lnTo>
                <a:lnTo>
                  <a:pt x="415668" y="2364601"/>
                </a:lnTo>
                <a:lnTo>
                  <a:pt x="415668" y="2601046"/>
                </a:lnTo>
                <a:lnTo>
                  <a:pt x="517102" y="2601046"/>
                </a:lnTo>
                <a:lnTo>
                  <a:pt x="517102" y="2364601"/>
                </a:lnTo>
                <a:lnTo>
                  <a:pt x="697507" y="2364601"/>
                </a:lnTo>
                <a:lnTo>
                  <a:pt x="697507" y="2127921"/>
                </a:lnTo>
                <a:lnTo>
                  <a:pt x="517102" y="2127921"/>
                </a:lnTo>
                <a:lnTo>
                  <a:pt x="517102" y="1891125"/>
                </a:lnTo>
                <a:lnTo>
                  <a:pt x="1353611" y="1891125"/>
                </a:lnTo>
                <a:lnTo>
                  <a:pt x="1353611" y="1655031"/>
                </a:lnTo>
                <a:lnTo>
                  <a:pt x="1694416" y="1655031"/>
                </a:lnTo>
                <a:lnTo>
                  <a:pt x="1694416" y="1891360"/>
                </a:lnTo>
                <a:lnTo>
                  <a:pt x="1976255" y="1891360"/>
                </a:lnTo>
                <a:lnTo>
                  <a:pt x="1976255" y="1418235"/>
                </a:lnTo>
                <a:cubicBezTo>
                  <a:pt x="1976255" y="1418235"/>
                  <a:pt x="2427268" y="1418235"/>
                  <a:pt x="2427268" y="1418235"/>
                </a:cubicBezTo>
                <a:lnTo>
                  <a:pt x="2523204" y="1418235"/>
                </a:lnTo>
                <a:lnTo>
                  <a:pt x="2523204" y="1180970"/>
                </a:lnTo>
                <a:lnTo>
                  <a:pt x="2940171" y="1180970"/>
                </a:lnTo>
                <a:lnTo>
                  <a:pt x="2940171" y="944174"/>
                </a:lnTo>
                <a:lnTo>
                  <a:pt x="3126426" y="944174"/>
                </a:lnTo>
                <a:lnTo>
                  <a:pt x="3126426" y="706909"/>
                </a:lnTo>
                <a:lnTo>
                  <a:pt x="3227977" y="706909"/>
                </a:lnTo>
                <a:lnTo>
                  <a:pt x="3227977" y="944174"/>
                </a:lnTo>
                <a:lnTo>
                  <a:pt x="3677938" y="944174"/>
                </a:lnTo>
                <a:lnTo>
                  <a:pt x="3677938" y="1180970"/>
                </a:lnTo>
                <a:lnTo>
                  <a:pt x="3778553" y="1180970"/>
                </a:lnTo>
                <a:lnTo>
                  <a:pt x="3778553" y="944174"/>
                </a:lnTo>
                <a:lnTo>
                  <a:pt x="3987855" y="944174"/>
                </a:lnTo>
                <a:lnTo>
                  <a:pt x="3987855" y="706909"/>
                </a:lnTo>
                <a:lnTo>
                  <a:pt x="4569902" y="706909"/>
                </a:lnTo>
                <a:lnTo>
                  <a:pt x="4569902" y="944174"/>
                </a:lnTo>
                <a:lnTo>
                  <a:pt x="5039400" y="944174"/>
                </a:lnTo>
                <a:lnTo>
                  <a:pt x="5039400" y="707377"/>
                </a:lnTo>
                <a:lnTo>
                  <a:pt x="5496262" y="707377"/>
                </a:lnTo>
                <a:lnTo>
                  <a:pt x="5496262" y="470580"/>
                </a:lnTo>
                <a:lnTo>
                  <a:pt x="5302755" y="470580"/>
                </a:lnTo>
                <a:lnTo>
                  <a:pt x="5302755" y="233784"/>
                </a:lnTo>
                <a:lnTo>
                  <a:pt x="6042859" y="233784"/>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ext Placeholder 2">
            <a:extLst>
              <a:ext uri="{FF2B5EF4-FFF2-40B4-BE49-F238E27FC236}">
                <a16:creationId xmlns:a16="http://schemas.microsoft.com/office/drawing/2014/main" id="{61B2ABDA-DDAF-9A77-BDC2-22003E3AAD92}"/>
              </a:ext>
            </a:extLst>
          </p:cNvPr>
          <p:cNvSpPr>
            <a:spLocks noGrp="1"/>
          </p:cNvSpPr>
          <p:nvPr>
            <p:ph type="body" idx="1"/>
          </p:nvPr>
        </p:nvSpPr>
        <p:spPr>
          <a:xfrm>
            <a:off x="2586038" y="3789005"/>
            <a:ext cx="4319587" cy="1590188"/>
          </a:xfrm>
        </p:spPr>
        <p:txBody>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Section Title">
            <a:extLst>
              <a:ext uri="{FF2B5EF4-FFF2-40B4-BE49-F238E27FC236}">
                <a16:creationId xmlns:a16="http://schemas.microsoft.com/office/drawing/2014/main" id="{2251077D-1245-F768-6D1A-DF5DA28DC78D}"/>
              </a:ext>
            </a:extLst>
          </p:cNvPr>
          <p:cNvSpPr>
            <a:spLocks noGrp="1"/>
          </p:cNvSpPr>
          <p:nvPr>
            <p:ph type="title"/>
          </p:nvPr>
        </p:nvSpPr>
        <p:spPr>
          <a:xfrm>
            <a:off x="2586038" y="2429999"/>
            <a:ext cx="4319587" cy="1260000"/>
          </a:xfrm>
        </p:spPr>
        <p:txBody>
          <a:bodyPr anchor="t" anchorCtr="0"/>
          <a:lstStyle>
            <a:lvl1pPr>
              <a:defRPr sz="4000">
                <a:solidFill>
                  <a:schemeClr val="tx1"/>
                </a:solidFill>
              </a:defRPr>
            </a:lvl1pPr>
          </a:lstStyle>
          <a:p>
            <a:r>
              <a:rPr lang="en-US"/>
              <a:t>Click to edit Master title style</a:t>
            </a:r>
            <a:endParaRPr lang="en-GB" dirty="0"/>
          </a:p>
        </p:txBody>
      </p:sp>
      <p:pic>
        <p:nvPicPr>
          <p:cNvPr id="4" name="Logo">
            <a:extLst>
              <a:ext uri="{FF2B5EF4-FFF2-40B4-BE49-F238E27FC236}">
                <a16:creationId xmlns:a16="http://schemas.microsoft.com/office/drawing/2014/main" id="{8E8AD914-0C21-90CD-ED7A-DD6881D6C8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71388" y="684213"/>
            <a:ext cx="1232421" cy="518400"/>
          </a:xfrm>
          <a:prstGeom prst="rect">
            <a:avLst/>
          </a:prstGeom>
        </p:spPr>
      </p:pic>
    </p:spTree>
    <p:extLst>
      <p:ext uri="{BB962C8B-B14F-4D97-AF65-F5344CB8AC3E}">
        <p14:creationId xmlns:p14="http://schemas.microsoft.com/office/powerpoint/2010/main" val="1354167070"/>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Divider with message container">
    <p:bg>
      <p:bgRef idx="1001">
        <a:schemeClr val="bg2"/>
      </p:bgRef>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F2C6C35-F716-BA99-3DF4-BED7E07AAA5F}"/>
              </a:ext>
            </a:extLst>
          </p:cNvPr>
          <p:cNvSpPr>
            <a:spLocks noGrp="1"/>
          </p:cNvSpPr>
          <p:nvPr>
            <p:ph type="title"/>
          </p:nvPr>
        </p:nvSpPr>
        <p:spPr>
          <a:xfrm>
            <a:off x="2584800" y="2430000"/>
            <a:ext cx="4320000" cy="1594622"/>
          </a:xfrm>
          <a:solidFill>
            <a:srgbClr val="3F9C35"/>
          </a:solidFill>
        </p:spPr>
        <p:txBody>
          <a:bodyPr lIns="180000" tIns="180000" rIns="180000" bIns="180000"/>
          <a:lstStyle>
            <a:lvl1pPr>
              <a:defRPr sz="4000">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2998697799"/>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Agenda">
    <p:bg>
      <p:bgPr>
        <a:solidFill>
          <a:srgbClr val="FFFFFF"/>
        </a:solidFill>
        <a:effectLst/>
      </p:bgPr>
    </p:bg>
    <p:spTree>
      <p:nvGrpSpPr>
        <p:cNvPr id="1" name=""/>
        <p:cNvGrpSpPr/>
        <p:nvPr/>
      </p:nvGrpSpPr>
      <p:grpSpPr>
        <a:xfrm>
          <a:off x="0" y="0"/>
          <a:ext cx="0" cy="0"/>
          <a:chOff x="0" y="0"/>
          <a:chExt cx="0" cy="0"/>
        </a:xfrm>
      </p:grpSpPr>
      <p:sp>
        <p:nvSpPr>
          <p:cNvPr id="6" name="PoP">
            <a:extLst>
              <a:ext uri="{FF2B5EF4-FFF2-40B4-BE49-F238E27FC236}">
                <a16:creationId xmlns:a16="http://schemas.microsoft.com/office/drawing/2014/main" id="{6A260666-167B-4F5E-1C62-BA6D1533D711}"/>
              </a:ext>
            </a:extLst>
          </p:cNvPr>
          <p:cNvSpPr/>
          <p:nvPr>
            <p:custDataLst>
              <p:tags r:id="rId1"/>
            </p:custDataLst>
          </p:nvPr>
        </p:nvSpPr>
        <p:spPr>
          <a:xfrm>
            <a:off x="-1200" y="0"/>
            <a:ext cx="12193200" cy="6858000"/>
          </a:xfrm>
          <a:custGeom>
            <a:avLst/>
            <a:gdLst>
              <a:gd name="connsiteX0" fmla="*/ 1148287 w 12193200"/>
              <a:gd name="connsiteY0" fmla="*/ 2128273 h 6858000"/>
              <a:gd name="connsiteX1" fmla="*/ 1148287 w 12193200"/>
              <a:gd name="connsiteY1" fmla="*/ 2364952 h 6858000"/>
              <a:gd name="connsiteX2" fmla="*/ 1249720 w 12193200"/>
              <a:gd name="connsiteY2" fmla="*/ 2364952 h 6858000"/>
              <a:gd name="connsiteX3" fmla="*/ 1249720 w 12193200"/>
              <a:gd name="connsiteY3" fmla="*/ 2128273 h 6858000"/>
              <a:gd name="connsiteX4" fmla="*/ 2959359 w 12193200"/>
              <a:gd name="connsiteY4" fmla="*/ 1419521 h 6858000"/>
              <a:gd name="connsiteX5" fmla="*/ 2959359 w 12193200"/>
              <a:gd name="connsiteY5" fmla="*/ 1656317 h 6858000"/>
              <a:gd name="connsiteX6" fmla="*/ 3060792 w 12193200"/>
              <a:gd name="connsiteY6" fmla="*/ 1656317 h 6858000"/>
              <a:gd name="connsiteX7" fmla="*/ 3060792 w 12193200"/>
              <a:gd name="connsiteY7" fmla="*/ 1419521 h 6858000"/>
              <a:gd name="connsiteX8" fmla="*/ 1694416 w 12193200"/>
              <a:gd name="connsiteY8" fmla="*/ 1418235 h 6858000"/>
              <a:gd name="connsiteX9" fmla="*/ 1874821 w 12193200"/>
              <a:gd name="connsiteY9" fmla="*/ 1418235 h 6858000"/>
              <a:gd name="connsiteX10" fmla="*/ 1874821 w 12193200"/>
              <a:gd name="connsiteY10" fmla="*/ 1655031 h 6858000"/>
              <a:gd name="connsiteX11" fmla="*/ 1694416 w 12193200"/>
              <a:gd name="connsiteY11" fmla="*/ 1655031 h 6858000"/>
              <a:gd name="connsiteX12" fmla="*/ 3397151 w 12193200"/>
              <a:gd name="connsiteY12" fmla="*/ 1181438 h 6858000"/>
              <a:gd name="connsiteX13" fmla="*/ 3397151 w 12193200"/>
              <a:gd name="connsiteY13" fmla="*/ 1181672 h 6858000"/>
              <a:gd name="connsiteX14" fmla="*/ 3396917 w 12193200"/>
              <a:gd name="connsiteY14" fmla="*/ 1182023 h 6858000"/>
              <a:gd name="connsiteX15" fmla="*/ 3396917 w 12193200"/>
              <a:gd name="connsiteY15" fmla="*/ 1419521 h 6858000"/>
              <a:gd name="connsiteX16" fmla="*/ 3497532 w 12193200"/>
              <a:gd name="connsiteY16" fmla="*/ 1419521 h 6858000"/>
              <a:gd name="connsiteX17" fmla="*/ 3497532 w 12193200"/>
              <a:gd name="connsiteY17" fmla="*/ 1181438 h 6858000"/>
              <a:gd name="connsiteX18" fmla="*/ 3997448 w 12193200"/>
              <a:gd name="connsiteY18" fmla="*/ 1181320 h 6858000"/>
              <a:gd name="connsiteX19" fmla="*/ 3997448 w 12193200"/>
              <a:gd name="connsiteY19" fmla="*/ 1418117 h 6858000"/>
              <a:gd name="connsiteX20" fmla="*/ 4177853 w 12193200"/>
              <a:gd name="connsiteY20" fmla="*/ 1418117 h 6858000"/>
              <a:gd name="connsiteX21" fmla="*/ 4177853 w 12193200"/>
              <a:gd name="connsiteY21" fmla="*/ 1181320 h 6858000"/>
              <a:gd name="connsiteX22" fmla="*/ 5869826 w 12193200"/>
              <a:gd name="connsiteY22" fmla="*/ 470580 h 6858000"/>
              <a:gd name="connsiteX23" fmla="*/ 5869826 w 12193200"/>
              <a:gd name="connsiteY23" fmla="*/ 707377 h 6858000"/>
              <a:gd name="connsiteX24" fmla="*/ 5971259 w 12193200"/>
              <a:gd name="connsiteY24" fmla="*/ 707377 h 6858000"/>
              <a:gd name="connsiteX25" fmla="*/ 5971259 w 12193200"/>
              <a:gd name="connsiteY25" fmla="*/ 470580 h 6858000"/>
              <a:gd name="connsiteX26" fmla="*/ 4750308 w 12193200"/>
              <a:gd name="connsiteY26" fmla="*/ 234369 h 6858000"/>
              <a:gd name="connsiteX27" fmla="*/ 5201320 w 12193200"/>
              <a:gd name="connsiteY27" fmla="*/ 234369 h 6858000"/>
              <a:gd name="connsiteX28" fmla="*/ 5201320 w 12193200"/>
              <a:gd name="connsiteY28" fmla="*/ 471165 h 6858000"/>
              <a:gd name="connsiteX29" fmla="*/ 4750308 w 12193200"/>
              <a:gd name="connsiteY29" fmla="*/ 471165 h 6858000"/>
              <a:gd name="connsiteX30" fmla="*/ 4468468 w 12193200"/>
              <a:gd name="connsiteY30" fmla="*/ 234369 h 6858000"/>
              <a:gd name="connsiteX31" fmla="*/ 4648874 w 12193200"/>
              <a:gd name="connsiteY31" fmla="*/ 234369 h 6858000"/>
              <a:gd name="connsiteX32" fmla="*/ 4648874 w 12193200"/>
              <a:gd name="connsiteY32" fmla="*/ 471165 h 6858000"/>
              <a:gd name="connsiteX33" fmla="*/ 4468468 w 12193200"/>
              <a:gd name="connsiteY33" fmla="*/ 471165 h 6858000"/>
              <a:gd name="connsiteX34" fmla="*/ 6042859 w 12193200"/>
              <a:gd name="connsiteY34" fmla="*/ 0 h 6858000"/>
              <a:gd name="connsiteX35" fmla="*/ 7423510 w 12193200"/>
              <a:gd name="connsiteY35" fmla="*/ 0 h 6858000"/>
              <a:gd name="connsiteX36" fmla="*/ 7423510 w 12193200"/>
              <a:gd name="connsiteY36" fmla="*/ 234369 h 6858000"/>
              <a:gd name="connsiteX37" fmla="*/ 7524943 w 12193200"/>
              <a:gd name="connsiteY37" fmla="*/ 234369 h 6858000"/>
              <a:gd name="connsiteX38" fmla="*/ 7524943 w 12193200"/>
              <a:gd name="connsiteY38" fmla="*/ 0 h 6858000"/>
              <a:gd name="connsiteX39" fmla="*/ 12193200 w 12193200"/>
              <a:gd name="connsiteY39" fmla="*/ 0 h 6858000"/>
              <a:gd name="connsiteX40" fmla="*/ 12193200 w 12193200"/>
              <a:gd name="connsiteY40" fmla="*/ 6858000 h 6858000"/>
              <a:gd name="connsiteX41" fmla="*/ 0 w 12193200"/>
              <a:gd name="connsiteY41" fmla="*/ 6858000 h 6858000"/>
              <a:gd name="connsiteX42" fmla="*/ 0 w 12193200"/>
              <a:gd name="connsiteY42" fmla="*/ 2364601 h 6858000"/>
              <a:gd name="connsiteX43" fmla="*/ 133594 w 12193200"/>
              <a:gd name="connsiteY43" fmla="*/ 2364601 h 6858000"/>
              <a:gd name="connsiteX44" fmla="*/ 133594 w 12193200"/>
              <a:gd name="connsiteY44" fmla="*/ 2127805 h 6858000"/>
              <a:gd name="connsiteX45" fmla="*/ 231284 w 12193200"/>
              <a:gd name="connsiteY45" fmla="*/ 2127805 h 6858000"/>
              <a:gd name="connsiteX46" fmla="*/ 231284 w 12193200"/>
              <a:gd name="connsiteY46" fmla="*/ 2364601 h 6858000"/>
              <a:gd name="connsiteX47" fmla="*/ 415668 w 12193200"/>
              <a:gd name="connsiteY47" fmla="*/ 2364601 h 6858000"/>
              <a:gd name="connsiteX48" fmla="*/ 415668 w 12193200"/>
              <a:gd name="connsiteY48" fmla="*/ 2601046 h 6858000"/>
              <a:gd name="connsiteX49" fmla="*/ 517102 w 12193200"/>
              <a:gd name="connsiteY49" fmla="*/ 2601046 h 6858000"/>
              <a:gd name="connsiteX50" fmla="*/ 517102 w 12193200"/>
              <a:gd name="connsiteY50" fmla="*/ 2364601 h 6858000"/>
              <a:gd name="connsiteX51" fmla="*/ 697507 w 12193200"/>
              <a:gd name="connsiteY51" fmla="*/ 2364601 h 6858000"/>
              <a:gd name="connsiteX52" fmla="*/ 697507 w 12193200"/>
              <a:gd name="connsiteY52" fmla="*/ 2127921 h 6858000"/>
              <a:gd name="connsiteX53" fmla="*/ 517102 w 12193200"/>
              <a:gd name="connsiteY53" fmla="*/ 2127921 h 6858000"/>
              <a:gd name="connsiteX54" fmla="*/ 517102 w 12193200"/>
              <a:gd name="connsiteY54" fmla="*/ 1891125 h 6858000"/>
              <a:gd name="connsiteX55" fmla="*/ 1353611 w 12193200"/>
              <a:gd name="connsiteY55" fmla="*/ 1891125 h 6858000"/>
              <a:gd name="connsiteX56" fmla="*/ 1353611 w 12193200"/>
              <a:gd name="connsiteY56" fmla="*/ 1655031 h 6858000"/>
              <a:gd name="connsiteX57" fmla="*/ 1694416 w 12193200"/>
              <a:gd name="connsiteY57" fmla="*/ 1655031 h 6858000"/>
              <a:gd name="connsiteX58" fmla="*/ 1694416 w 12193200"/>
              <a:gd name="connsiteY58" fmla="*/ 1891360 h 6858000"/>
              <a:gd name="connsiteX59" fmla="*/ 1976255 w 12193200"/>
              <a:gd name="connsiteY59" fmla="*/ 1891360 h 6858000"/>
              <a:gd name="connsiteX60" fmla="*/ 1976255 w 12193200"/>
              <a:gd name="connsiteY60" fmla="*/ 1418235 h 6858000"/>
              <a:gd name="connsiteX61" fmla="*/ 2427268 w 12193200"/>
              <a:gd name="connsiteY61" fmla="*/ 1418235 h 6858000"/>
              <a:gd name="connsiteX62" fmla="*/ 2523204 w 12193200"/>
              <a:gd name="connsiteY62" fmla="*/ 1418235 h 6858000"/>
              <a:gd name="connsiteX63" fmla="*/ 2523204 w 12193200"/>
              <a:gd name="connsiteY63" fmla="*/ 1180970 h 6858000"/>
              <a:gd name="connsiteX64" fmla="*/ 2940171 w 12193200"/>
              <a:gd name="connsiteY64" fmla="*/ 1180970 h 6858000"/>
              <a:gd name="connsiteX65" fmla="*/ 2940171 w 12193200"/>
              <a:gd name="connsiteY65" fmla="*/ 944174 h 6858000"/>
              <a:gd name="connsiteX66" fmla="*/ 3126426 w 12193200"/>
              <a:gd name="connsiteY66" fmla="*/ 944174 h 6858000"/>
              <a:gd name="connsiteX67" fmla="*/ 3126426 w 12193200"/>
              <a:gd name="connsiteY67" fmla="*/ 706909 h 6858000"/>
              <a:gd name="connsiteX68" fmla="*/ 3227977 w 12193200"/>
              <a:gd name="connsiteY68" fmla="*/ 706909 h 6858000"/>
              <a:gd name="connsiteX69" fmla="*/ 3227977 w 12193200"/>
              <a:gd name="connsiteY69" fmla="*/ 944174 h 6858000"/>
              <a:gd name="connsiteX70" fmla="*/ 3677938 w 12193200"/>
              <a:gd name="connsiteY70" fmla="*/ 944174 h 6858000"/>
              <a:gd name="connsiteX71" fmla="*/ 3677938 w 12193200"/>
              <a:gd name="connsiteY71" fmla="*/ 1180970 h 6858000"/>
              <a:gd name="connsiteX72" fmla="*/ 3778553 w 12193200"/>
              <a:gd name="connsiteY72" fmla="*/ 1180970 h 6858000"/>
              <a:gd name="connsiteX73" fmla="*/ 3778553 w 12193200"/>
              <a:gd name="connsiteY73" fmla="*/ 944174 h 6858000"/>
              <a:gd name="connsiteX74" fmla="*/ 3987855 w 12193200"/>
              <a:gd name="connsiteY74" fmla="*/ 944174 h 6858000"/>
              <a:gd name="connsiteX75" fmla="*/ 3987855 w 12193200"/>
              <a:gd name="connsiteY75" fmla="*/ 706909 h 6858000"/>
              <a:gd name="connsiteX76" fmla="*/ 4569902 w 12193200"/>
              <a:gd name="connsiteY76" fmla="*/ 706909 h 6858000"/>
              <a:gd name="connsiteX77" fmla="*/ 4569902 w 12193200"/>
              <a:gd name="connsiteY77" fmla="*/ 944174 h 6858000"/>
              <a:gd name="connsiteX78" fmla="*/ 5039400 w 12193200"/>
              <a:gd name="connsiteY78" fmla="*/ 944174 h 6858000"/>
              <a:gd name="connsiteX79" fmla="*/ 5039400 w 12193200"/>
              <a:gd name="connsiteY79" fmla="*/ 707377 h 6858000"/>
              <a:gd name="connsiteX80" fmla="*/ 5496262 w 12193200"/>
              <a:gd name="connsiteY80" fmla="*/ 707377 h 6858000"/>
              <a:gd name="connsiteX81" fmla="*/ 5496262 w 12193200"/>
              <a:gd name="connsiteY81" fmla="*/ 470580 h 6858000"/>
              <a:gd name="connsiteX82" fmla="*/ 5302755 w 12193200"/>
              <a:gd name="connsiteY82" fmla="*/ 470580 h 6858000"/>
              <a:gd name="connsiteX83" fmla="*/ 5302755 w 12193200"/>
              <a:gd name="connsiteY83" fmla="*/ 233784 h 6858000"/>
              <a:gd name="connsiteX84" fmla="*/ 6042859 w 12193200"/>
              <a:gd name="connsiteY84" fmla="*/ 2337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3200" h="6858000">
                <a:moveTo>
                  <a:pt x="1148287" y="2128273"/>
                </a:moveTo>
                <a:lnTo>
                  <a:pt x="1148287" y="2364952"/>
                </a:lnTo>
                <a:lnTo>
                  <a:pt x="1249720" y="2364952"/>
                </a:lnTo>
                <a:lnTo>
                  <a:pt x="1249720" y="2128273"/>
                </a:lnTo>
                <a:close/>
                <a:moveTo>
                  <a:pt x="2959359" y="1419521"/>
                </a:moveTo>
                <a:lnTo>
                  <a:pt x="2959359" y="1656317"/>
                </a:lnTo>
                <a:lnTo>
                  <a:pt x="3060792" y="1656317"/>
                </a:lnTo>
                <a:lnTo>
                  <a:pt x="3060792" y="1419521"/>
                </a:lnTo>
                <a:close/>
                <a:moveTo>
                  <a:pt x="1694416" y="1418235"/>
                </a:moveTo>
                <a:lnTo>
                  <a:pt x="1874821" y="1418235"/>
                </a:lnTo>
                <a:lnTo>
                  <a:pt x="1874821" y="1655031"/>
                </a:lnTo>
                <a:lnTo>
                  <a:pt x="1694416" y="1655031"/>
                </a:lnTo>
                <a:close/>
                <a:moveTo>
                  <a:pt x="3397151" y="1181438"/>
                </a:moveTo>
                <a:lnTo>
                  <a:pt x="3397151" y="1181672"/>
                </a:lnTo>
                <a:cubicBezTo>
                  <a:pt x="3397151" y="1181672"/>
                  <a:pt x="3396917" y="1182023"/>
                  <a:pt x="3396917" y="1182023"/>
                </a:cubicBezTo>
                <a:lnTo>
                  <a:pt x="3396917" y="1419521"/>
                </a:lnTo>
                <a:lnTo>
                  <a:pt x="3497532" y="1419521"/>
                </a:lnTo>
                <a:lnTo>
                  <a:pt x="3497532" y="1181438"/>
                </a:lnTo>
                <a:close/>
                <a:moveTo>
                  <a:pt x="3997448" y="1181320"/>
                </a:moveTo>
                <a:lnTo>
                  <a:pt x="3997448" y="1418117"/>
                </a:lnTo>
                <a:lnTo>
                  <a:pt x="4177853" y="1418117"/>
                </a:lnTo>
                <a:lnTo>
                  <a:pt x="4177853" y="1181320"/>
                </a:lnTo>
                <a:close/>
                <a:moveTo>
                  <a:pt x="5869826" y="470580"/>
                </a:moveTo>
                <a:lnTo>
                  <a:pt x="5869826" y="707377"/>
                </a:lnTo>
                <a:lnTo>
                  <a:pt x="5971259" y="707377"/>
                </a:lnTo>
                <a:lnTo>
                  <a:pt x="5971259" y="470580"/>
                </a:lnTo>
                <a:close/>
                <a:moveTo>
                  <a:pt x="4750308" y="234369"/>
                </a:moveTo>
                <a:lnTo>
                  <a:pt x="5201320" y="234369"/>
                </a:lnTo>
                <a:lnTo>
                  <a:pt x="5201320" y="471165"/>
                </a:lnTo>
                <a:lnTo>
                  <a:pt x="4750308" y="471165"/>
                </a:lnTo>
                <a:close/>
                <a:moveTo>
                  <a:pt x="4468468" y="234369"/>
                </a:moveTo>
                <a:lnTo>
                  <a:pt x="4648874" y="234369"/>
                </a:lnTo>
                <a:lnTo>
                  <a:pt x="4648874" y="471165"/>
                </a:lnTo>
                <a:lnTo>
                  <a:pt x="4468468" y="471165"/>
                </a:lnTo>
                <a:close/>
                <a:moveTo>
                  <a:pt x="6042859" y="0"/>
                </a:moveTo>
                <a:lnTo>
                  <a:pt x="7423510" y="0"/>
                </a:lnTo>
                <a:lnTo>
                  <a:pt x="7423510" y="234369"/>
                </a:lnTo>
                <a:lnTo>
                  <a:pt x="7524943" y="234369"/>
                </a:lnTo>
                <a:lnTo>
                  <a:pt x="7524943" y="0"/>
                </a:lnTo>
                <a:lnTo>
                  <a:pt x="12193200" y="0"/>
                </a:lnTo>
                <a:lnTo>
                  <a:pt x="12193200" y="6858000"/>
                </a:lnTo>
                <a:lnTo>
                  <a:pt x="0" y="6858000"/>
                </a:lnTo>
                <a:lnTo>
                  <a:pt x="0" y="2364601"/>
                </a:lnTo>
                <a:lnTo>
                  <a:pt x="133594" y="2364601"/>
                </a:lnTo>
                <a:lnTo>
                  <a:pt x="133594" y="2127805"/>
                </a:lnTo>
                <a:lnTo>
                  <a:pt x="231284" y="2127805"/>
                </a:lnTo>
                <a:lnTo>
                  <a:pt x="231284" y="2364601"/>
                </a:lnTo>
                <a:lnTo>
                  <a:pt x="415668" y="2364601"/>
                </a:lnTo>
                <a:lnTo>
                  <a:pt x="415668" y="2601046"/>
                </a:lnTo>
                <a:lnTo>
                  <a:pt x="517102" y="2601046"/>
                </a:lnTo>
                <a:lnTo>
                  <a:pt x="517102" y="2364601"/>
                </a:lnTo>
                <a:lnTo>
                  <a:pt x="697507" y="2364601"/>
                </a:lnTo>
                <a:lnTo>
                  <a:pt x="697507" y="2127921"/>
                </a:lnTo>
                <a:lnTo>
                  <a:pt x="517102" y="2127921"/>
                </a:lnTo>
                <a:lnTo>
                  <a:pt x="517102" y="1891125"/>
                </a:lnTo>
                <a:lnTo>
                  <a:pt x="1353611" y="1891125"/>
                </a:lnTo>
                <a:lnTo>
                  <a:pt x="1353611" y="1655031"/>
                </a:lnTo>
                <a:lnTo>
                  <a:pt x="1694416" y="1655031"/>
                </a:lnTo>
                <a:lnTo>
                  <a:pt x="1694416" y="1891360"/>
                </a:lnTo>
                <a:lnTo>
                  <a:pt x="1976255" y="1891360"/>
                </a:lnTo>
                <a:lnTo>
                  <a:pt x="1976255" y="1418235"/>
                </a:lnTo>
                <a:cubicBezTo>
                  <a:pt x="1976255" y="1418235"/>
                  <a:pt x="2427268" y="1418235"/>
                  <a:pt x="2427268" y="1418235"/>
                </a:cubicBezTo>
                <a:lnTo>
                  <a:pt x="2523204" y="1418235"/>
                </a:lnTo>
                <a:lnTo>
                  <a:pt x="2523204" y="1180970"/>
                </a:lnTo>
                <a:lnTo>
                  <a:pt x="2940171" y="1180970"/>
                </a:lnTo>
                <a:lnTo>
                  <a:pt x="2940171" y="944174"/>
                </a:lnTo>
                <a:lnTo>
                  <a:pt x="3126426" y="944174"/>
                </a:lnTo>
                <a:lnTo>
                  <a:pt x="3126426" y="706909"/>
                </a:lnTo>
                <a:lnTo>
                  <a:pt x="3227977" y="706909"/>
                </a:lnTo>
                <a:lnTo>
                  <a:pt x="3227977" y="944174"/>
                </a:lnTo>
                <a:lnTo>
                  <a:pt x="3677938" y="944174"/>
                </a:lnTo>
                <a:lnTo>
                  <a:pt x="3677938" y="1180970"/>
                </a:lnTo>
                <a:lnTo>
                  <a:pt x="3778553" y="1180970"/>
                </a:lnTo>
                <a:lnTo>
                  <a:pt x="3778553" y="944174"/>
                </a:lnTo>
                <a:lnTo>
                  <a:pt x="3987855" y="944174"/>
                </a:lnTo>
                <a:lnTo>
                  <a:pt x="3987855" y="706909"/>
                </a:lnTo>
                <a:lnTo>
                  <a:pt x="4569902" y="706909"/>
                </a:lnTo>
                <a:lnTo>
                  <a:pt x="4569902" y="944174"/>
                </a:lnTo>
                <a:lnTo>
                  <a:pt x="5039400" y="944174"/>
                </a:lnTo>
                <a:lnTo>
                  <a:pt x="5039400" y="707377"/>
                </a:lnTo>
                <a:lnTo>
                  <a:pt x="5496262" y="707377"/>
                </a:lnTo>
                <a:lnTo>
                  <a:pt x="5496262" y="470580"/>
                </a:lnTo>
                <a:lnTo>
                  <a:pt x="5302755" y="470580"/>
                </a:lnTo>
                <a:lnTo>
                  <a:pt x="5302755" y="233784"/>
                </a:lnTo>
                <a:lnTo>
                  <a:pt x="6042859" y="233784"/>
                </a:lnTo>
                <a:close/>
              </a:path>
            </a:pathLst>
          </a:custGeom>
          <a:solidFill>
            <a:srgbClr val="00153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8338FB2-C183-D6B7-9264-764B51F4094F}"/>
              </a:ext>
            </a:extLst>
          </p:cNvPr>
          <p:cNvSpPr>
            <a:spLocks noGrp="1"/>
          </p:cNvSpPr>
          <p:nvPr>
            <p:ph type="title"/>
          </p:nvPr>
        </p:nvSpPr>
        <p:spPr>
          <a:xfrm>
            <a:off x="5310000" y="1170000"/>
            <a:ext cx="6120000" cy="553998"/>
          </a:xfrm>
        </p:spPr>
        <p:txBody>
          <a:bodyPr/>
          <a:lstStyle>
            <a:lvl1pPr>
              <a:defRPr>
                <a:solidFill>
                  <a:schemeClr val="tx1"/>
                </a:solidFill>
              </a:defRPr>
            </a:lvl1pPr>
          </a:lstStyle>
          <a:p>
            <a:r>
              <a:rPr lang="en-US"/>
              <a:t>Click to edit Master title style</a:t>
            </a:r>
            <a:endParaRPr lang="en-GB" dirty="0"/>
          </a:p>
        </p:txBody>
      </p:sp>
      <p:sp>
        <p:nvSpPr>
          <p:cNvPr id="7" name="Slide Number">
            <a:extLst>
              <a:ext uri="{FF2B5EF4-FFF2-40B4-BE49-F238E27FC236}">
                <a16:creationId xmlns:a16="http://schemas.microsoft.com/office/drawing/2014/main" id="{BFFDAF92-1BC5-7002-640D-ADB8F1978CDA}"/>
              </a:ext>
            </a:extLst>
          </p:cNvPr>
          <p:cNvSpPr>
            <a:spLocks noGrp="1"/>
          </p:cNvSpPr>
          <p:nvPr>
            <p:ph type="sldNum" sz="quarter" idx="4"/>
            <p:custDataLst>
              <p:tags r:id="rId2"/>
            </p:custDataLst>
          </p:nvPr>
        </p:nvSpPr>
        <p:spPr>
          <a:xfrm>
            <a:off x="3653958" y="6335062"/>
            <a:ext cx="247973" cy="153888"/>
          </a:xfrm>
          <a:prstGeom prst="rect">
            <a:avLst/>
          </a:prstGeom>
        </p:spPr>
        <p:txBody>
          <a:bodyPr wrap="none" lIns="90000" tIns="0" rIns="0" bIns="0">
            <a:spAutoFit/>
          </a:bodyPr>
          <a:lstStyle>
            <a:lvl1pPr>
              <a:defRPr lang="en-GB" sz="1000" smtClean="0"/>
            </a:lvl1pPr>
          </a:lstStyle>
          <a:p>
            <a:fld id="{6686A102-957E-47D3-A22D-E8508A8052D6}" type="slidenum">
              <a:rPr lang="en-GB" smtClean="0"/>
              <a:pPr/>
              <a:t>‹#›</a:t>
            </a:fld>
            <a:endParaRPr lang="en-GB" dirty="0"/>
          </a:p>
        </p:txBody>
      </p:sp>
      <p:sp>
        <p:nvSpPr>
          <p:cNvPr id="8" name="Title">
            <a:extLst>
              <a:ext uri="{FF2B5EF4-FFF2-40B4-BE49-F238E27FC236}">
                <a16:creationId xmlns:a16="http://schemas.microsoft.com/office/drawing/2014/main" id="{8BF44CFF-1671-9E1D-62CB-66A15939293A}"/>
              </a:ext>
            </a:extLst>
          </p:cNvPr>
          <p:cNvSpPr txBox="1">
            <a:spLocks/>
          </p:cNvSpPr>
          <p:nvPr>
            <p:custDataLst>
              <p:tags r:id="rId3"/>
            </p:custDataLst>
          </p:nvPr>
        </p:nvSpPr>
        <p:spPr>
          <a:xfrm>
            <a:off x="785814" y="6335062"/>
            <a:ext cx="2817587" cy="153888"/>
          </a:xfrm>
          <a:prstGeom prst="rect">
            <a:avLst/>
          </a:prstGeom>
        </p:spPr>
        <p:txBody>
          <a:bodyPr wrap="none" lIns="0" tIns="0" rIns="90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a:t>Technology and Tax: future outlook for charities </a:t>
            </a:r>
            <a:endParaRPr sz="1000" dirty="0"/>
          </a:p>
        </p:txBody>
      </p:sp>
      <p:sp>
        <p:nvSpPr>
          <p:cNvPr id="9" name="Vertical bar">
            <a:extLst>
              <a:ext uri="{FF2B5EF4-FFF2-40B4-BE49-F238E27FC236}">
                <a16:creationId xmlns:a16="http://schemas.microsoft.com/office/drawing/2014/main" id="{7C729851-D554-4930-3D79-6A2593469939}"/>
              </a:ext>
            </a:extLst>
          </p:cNvPr>
          <p:cNvSpPr txBox="1">
            <a:spLocks/>
          </p:cNvSpPr>
          <p:nvPr>
            <p:custDataLst>
              <p:tags r:id="rId4"/>
            </p:custDataLst>
          </p:nvPr>
        </p:nvSpPr>
        <p:spPr>
          <a:xfrm>
            <a:off x="3603401" y="6335062"/>
            <a:ext cx="50557" cy="176751"/>
          </a:xfrm>
          <a:prstGeom prst="rect">
            <a:avLst/>
          </a:prstGeom>
        </p:spPr>
        <p:txBody>
          <a:bodyPr t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dirty="0"/>
              <a:t>|</a:t>
            </a:r>
            <a:endParaRPr sz="1000" dirty="0"/>
          </a:p>
        </p:txBody>
      </p:sp>
      <p:pic>
        <p:nvPicPr>
          <p:cNvPr id="4" name="Logo">
            <a:extLst>
              <a:ext uri="{FF2B5EF4-FFF2-40B4-BE49-F238E27FC236}">
                <a16:creationId xmlns:a16="http://schemas.microsoft.com/office/drawing/2014/main" id="{FB6DC4FA-7505-2CC7-2D58-B7400C88BFB8}"/>
              </a:ext>
            </a:extLst>
          </p:cNvPr>
          <p:cNvPicPr>
            <a:picLocks/>
          </p:cNvPicPr>
          <p:nvPr>
            <p:custDataLst>
              <p:tags r:id="rId5"/>
            </p:custDataLst>
          </p:nvPr>
        </p:nvPicPr>
        <p:blipFill rotWithShape="1">
          <a:blip r:embed="rId7">
            <a:extLst>
              <a:ext uri="{96DAC541-7B7A-43D3-8B79-37D633B846F1}">
                <asvg:svgBlip xmlns:asvg="http://schemas.microsoft.com/office/drawing/2016/SVG/main" r:embed="rId8"/>
              </a:ext>
            </a:extLst>
          </a:blip>
          <a:srcRect t="80" b="80"/>
          <a:stretch/>
        </p:blipFill>
        <p:spPr bwMode="black">
          <a:xfrm>
            <a:off x="10866053" y="278965"/>
            <a:ext cx="900000" cy="378445"/>
          </a:xfrm>
          <a:prstGeom prst="rect">
            <a:avLst/>
          </a:prstGeom>
        </p:spPr>
      </p:pic>
    </p:spTree>
    <p:extLst>
      <p:ext uri="{BB962C8B-B14F-4D97-AF65-F5344CB8AC3E}">
        <p14:creationId xmlns:p14="http://schemas.microsoft.com/office/powerpoint/2010/main" val="1119009749"/>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Agenda 2 column">
    <p:bg>
      <p:bgRef idx="1001">
        <a:schemeClr val="bg2"/>
      </p:bgRef>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0649393-5D04-B828-1511-35BF1AD5363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pic>
        <p:nvPicPr>
          <p:cNvPr id="3" name="Logo">
            <a:extLst>
              <a:ext uri="{FF2B5EF4-FFF2-40B4-BE49-F238E27FC236}">
                <a16:creationId xmlns:a16="http://schemas.microsoft.com/office/drawing/2014/main" id="{67B04317-F9B6-6F87-C265-5DAB4002DA06}"/>
              </a:ext>
            </a:extLst>
          </p:cNvPr>
          <p:cNvPicPr>
            <a:picLocks/>
          </p:cNvPicPr>
          <p:nvPr>
            <p:custDataLst>
              <p:tags r:id="rId1"/>
            </p:custDataLst>
          </p:nvPr>
        </p:nvPicPr>
        <p:blipFill rotWithShape="1">
          <a:blip r:embed="rId3">
            <a:extLst>
              <a:ext uri="{96DAC541-7B7A-43D3-8B79-37D633B846F1}">
                <asvg:svgBlip xmlns:asvg="http://schemas.microsoft.com/office/drawing/2016/SVG/main" r:embed="rId4"/>
              </a:ext>
            </a:extLst>
          </a:blip>
          <a:srcRect t="80" b="80"/>
          <a:stretch/>
        </p:blipFill>
        <p:spPr bwMode="black">
          <a:xfrm>
            <a:off x="10866053" y="278965"/>
            <a:ext cx="900000" cy="385227"/>
          </a:xfrm>
          <a:prstGeom prst="rect">
            <a:avLst/>
          </a:prstGeom>
        </p:spPr>
      </p:pic>
      <p:sp>
        <p:nvSpPr>
          <p:cNvPr id="6" name="Slide Number Placeholder 5">
            <a:extLst>
              <a:ext uri="{FF2B5EF4-FFF2-40B4-BE49-F238E27FC236}">
                <a16:creationId xmlns:a16="http://schemas.microsoft.com/office/drawing/2014/main" id="{F84A8E04-419D-5FE8-1817-93F652AC087B}"/>
              </a:ext>
            </a:extLst>
          </p:cNvPr>
          <p:cNvSpPr>
            <a:spLocks noGrp="1"/>
          </p:cNvSpPr>
          <p:nvPr>
            <p:ph type="sldNum" sz="quarter" idx="10"/>
          </p:nvPr>
        </p:nvSpPr>
        <p:spPr>
          <a:xfrm>
            <a:off x="2494987" y="6335062"/>
            <a:ext cx="90944" cy="153888"/>
          </a:xfrm>
          <a:prstGeom prst="rect">
            <a:avLst/>
          </a:prstGeom>
        </p:spPr>
        <p:txBody>
          <a:bodyPr/>
          <a:lstStyle/>
          <a:p>
            <a:fld id="{6686A102-957E-47D3-A22D-E8508A8052D6}" type="slidenum">
              <a:rPr lang="en-GB" smtClean="0"/>
              <a:pPr/>
              <a:t>‹#›</a:t>
            </a:fld>
            <a:endParaRPr lang="en-GB" dirty="0"/>
          </a:p>
        </p:txBody>
      </p:sp>
    </p:spTree>
    <p:extLst>
      <p:ext uri="{BB962C8B-B14F-4D97-AF65-F5344CB8AC3E}">
        <p14:creationId xmlns:p14="http://schemas.microsoft.com/office/powerpoint/2010/main" val="1799155827"/>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Introduction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D93F-7746-7B38-F6CB-3BBB191843CC}"/>
              </a:ext>
            </a:extLst>
          </p:cNvPr>
          <p:cNvSpPr>
            <a:spLocks noGrp="1"/>
          </p:cNvSpPr>
          <p:nvPr>
            <p:ph type="title"/>
          </p:nvPr>
        </p:nvSpPr>
        <p:spPr>
          <a:xfrm>
            <a:off x="4410000" y="1170000"/>
            <a:ext cx="6996113" cy="553998"/>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EC47CF2A-56C1-F154-8DD1-03D084665FE9}"/>
              </a:ext>
            </a:extLst>
          </p:cNvPr>
          <p:cNvSpPr>
            <a:spLocks noGrp="1"/>
          </p:cNvSpPr>
          <p:nvPr>
            <p:ph type="body" sz="quarter" idx="25"/>
          </p:nvPr>
        </p:nvSpPr>
        <p:spPr>
          <a:xfrm>
            <a:off x="4410075" y="1898650"/>
            <a:ext cx="6996113" cy="3421063"/>
          </a:xfrm>
        </p:spPr>
        <p:txBody>
          <a:bodyPr numCol="1"/>
          <a:lstStyle>
            <a:lvl1pPr>
              <a:defRPr sz="1600">
                <a:solidFill>
                  <a:schemeClr val="tx1"/>
                </a:solidFill>
              </a:defRPr>
            </a:lvl1pPr>
            <a:lvl2pPr>
              <a:buClr>
                <a:schemeClr val="tx1"/>
              </a:buCl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Logo">
            <a:extLst>
              <a:ext uri="{FF2B5EF4-FFF2-40B4-BE49-F238E27FC236}">
                <a16:creationId xmlns:a16="http://schemas.microsoft.com/office/drawing/2014/main" id="{A7FBDCB7-2FDD-A3CA-BD6D-50A482160603}"/>
              </a:ext>
            </a:extLst>
          </p:cNvPr>
          <p:cNvPicPr>
            <a:picLocks/>
          </p:cNvPicPr>
          <p:nvPr>
            <p:custDataLst>
              <p:tags r:id="rId1"/>
            </p:custDataLst>
          </p:nvPr>
        </p:nvPicPr>
        <p:blipFill rotWithShape="1">
          <a:blip r:embed="rId3">
            <a:extLst>
              <a:ext uri="{96DAC541-7B7A-43D3-8B79-37D633B846F1}">
                <asvg:svgBlip xmlns:asvg="http://schemas.microsoft.com/office/drawing/2016/SVG/main" r:embed="rId4"/>
              </a:ext>
            </a:extLst>
          </a:blip>
          <a:srcRect t="80" b="80"/>
          <a:stretch/>
        </p:blipFill>
        <p:spPr bwMode="black">
          <a:xfrm>
            <a:off x="10866053" y="278965"/>
            <a:ext cx="900000" cy="385227"/>
          </a:xfrm>
          <a:prstGeom prst="rect">
            <a:avLst/>
          </a:prstGeom>
        </p:spPr>
      </p:pic>
    </p:spTree>
    <p:extLst>
      <p:ext uri="{BB962C8B-B14F-4D97-AF65-F5344CB8AC3E}">
        <p14:creationId xmlns:p14="http://schemas.microsoft.com/office/powerpoint/2010/main" val="3020465109"/>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 Introduction slide 2">
    <p:bg>
      <p:bgRef idx="1001">
        <a:schemeClr val="bg2"/>
      </p:bgRef>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C47CF2A-56C1-F154-8DD1-03D084665FE9}"/>
              </a:ext>
            </a:extLst>
          </p:cNvPr>
          <p:cNvSpPr>
            <a:spLocks noGrp="1"/>
          </p:cNvSpPr>
          <p:nvPr>
            <p:ph type="body" sz="quarter" idx="25"/>
          </p:nvPr>
        </p:nvSpPr>
        <p:spPr>
          <a:xfrm>
            <a:off x="5286375" y="2592000"/>
            <a:ext cx="6119813" cy="1015200"/>
          </a:xfrm>
        </p:spPr>
        <p:txBody>
          <a:bodyPr numCol="1" anchor="ctr" anchorCtr="0">
            <a:noAutofit/>
          </a:bodyPr>
          <a:lstStyle>
            <a:lvl1pPr>
              <a:defRPr sz="6000">
                <a:solidFill>
                  <a:schemeClr val="tx1"/>
                </a:solidFill>
              </a:defRPr>
            </a:lvl1pPr>
            <a:lvl2pPr>
              <a:buClr>
                <a:schemeClr val="tx1"/>
              </a:buClr>
              <a:defRPr sz="6000">
                <a:solidFill>
                  <a:schemeClr val="tx1"/>
                </a:solidFill>
              </a:defRPr>
            </a:lvl2pPr>
            <a:lvl3pPr>
              <a:defRPr sz="6000">
                <a:solidFill>
                  <a:schemeClr val="tx1"/>
                </a:solidFill>
              </a:defRPr>
            </a:lvl3pPr>
            <a:lvl4pPr>
              <a:defRPr sz="6000">
                <a:solidFill>
                  <a:schemeClr val="tx1"/>
                </a:solidFill>
              </a:defRPr>
            </a:lvl4pPr>
            <a:lvl5pPr>
              <a:defRPr sz="6000">
                <a:solidFill>
                  <a:schemeClr val="tx1"/>
                </a:solidFill>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Logo">
            <a:extLst>
              <a:ext uri="{FF2B5EF4-FFF2-40B4-BE49-F238E27FC236}">
                <a16:creationId xmlns:a16="http://schemas.microsoft.com/office/drawing/2014/main" id="{A7FBDCB7-2FDD-A3CA-BD6D-50A482160603}"/>
              </a:ext>
            </a:extLst>
          </p:cNvPr>
          <p:cNvPicPr>
            <a:picLocks/>
          </p:cNvPicPr>
          <p:nvPr>
            <p:custDataLst>
              <p:tags r:id="rId1"/>
            </p:custDataLst>
          </p:nvPr>
        </p:nvPicPr>
        <p:blipFill rotWithShape="1">
          <a:blip r:embed="rId3">
            <a:extLst>
              <a:ext uri="{96DAC541-7B7A-43D3-8B79-37D633B846F1}">
                <asvg:svgBlip xmlns:asvg="http://schemas.microsoft.com/office/drawing/2016/SVG/main" r:embed="rId4"/>
              </a:ext>
            </a:extLst>
          </a:blip>
          <a:srcRect t="80" b="80"/>
          <a:stretch/>
        </p:blipFill>
        <p:spPr bwMode="black">
          <a:xfrm>
            <a:off x="10866053" y="278965"/>
            <a:ext cx="900000" cy="385227"/>
          </a:xfrm>
          <a:prstGeom prst="rect">
            <a:avLst/>
          </a:prstGeom>
        </p:spPr>
      </p:pic>
    </p:spTree>
    <p:extLst>
      <p:ext uri="{BB962C8B-B14F-4D97-AF65-F5344CB8AC3E}">
        <p14:creationId xmlns:p14="http://schemas.microsoft.com/office/powerpoint/2010/main" val="823107795"/>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21D6-28C3-188B-B05C-8C9C125772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77D4EA-6A18-7C68-D50C-B6C55258B8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7F01C4D1-D39C-68C5-3163-C54A39F0A412}"/>
              </a:ext>
            </a:extLst>
          </p:cNvPr>
          <p:cNvSpPr>
            <a:spLocks noGrp="1"/>
          </p:cNvSpPr>
          <p:nvPr>
            <p:ph type="sldNum" sz="quarter" idx="12"/>
          </p:nvPr>
        </p:nvSpPr>
        <p:spPr>
          <a:xfrm>
            <a:off x="2494987" y="6335062"/>
            <a:ext cx="90944" cy="153888"/>
          </a:xfrm>
          <a:prstGeom prst="rect">
            <a:avLst/>
          </a:prstGeom>
        </p:spPr>
        <p:txBody>
          <a:bodyPr/>
          <a:lstStyle/>
          <a:p>
            <a:fld id="{6686A102-957E-47D3-A22D-E8508A8052D6}" type="slidenum">
              <a:rPr lang="en-GB" smtClean="0"/>
              <a:t>‹#›</a:t>
            </a:fld>
            <a:endParaRPr lang="en-GB"/>
          </a:p>
        </p:txBody>
      </p:sp>
    </p:spTree>
    <p:extLst>
      <p:ext uri="{BB962C8B-B14F-4D97-AF65-F5344CB8AC3E}">
        <p14:creationId xmlns:p14="http://schemas.microsoft.com/office/powerpoint/2010/main" val="23675362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101B-7377-DB9B-D995-1FBA7C2022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DE1403-9C3D-5E3E-BAD8-8F2816C1EA3C}"/>
              </a:ext>
            </a:extLst>
          </p:cNvPr>
          <p:cNvSpPr>
            <a:spLocks noGrp="1"/>
          </p:cNvSpPr>
          <p:nvPr>
            <p:ph sz="half" idx="1"/>
          </p:nvPr>
        </p:nvSpPr>
        <p:spPr>
          <a:xfrm>
            <a:off x="785814" y="1898649"/>
            <a:ext cx="5219700" cy="4319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001550-8496-84A3-0440-94C51AFF3FE2}"/>
              </a:ext>
            </a:extLst>
          </p:cNvPr>
          <p:cNvSpPr>
            <a:spLocks noGrp="1"/>
          </p:cNvSpPr>
          <p:nvPr>
            <p:ph sz="half" idx="2"/>
          </p:nvPr>
        </p:nvSpPr>
        <p:spPr>
          <a:xfrm>
            <a:off x="6186488" y="1898649"/>
            <a:ext cx="5219700" cy="4319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1E3A6D44-08BF-C861-B641-5146D9459313}"/>
              </a:ext>
            </a:extLst>
          </p:cNvPr>
          <p:cNvSpPr>
            <a:spLocks noGrp="1"/>
          </p:cNvSpPr>
          <p:nvPr>
            <p:ph type="sldNum" sz="quarter" idx="12"/>
          </p:nvPr>
        </p:nvSpPr>
        <p:spPr>
          <a:xfrm>
            <a:off x="2494987" y="6335062"/>
            <a:ext cx="90944" cy="153888"/>
          </a:xfrm>
          <a:prstGeom prst="rect">
            <a:avLst/>
          </a:prstGeom>
        </p:spPr>
        <p:txBody>
          <a:bodyPr/>
          <a:lstStyle/>
          <a:p>
            <a:fld id="{6686A102-957E-47D3-A22D-E8508A8052D6}" type="slidenum">
              <a:rPr lang="en-GB" smtClean="0"/>
              <a:t>‹#›</a:t>
            </a:fld>
            <a:endParaRPr lang="en-GB"/>
          </a:p>
        </p:txBody>
      </p:sp>
    </p:spTree>
    <p:extLst>
      <p:ext uri="{BB962C8B-B14F-4D97-AF65-F5344CB8AC3E}">
        <p14:creationId xmlns:p14="http://schemas.microsoft.com/office/powerpoint/2010/main" val="39464656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8643208-BB47-68E5-7F6B-0F916B6269A3}"/>
              </a:ext>
            </a:extLst>
          </p:cNvPr>
          <p:cNvSpPr>
            <a:spLocks noGrp="1"/>
          </p:cNvSpPr>
          <p:nvPr>
            <p:ph type="title"/>
          </p:nvPr>
        </p:nvSpPr>
        <p:spPr>
          <a:xfrm>
            <a:off x="785813" y="694800"/>
            <a:ext cx="10620375" cy="553998"/>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9D9F6D4-037F-1A4F-4163-D691618F048E}"/>
              </a:ext>
            </a:extLst>
          </p:cNvPr>
          <p:cNvSpPr>
            <a:spLocks noGrp="1"/>
          </p:cNvSpPr>
          <p:nvPr>
            <p:ph type="body" idx="1"/>
          </p:nvPr>
        </p:nvSpPr>
        <p:spPr>
          <a:xfrm>
            <a:off x="785813" y="1898650"/>
            <a:ext cx="5219700" cy="381600"/>
          </a:xfrm>
        </p:spPr>
        <p:txBody>
          <a:bodyPr anchor="t" anchorCtr="0"/>
          <a:lstStyle>
            <a:lvl1pPr marL="0" indent="0">
              <a:buNone/>
              <a:defRPr sz="2000" b="1">
                <a:solidFill>
                  <a:schemeClr val="accent1"/>
                </a:solidFill>
              </a:defRPr>
            </a:lvl1pPr>
            <a:lvl2pPr marL="0" indent="0">
              <a:buNone/>
              <a:defRPr sz="2000" b="1">
                <a:solidFill>
                  <a:schemeClr val="accent2"/>
                </a:solidFill>
              </a:defRPr>
            </a:lvl2pPr>
            <a:lvl3pPr marL="0" indent="0">
              <a:buNone/>
              <a:defRPr sz="2000" b="1">
                <a:solidFill>
                  <a:schemeClr val="accent2"/>
                </a:solidFill>
              </a:defRPr>
            </a:lvl3pPr>
            <a:lvl4pPr marL="0" indent="0">
              <a:buNone/>
              <a:defRPr sz="2000" b="1">
                <a:solidFill>
                  <a:schemeClr val="accent2"/>
                </a:solidFill>
              </a:defRPr>
            </a:lvl4pPr>
            <a:lvl5pPr marL="0" indent="0">
              <a:buNone/>
              <a:defRPr sz="2000" b="1">
                <a:solidFill>
                  <a:schemeClr val="accent2"/>
                </a:solidFill>
              </a:defRPr>
            </a:lvl5pPr>
            <a:lvl6pPr marL="0" indent="0">
              <a:buNone/>
              <a:defRPr sz="2000" b="1">
                <a:solidFill>
                  <a:schemeClr val="accent2"/>
                </a:solidFill>
              </a:defRPr>
            </a:lvl6pPr>
            <a:lvl7pPr marL="0" indent="0">
              <a:buNone/>
              <a:defRPr sz="2000" b="1">
                <a:solidFill>
                  <a:schemeClr val="accent2"/>
                </a:solidFill>
              </a:defRPr>
            </a:lvl7pPr>
            <a:lvl8pPr marL="0" indent="0">
              <a:buNone/>
              <a:defRPr sz="2000" b="1">
                <a:solidFill>
                  <a:schemeClr val="accent2"/>
                </a:solidFill>
              </a:defRPr>
            </a:lvl8pPr>
            <a:lvl9pPr marL="0" indent="0">
              <a:buNone/>
              <a:defRPr sz="2000" b="1">
                <a:solidFill>
                  <a:schemeClr val="accent2"/>
                </a:solidFill>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C54A003B-4BED-813B-ECDA-6F525B485A1A}"/>
              </a:ext>
            </a:extLst>
          </p:cNvPr>
          <p:cNvSpPr>
            <a:spLocks noGrp="1"/>
          </p:cNvSpPr>
          <p:nvPr>
            <p:ph sz="half" idx="2"/>
          </p:nvPr>
        </p:nvSpPr>
        <p:spPr>
          <a:xfrm>
            <a:off x="785813" y="2280250"/>
            <a:ext cx="5219700" cy="3937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BEFCF32B-215B-684B-A1C6-1732962020B4}"/>
              </a:ext>
            </a:extLst>
          </p:cNvPr>
          <p:cNvSpPr>
            <a:spLocks noGrp="1"/>
          </p:cNvSpPr>
          <p:nvPr>
            <p:ph type="body" sz="quarter" idx="3"/>
          </p:nvPr>
        </p:nvSpPr>
        <p:spPr>
          <a:xfrm>
            <a:off x="6186488" y="1898650"/>
            <a:ext cx="5219700" cy="381600"/>
          </a:xfrm>
        </p:spPr>
        <p:txBody>
          <a:bodyPr anchor="t" anchorCtr="0"/>
          <a:lstStyle>
            <a:lvl1pPr marL="0" indent="0">
              <a:buNone/>
              <a:defRPr sz="2000" b="1">
                <a:solidFill>
                  <a:schemeClr val="accent1"/>
                </a:solidFill>
              </a:defRPr>
            </a:lvl1pPr>
            <a:lvl2pPr marL="0" indent="0">
              <a:buNone/>
              <a:defRPr sz="2000" b="1">
                <a:solidFill>
                  <a:schemeClr val="accent2"/>
                </a:solidFill>
              </a:defRPr>
            </a:lvl2pPr>
            <a:lvl3pPr marL="0" indent="0">
              <a:buNone/>
              <a:defRPr sz="2000" b="1">
                <a:solidFill>
                  <a:schemeClr val="accent2"/>
                </a:solidFill>
              </a:defRPr>
            </a:lvl3pPr>
            <a:lvl4pPr marL="0" indent="0">
              <a:buNone/>
              <a:defRPr sz="2000" b="1">
                <a:solidFill>
                  <a:schemeClr val="accent2"/>
                </a:solidFill>
              </a:defRPr>
            </a:lvl4pPr>
            <a:lvl5pPr marL="0" indent="0">
              <a:buNone/>
              <a:defRPr sz="2000" b="1">
                <a:solidFill>
                  <a:schemeClr val="accent2"/>
                </a:solidFill>
              </a:defRPr>
            </a:lvl5pPr>
            <a:lvl6pPr marL="0" indent="0">
              <a:buNone/>
              <a:defRPr sz="2000" b="1">
                <a:solidFill>
                  <a:schemeClr val="accent2"/>
                </a:solidFill>
              </a:defRPr>
            </a:lvl6pPr>
            <a:lvl7pPr marL="0" indent="0">
              <a:buNone/>
              <a:defRPr sz="2000" b="1">
                <a:solidFill>
                  <a:schemeClr val="accent2"/>
                </a:solidFill>
              </a:defRPr>
            </a:lvl7pPr>
            <a:lvl8pPr marL="0" indent="0">
              <a:buNone/>
              <a:defRPr sz="2000" b="1">
                <a:solidFill>
                  <a:schemeClr val="accent2"/>
                </a:solidFill>
              </a:defRPr>
            </a:lvl8pPr>
            <a:lvl9pPr marL="0" indent="0">
              <a:buNone/>
              <a:defRPr sz="2000" b="1">
                <a:solidFill>
                  <a:schemeClr val="accent2"/>
                </a:solidFill>
              </a:defRPr>
            </a:lvl9pPr>
          </a:lstStyle>
          <a:p>
            <a:pPr lvl="0"/>
            <a:r>
              <a:rPr lang="en-US"/>
              <a:t>Click to edit Master text styles</a:t>
            </a:r>
          </a:p>
        </p:txBody>
      </p:sp>
      <p:sp>
        <p:nvSpPr>
          <p:cNvPr id="6" name="Content Placeholder 5">
            <a:extLst>
              <a:ext uri="{FF2B5EF4-FFF2-40B4-BE49-F238E27FC236}">
                <a16:creationId xmlns:a16="http://schemas.microsoft.com/office/drawing/2014/main" id="{1724BB1C-35F4-76AB-34BD-883F4C92F9B4}"/>
              </a:ext>
            </a:extLst>
          </p:cNvPr>
          <p:cNvSpPr>
            <a:spLocks noGrp="1"/>
          </p:cNvSpPr>
          <p:nvPr>
            <p:ph sz="quarter" idx="4"/>
          </p:nvPr>
        </p:nvSpPr>
        <p:spPr>
          <a:xfrm>
            <a:off x="6186488" y="2280250"/>
            <a:ext cx="5219700" cy="3937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a:extLst>
              <a:ext uri="{FF2B5EF4-FFF2-40B4-BE49-F238E27FC236}">
                <a16:creationId xmlns:a16="http://schemas.microsoft.com/office/drawing/2014/main" id="{D4286FB3-827A-BAC0-BC90-7E5565AB6241}"/>
              </a:ext>
            </a:extLst>
          </p:cNvPr>
          <p:cNvSpPr>
            <a:spLocks noGrp="1"/>
          </p:cNvSpPr>
          <p:nvPr>
            <p:ph type="sldNum" sz="quarter" idx="12"/>
          </p:nvPr>
        </p:nvSpPr>
        <p:spPr>
          <a:xfrm>
            <a:off x="2494987" y="6335062"/>
            <a:ext cx="90944" cy="153888"/>
          </a:xfrm>
          <a:prstGeom prst="rect">
            <a:avLst/>
          </a:prstGeom>
        </p:spPr>
        <p:txBody>
          <a:bodyPr/>
          <a:lstStyle/>
          <a:p>
            <a:fld id="{6686A102-957E-47D3-A22D-E8508A8052D6}" type="slidenum">
              <a:rPr lang="en-GB" smtClean="0"/>
              <a:t>‹#›</a:t>
            </a:fld>
            <a:endParaRPr lang="en-GB"/>
          </a:p>
        </p:txBody>
      </p:sp>
    </p:spTree>
    <p:extLst>
      <p:ext uri="{BB962C8B-B14F-4D97-AF65-F5344CB8AC3E}">
        <p14:creationId xmlns:p14="http://schemas.microsoft.com/office/powerpoint/2010/main" val="17377336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7792F-65E0-2F0E-A986-40F6AD8B1DD2}"/>
              </a:ext>
            </a:extLst>
          </p:cNvPr>
          <p:cNvSpPr>
            <a:spLocks noGrp="1"/>
          </p:cNvSpPr>
          <p:nvPr>
            <p:ph type="title"/>
          </p:nvPr>
        </p:nvSpPr>
        <p:spPr/>
        <p:txBody>
          <a:bodyPr/>
          <a:lstStyle/>
          <a:p>
            <a:r>
              <a:rPr lang="en-US"/>
              <a:t>Click to edit Master title style</a:t>
            </a:r>
            <a:endParaRPr lang="en-GB" dirty="0"/>
          </a:p>
        </p:txBody>
      </p:sp>
      <p:sp>
        <p:nvSpPr>
          <p:cNvPr id="5" name="Slide Number Placeholder 4">
            <a:extLst>
              <a:ext uri="{FF2B5EF4-FFF2-40B4-BE49-F238E27FC236}">
                <a16:creationId xmlns:a16="http://schemas.microsoft.com/office/drawing/2014/main" id="{86C65AE3-0C2B-E01A-62AC-907E10AF193E}"/>
              </a:ext>
            </a:extLst>
          </p:cNvPr>
          <p:cNvSpPr>
            <a:spLocks noGrp="1"/>
          </p:cNvSpPr>
          <p:nvPr>
            <p:ph type="sldNum" sz="quarter" idx="12"/>
          </p:nvPr>
        </p:nvSpPr>
        <p:spPr>
          <a:xfrm>
            <a:off x="2494987" y="6335062"/>
            <a:ext cx="90944" cy="153888"/>
          </a:xfrm>
          <a:prstGeom prst="rect">
            <a:avLst/>
          </a:prstGeom>
        </p:spPr>
        <p:txBody>
          <a:bodyPr/>
          <a:lstStyle/>
          <a:p>
            <a:fld id="{6686A102-957E-47D3-A22D-E8508A8052D6}" type="slidenum">
              <a:rPr lang="en-GB" smtClean="0"/>
              <a:t>‹#›</a:t>
            </a:fld>
            <a:endParaRPr lang="en-GB"/>
          </a:p>
        </p:txBody>
      </p:sp>
    </p:spTree>
    <p:extLst>
      <p:ext uri="{BB962C8B-B14F-4D97-AF65-F5344CB8AC3E}">
        <p14:creationId xmlns:p14="http://schemas.microsoft.com/office/powerpoint/2010/main" val="400898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97FC0791-90B0-E90A-3F40-E62CE7D9B6F2}"/>
              </a:ext>
            </a:extLst>
          </p:cNvPr>
          <p:cNvSpPr>
            <a:spLocks noGrp="1"/>
          </p:cNvSpPr>
          <p:nvPr>
            <p:ph type="sldNum" sz="quarter" idx="12"/>
          </p:nvPr>
        </p:nvSpPr>
        <p:spPr/>
        <p:txBody>
          <a:bodyPr/>
          <a:lstStyle/>
          <a:p>
            <a:fld id="{6686A102-957E-47D3-A22D-E8508A8052D6}" type="slidenum">
              <a:rPr lang="en-GB" smtClean="0"/>
              <a:pPr/>
              <a:t>‹#›</a:t>
            </a:fld>
            <a:endParaRPr lang="en-GB" dirty="0"/>
          </a:p>
        </p:txBody>
      </p:sp>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p:txBody>
          <a:bodyPr/>
          <a:lstStyle>
            <a:lvl1pPr>
              <a:defRPr sz="1200">
                <a:solidFill>
                  <a:srgbClr val="FFFFFF"/>
                </a:solidFill>
              </a:defRPr>
            </a:lvl1pPr>
            <a:lvl2pPr>
              <a:buClr>
                <a:schemeClr val="bg1"/>
              </a:buClr>
              <a:defRPr sz="1200">
                <a:solidFill>
                  <a:srgbClr val="FFFFFF"/>
                </a:solidFill>
              </a:defRPr>
            </a:lvl2pPr>
            <a:lvl3pPr>
              <a:defRPr sz="1200">
                <a:solidFill>
                  <a:srgbClr val="FFFFFF"/>
                </a:solidFill>
              </a:defRPr>
            </a:lvl3pPr>
            <a:lvl4pPr>
              <a:defRPr sz="1200">
                <a:solidFill>
                  <a:srgbClr val="FFFFFF"/>
                </a:solidFill>
              </a:defRPr>
            </a:lvl4pPr>
            <a:lvl5pPr>
              <a:defRPr sz="1200">
                <a:solidFill>
                  <a:srgbClr val="FFFFFF"/>
                </a:solidFill>
              </a:defRPr>
            </a:lvl5pPr>
            <a:lvl6pPr>
              <a:defRPr sz="1600" b="1">
                <a:solidFill>
                  <a:srgbClr val="FFFFFF"/>
                </a:solidFill>
              </a:defRPr>
            </a:lvl6pPr>
            <a:lvl7pPr>
              <a:defRPr sz="1400">
                <a:solidFill>
                  <a:srgbClr val="FFFFFF"/>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1847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6221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Photo and text layout 1">
    <p:spTree>
      <p:nvGrpSpPr>
        <p:cNvPr id="1" name=""/>
        <p:cNvGrpSpPr/>
        <p:nvPr/>
      </p:nvGrpSpPr>
      <p:grpSpPr>
        <a:xfrm>
          <a:off x="0" y="0"/>
          <a:ext cx="0" cy="0"/>
          <a:chOff x="0" y="0"/>
          <a:chExt cx="0" cy="0"/>
        </a:xfrm>
      </p:grpSpPr>
      <p:sp>
        <p:nvSpPr>
          <p:cNvPr id="5" name="PoP">
            <a:extLst>
              <a:ext uri="{FF2B5EF4-FFF2-40B4-BE49-F238E27FC236}">
                <a16:creationId xmlns:a16="http://schemas.microsoft.com/office/drawing/2014/main" id="{E72A0725-2CBB-4371-CBB1-F4914932FA20}"/>
              </a:ext>
            </a:extLst>
          </p:cNvPr>
          <p:cNvSpPr>
            <a:spLocks noChangeAspect="1"/>
          </p:cNvSpPr>
          <p:nvPr>
            <p:custDataLst>
              <p:tags r:id="rId1"/>
            </p:custDataLst>
          </p:nvPr>
        </p:nvSpPr>
        <p:spPr>
          <a:xfrm>
            <a:off x="9666976" y="5688000"/>
            <a:ext cx="2525024" cy="1170000"/>
          </a:xfrm>
          <a:custGeom>
            <a:avLst/>
            <a:gdLst>
              <a:gd name="connsiteX0" fmla="*/ 306084 w 2755269"/>
              <a:gd name="connsiteY0" fmla="*/ 1026253 h 1276687"/>
              <a:gd name="connsiteX1" fmla="*/ 795896 w 2755269"/>
              <a:gd name="connsiteY1" fmla="*/ 1026253 h 1276687"/>
              <a:gd name="connsiteX2" fmla="*/ 795896 w 2755269"/>
              <a:gd name="connsiteY2" fmla="*/ 1276687 h 1276687"/>
              <a:gd name="connsiteX3" fmla="*/ 306084 w 2755269"/>
              <a:gd name="connsiteY3" fmla="*/ 1276687 h 1276687"/>
              <a:gd name="connsiteX4" fmla="*/ 0 w 2755269"/>
              <a:gd name="connsiteY4" fmla="*/ 1026253 h 1276687"/>
              <a:gd name="connsiteX5" fmla="*/ 195924 w 2755269"/>
              <a:gd name="connsiteY5" fmla="*/ 1026253 h 1276687"/>
              <a:gd name="connsiteX6" fmla="*/ 195924 w 2755269"/>
              <a:gd name="connsiteY6" fmla="*/ 1276687 h 1276687"/>
              <a:gd name="connsiteX7" fmla="*/ 0 w 2755269"/>
              <a:gd name="connsiteY7" fmla="*/ 1276687 h 1276687"/>
              <a:gd name="connsiteX8" fmla="*/ 2077411 w 2755269"/>
              <a:gd name="connsiteY8" fmla="*/ 772010 h 1276687"/>
              <a:gd name="connsiteX9" fmla="*/ 2077411 w 2755269"/>
              <a:gd name="connsiteY9" fmla="*/ 1026762 h 1276687"/>
              <a:gd name="connsiteX10" fmla="*/ 2256056 w 2755269"/>
              <a:gd name="connsiteY10" fmla="*/ 1026762 h 1276687"/>
              <a:gd name="connsiteX11" fmla="*/ 2256056 w 2755269"/>
              <a:gd name="connsiteY11" fmla="*/ 772010 h 1276687"/>
              <a:gd name="connsiteX12" fmla="*/ 766291 w 2755269"/>
              <a:gd name="connsiteY12" fmla="*/ 514970 h 1276687"/>
              <a:gd name="connsiteX13" fmla="*/ 962216 w 2755269"/>
              <a:gd name="connsiteY13" fmla="*/ 514970 h 1276687"/>
              <a:gd name="connsiteX14" fmla="*/ 962216 w 2755269"/>
              <a:gd name="connsiteY14" fmla="*/ 772135 h 1276687"/>
              <a:gd name="connsiteX15" fmla="*/ 766291 w 2755269"/>
              <a:gd name="connsiteY15" fmla="*/ 772135 h 1276687"/>
              <a:gd name="connsiteX16" fmla="*/ 1562187 w 2755269"/>
              <a:gd name="connsiteY16" fmla="*/ 514842 h 1276687"/>
              <a:gd name="connsiteX17" fmla="*/ 1562187 w 2755269"/>
              <a:gd name="connsiteY17" fmla="*/ 769595 h 1276687"/>
              <a:gd name="connsiteX18" fmla="*/ 1672348 w 2755269"/>
              <a:gd name="connsiteY18" fmla="*/ 769595 h 1276687"/>
              <a:gd name="connsiteX19" fmla="*/ 1672348 w 2755269"/>
              <a:gd name="connsiteY19" fmla="*/ 514842 h 1276687"/>
              <a:gd name="connsiteX20" fmla="*/ 2256310 w 2755269"/>
              <a:gd name="connsiteY20" fmla="*/ 0 h 1276687"/>
              <a:gd name="connsiteX21" fmla="*/ 2755269 w 2755269"/>
              <a:gd name="connsiteY21" fmla="*/ 0 h 1276687"/>
              <a:gd name="connsiteX22" fmla="*/ 2755269 w 2755269"/>
              <a:gd name="connsiteY22" fmla="*/ 1276687 h 1276687"/>
              <a:gd name="connsiteX23" fmla="*/ 906056 w 2755269"/>
              <a:gd name="connsiteY23" fmla="*/ 1276687 h 1276687"/>
              <a:gd name="connsiteX24" fmla="*/ 906056 w 2755269"/>
              <a:gd name="connsiteY24" fmla="*/ 1026253 h 1276687"/>
              <a:gd name="connsiteX25" fmla="*/ 1197529 w 2755269"/>
              <a:gd name="connsiteY25" fmla="*/ 1026253 h 1276687"/>
              <a:gd name="connsiteX26" fmla="*/ 1197529 w 2755269"/>
              <a:gd name="connsiteY26" fmla="*/ 771501 h 1276687"/>
              <a:gd name="connsiteX27" fmla="*/ 1072503 w 2755269"/>
              <a:gd name="connsiteY27" fmla="*/ 771501 h 1276687"/>
              <a:gd name="connsiteX28" fmla="*/ 1072503 w 2755269"/>
              <a:gd name="connsiteY28" fmla="*/ 514333 h 1276687"/>
              <a:gd name="connsiteX29" fmla="*/ 1324588 w 2755269"/>
              <a:gd name="connsiteY29" fmla="*/ 514333 h 1276687"/>
              <a:gd name="connsiteX30" fmla="*/ 1324588 w 2755269"/>
              <a:gd name="connsiteY30" fmla="*/ 257167 h 1276687"/>
              <a:gd name="connsiteX31" fmla="*/ 1434748 w 2755269"/>
              <a:gd name="connsiteY31" fmla="*/ 257167 h 1276687"/>
              <a:gd name="connsiteX32" fmla="*/ 1434748 w 2755269"/>
              <a:gd name="connsiteY32" fmla="*/ 514333 h 1276687"/>
              <a:gd name="connsiteX33" fmla="*/ 1561552 w 2755269"/>
              <a:gd name="connsiteY33" fmla="*/ 514333 h 1276687"/>
              <a:gd name="connsiteX34" fmla="*/ 1561552 w 2755269"/>
              <a:gd name="connsiteY34" fmla="*/ 257167 h 1276687"/>
              <a:gd name="connsiteX35" fmla="*/ 2051364 w 2755269"/>
              <a:gd name="connsiteY35" fmla="*/ 257167 h 1276687"/>
              <a:gd name="connsiteX36" fmla="*/ 2051364 w 2755269"/>
              <a:gd name="connsiteY36" fmla="*/ 514333 h 1276687"/>
              <a:gd name="connsiteX37" fmla="*/ 2451473 w 2755269"/>
              <a:gd name="connsiteY37" fmla="*/ 514333 h 1276687"/>
              <a:gd name="connsiteX38" fmla="*/ 2451473 w 2755269"/>
              <a:gd name="connsiteY38" fmla="*/ 257167 h 1276687"/>
              <a:gd name="connsiteX39" fmla="*/ 2256310 w 2755269"/>
              <a:gd name="connsiteY39" fmla="*/ 257167 h 12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55269" h="1276687">
                <a:moveTo>
                  <a:pt x="306084" y="1026253"/>
                </a:moveTo>
                <a:lnTo>
                  <a:pt x="795896" y="1026253"/>
                </a:lnTo>
                <a:lnTo>
                  <a:pt x="795896" y="1276687"/>
                </a:lnTo>
                <a:lnTo>
                  <a:pt x="306084" y="1276687"/>
                </a:lnTo>
                <a:close/>
                <a:moveTo>
                  <a:pt x="0" y="1026253"/>
                </a:moveTo>
                <a:lnTo>
                  <a:pt x="195924" y="1026253"/>
                </a:lnTo>
                <a:lnTo>
                  <a:pt x="195924" y="1276687"/>
                </a:lnTo>
                <a:lnTo>
                  <a:pt x="0" y="1276687"/>
                </a:lnTo>
                <a:close/>
                <a:moveTo>
                  <a:pt x="2077411" y="772010"/>
                </a:moveTo>
                <a:lnTo>
                  <a:pt x="2077411" y="1026762"/>
                </a:lnTo>
                <a:lnTo>
                  <a:pt x="2256056" y="1026762"/>
                </a:lnTo>
                <a:lnTo>
                  <a:pt x="2256056" y="772010"/>
                </a:lnTo>
                <a:close/>
                <a:moveTo>
                  <a:pt x="766291" y="514970"/>
                </a:moveTo>
                <a:lnTo>
                  <a:pt x="962216" y="514970"/>
                </a:lnTo>
                <a:lnTo>
                  <a:pt x="962216" y="772135"/>
                </a:lnTo>
                <a:lnTo>
                  <a:pt x="766291" y="772135"/>
                </a:lnTo>
                <a:close/>
                <a:moveTo>
                  <a:pt x="1562187" y="514842"/>
                </a:moveTo>
                <a:lnTo>
                  <a:pt x="1562187" y="769595"/>
                </a:lnTo>
                <a:lnTo>
                  <a:pt x="1672348" y="769595"/>
                </a:lnTo>
                <a:lnTo>
                  <a:pt x="1672348" y="514842"/>
                </a:lnTo>
                <a:close/>
                <a:moveTo>
                  <a:pt x="2256310" y="0"/>
                </a:moveTo>
                <a:lnTo>
                  <a:pt x="2755269" y="0"/>
                </a:lnTo>
                <a:lnTo>
                  <a:pt x="2755269" y="1276687"/>
                </a:lnTo>
                <a:lnTo>
                  <a:pt x="906056" y="1276687"/>
                </a:lnTo>
                <a:lnTo>
                  <a:pt x="906056" y="1026253"/>
                </a:lnTo>
                <a:lnTo>
                  <a:pt x="1197529" y="1026253"/>
                </a:lnTo>
                <a:lnTo>
                  <a:pt x="1197529" y="771501"/>
                </a:lnTo>
                <a:lnTo>
                  <a:pt x="1072503" y="771501"/>
                </a:lnTo>
                <a:lnTo>
                  <a:pt x="1072503" y="514333"/>
                </a:lnTo>
                <a:lnTo>
                  <a:pt x="1324588" y="514333"/>
                </a:lnTo>
                <a:lnTo>
                  <a:pt x="1324588" y="257167"/>
                </a:lnTo>
                <a:lnTo>
                  <a:pt x="1434748" y="257167"/>
                </a:lnTo>
                <a:lnTo>
                  <a:pt x="1434748" y="514333"/>
                </a:lnTo>
                <a:lnTo>
                  <a:pt x="1561552" y="514333"/>
                </a:lnTo>
                <a:lnTo>
                  <a:pt x="1561552" y="257167"/>
                </a:lnTo>
                <a:lnTo>
                  <a:pt x="2051364" y="257167"/>
                </a:lnTo>
                <a:lnTo>
                  <a:pt x="2051364" y="514333"/>
                </a:lnTo>
                <a:lnTo>
                  <a:pt x="2451473" y="514333"/>
                </a:lnTo>
                <a:lnTo>
                  <a:pt x="2451473" y="257167"/>
                </a:lnTo>
                <a:lnTo>
                  <a:pt x="2256310" y="257167"/>
                </a:lnTo>
                <a:close/>
              </a:path>
            </a:pathLst>
          </a:custGeom>
          <a:solidFill>
            <a:srgbClr val="E7E7E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53"/>
          </a:p>
        </p:txBody>
      </p:sp>
      <p:sp>
        <p:nvSpPr>
          <p:cNvPr id="4" name="Title Placeholder 13">
            <a:extLst>
              <a:ext uri="{FF2B5EF4-FFF2-40B4-BE49-F238E27FC236}">
                <a16:creationId xmlns:a16="http://schemas.microsoft.com/office/drawing/2014/main" id="{F9FB6AB4-BD52-E671-219E-770825A0F405}"/>
              </a:ext>
            </a:extLst>
          </p:cNvPr>
          <p:cNvSpPr>
            <a:spLocks noGrp="1"/>
          </p:cNvSpPr>
          <p:nvPr>
            <p:ph type="title"/>
          </p:nvPr>
        </p:nvSpPr>
        <p:spPr>
          <a:xfrm>
            <a:off x="5556008" y="709937"/>
            <a:ext cx="5832011"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a:t>Click to edit Master title style</a:t>
            </a:r>
            <a:endParaRPr lang="en-GB" dirty="0"/>
          </a:p>
        </p:txBody>
      </p:sp>
      <p:sp>
        <p:nvSpPr>
          <p:cNvPr id="7" name="Body master placeholder">
            <a:extLst>
              <a:ext uri="{FF2B5EF4-FFF2-40B4-BE49-F238E27FC236}">
                <a16:creationId xmlns:a16="http://schemas.microsoft.com/office/drawing/2014/main" id="{0D310962-5FBE-CEB4-6F99-AADF329660A0}"/>
              </a:ext>
            </a:extLst>
          </p:cNvPr>
          <p:cNvSpPr>
            <a:spLocks noGrp="1"/>
          </p:cNvSpPr>
          <p:nvPr>
            <p:ph idx="1"/>
          </p:nvPr>
        </p:nvSpPr>
        <p:spPr>
          <a:xfrm>
            <a:off x="5556008" y="1989024"/>
            <a:ext cx="5850180" cy="4200639"/>
          </a:xfrm>
          <a:prstGeom prst="rect">
            <a:avLst/>
          </a:prstGeom>
        </p:spPr>
        <p:txBody>
          <a:bodyPr vert="horz" lIns="0" tIns="0" rIns="0" bIns="0" rtlCol="0">
            <a:noAutofit/>
          </a:bodyPr>
          <a:lstStyle>
            <a:lvl1pPr>
              <a:defRPr sz="1600">
                <a:solidFill>
                  <a:schemeClr val="accent4"/>
                </a:solidFill>
              </a:defRPr>
            </a:lvl1pPr>
            <a:lvl2pPr>
              <a:defRPr sz="1600">
                <a:solidFill>
                  <a:schemeClr val="accent4"/>
                </a:solidFill>
              </a:defRPr>
            </a:lvl2pPr>
            <a:lvl3pPr>
              <a:defRPr sz="1600">
                <a:solidFill>
                  <a:schemeClr val="accent4"/>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1" name="Text Placeholder 10">
            <a:extLst>
              <a:ext uri="{FF2B5EF4-FFF2-40B4-BE49-F238E27FC236}">
                <a16:creationId xmlns:a16="http://schemas.microsoft.com/office/drawing/2014/main" id="{460E8A7E-F71F-3971-4112-C151A2EA65D4}"/>
              </a:ext>
            </a:extLst>
          </p:cNvPr>
          <p:cNvSpPr>
            <a:spLocks noGrp="1"/>
          </p:cNvSpPr>
          <p:nvPr>
            <p:ph type="body" sz="quarter" idx="16" hasCustomPrompt="1"/>
          </p:nvPr>
        </p:nvSpPr>
        <p:spPr>
          <a:xfrm>
            <a:off x="5556008" y="1569924"/>
            <a:ext cx="5832012" cy="381600"/>
          </a:xfrm>
        </p:spPr>
        <p:txBody>
          <a:bodyPr/>
          <a:lstStyle>
            <a:lvl1pPr>
              <a:defRPr sz="2000" b="1">
                <a:solidFill>
                  <a:schemeClr val="accent1"/>
                </a:solidFill>
              </a:defRPr>
            </a:lvl1pPr>
          </a:lstStyle>
          <a:p>
            <a:pPr lvl="0"/>
            <a:r>
              <a:rPr lang="en-GB" dirty="0"/>
              <a:t>Heading</a:t>
            </a:r>
          </a:p>
        </p:txBody>
      </p:sp>
      <p:pic>
        <p:nvPicPr>
          <p:cNvPr id="10" name="RSM Logo" descr="Z:\RSM International\1 Design\2015\Brand\Guidelines\Logos\Logos-03.png">
            <a:extLst>
              <a:ext uri="{FF2B5EF4-FFF2-40B4-BE49-F238E27FC236}">
                <a16:creationId xmlns:a16="http://schemas.microsoft.com/office/drawing/2014/main" id="{DE2EC352-60A3-667C-AA8D-255C0CBDA4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66053" y="278965"/>
            <a:ext cx="900000" cy="38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4546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Pull-out slide">
    <p:bg>
      <p:bgRef idx="1001">
        <a:schemeClr val="bg1"/>
      </p:bgRef>
    </p:bg>
    <p:spTree>
      <p:nvGrpSpPr>
        <p:cNvPr id="1" name=""/>
        <p:cNvGrpSpPr/>
        <p:nvPr/>
      </p:nvGrpSpPr>
      <p:grpSpPr>
        <a:xfrm>
          <a:off x="0" y="0"/>
          <a:ext cx="0" cy="0"/>
          <a:chOff x="0" y="0"/>
          <a:chExt cx="0" cy="0"/>
        </a:xfrm>
      </p:grpSpPr>
      <p:sp>
        <p:nvSpPr>
          <p:cNvPr id="15" name="Title Placeholder 13">
            <a:extLst>
              <a:ext uri="{FF2B5EF4-FFF2-40B4-BE49-F238E27FC236}">
                <a16:creationId xmlns:a16="http://schemas.microsoft.com/office/drawing/2014/main" id="{DC3B6FE6-7FB7-7E8B-8DEF-901D173E82FB}"/>
              </a:ext>
            </a:extLst>
          </p:cNvPr>
          <p:cNvSpPr>
            <a:spLocks noGrp="1"/>
          </p:cNvSpPr>
          <p:nvPr>
            <p:ph type="title" hasCustomPrompt="1"/>
          </p:nvPr>
        </p:nvSpPr>
        <p:spPr>
          <a:xfrm>
            <a:off x="846636" y="803982"/>
            <a:ext cx="5189040" cy="5015069"/>
          </a:xfrm>
          <a:prstGeom prst="rect">
            <a:avLst/>
          </a:prstGeom>
          <a:solidFill>
            <a:srgbClr val="00153D"/>
          </a:solidFill>
        </p:spPr>
        <p:txBody>
          <a:bodyPr vert="horz" wrap="square" lIns="180000" tIns="144000" rIns="180000" bIns="144000" rtlCol="0" anchor="ctr" anchorCtr="0">
            <a:noAutofit/>
          </a:bodyPr>
          <a:lstStyle>
            <a:lvl1pPr>
              <a:defRPr>
                <a:solidFill>
                  <a:schemeClr val="bg1"/>
                </a:solidFill>
              </a:defRPr>
            </a:lvl1pPr>
          </a:lstStyle>
          <a:p>
            <a:r>
              <a:rPr lang="en-US" dirty="0"/>
              <a:t>Pull-out slide</a:t>
            </a:r>
            <a:endParaRPr lang="en-GB" dirty="0"/>
          </a:p>
        </p:txBody>
      </p:sp>
    </p:spTree>
    <p:extLst>
      <p:ext uri="{BB962C8B-B14F-4D97-AF65-F5344CB8AC3E}">
        <p14:creationId xmlns:p14="http://schemas.microsoft.com/office/powerpoint/2010/main" val="1554528771"/>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Photo and text layout 2">
    <p:spTree>
      <p:nvGrpSpPr>
        <p:cNvPr id="1" name=""/>
        <p:cNvGrpSpPr/>
        <p:nvPr/>
      </p:nvGrpSpPr>
      <p:grpSpPr>
        <a:xfrm>
          <a:off x="0" y="0"/>
          <a:ext cx="0" cy="0"/>
          <a:chOff x="0" y="0"/>
          <a:chExt cx="0" cy="0"/>
        </a:xfrm>
      </p:grpSpPr>
      <p:sp>
        <p:nvSpPr>
          <p:cNvPr id="5" name="PoP">
            <a:extLst>
              <a:ext uri="{FF2B5EF4-FFF2-40B4-BE49-F238E27FC236}">
                <a16:creationId xmlns:a16="http://schemas.microsoft.com/office/drawing/2014/main" id="{FA165846-B585-46D5-D508-A8A1B0901C2E}"/>
              </a:ext>
            </a:extLst>
          </p:cNvPr>
          <p:cNvSpPr>
            <a:spLocks noChangeAspect="1"/>
          </p:cNvSpPr>
          <p:nvPr>
            <p:custDataLst>
              <p:tags r:id="rId1"/>
            </p:custDataLst>
          </p:nvPr>
        </p:nvSpPr>
        <p:spPr>
          <a:xfrm>
            <a:off x="9666976" y="5688000"/>
            <a:ext cx="2525024" cy="1170000"/>
          </a:xfrm>
          <a:custGeom>
            <a:avLst/>
            <a:gdLst>
              <a:gd name="connsiteX0" fmla="*/ 306084 w 2755269"/>
              <a:gd name="connsiteY0" fmla="*/ 1026253 h 1276687"/>
              <a:gd name="connsiteX1" fmla="*/ 795896 w 2755269"/>
              <a:gd name="connsiteY1" fmla="*/ 1026253 h 1276687"/>
              <a:gd name="connsiteX2" fmla="*/ 795896 w 2755269"/>
              <a:gd name="connsiteY2" fmla="*/ 1276687 h 1276687"/>
              <a:gd name="connsiteX3" fmla="*/ 306084 w 2755269"/>
              <a:gd name="connsiteY3" fmla="*/ 1276687 h 1276687"/>
              <a:gd name="connsiteX4" fmla="*/ 0 w 2755269"/>
              <a:gd name="connsiteY4" fmla="*/ 1026253 h 1276687"/>
              <a:gd name="connsiteX5" fmla="*/ 195924 w 2755269"/>
              <a:gd name="connsiteY5" fmla="*/ 1026253 h 1276687"/>
              <a:gd name="connsiteX6" fmla="*/ 195924 w 2755269"/>
              <a:gd name="connsiteY6" fmla="*/ 1276687 h 1276687"/>
              <a:gd name="connsiteX7" fmla="*/ 0 w 2755269"/>
              <a:gd name="connsiteY7" fmla="*/ 1276687 h 1276687"/>
              <a:gd name="connsiteX8" fmla="*/ 2077411 w 2755269"/>
              <a:gd name="connsiteY8" fmla="*/ 772010 h 1276687"/>
              <a:gd name="connsiteX9" fmla="*/ 2077411 w 2755269"/>
              <a:gd name="connsiteY9" fmla="*/ 1026762 h 1276687"/>
              <a:gd name="connsiteX10" fmla="*/ 2256056 w 2755269"/>
              <a:gd name="connsiteY10" fmla="*/ 1026762 h 1276687"/>
              <a:gd name="connsiteX11" fmla="*/ 2256056 w 2755269"/>
              <a:gd name="connsiteY11" fmla="*/ 772010 h 1276687"/>
              <a:gd name="connsiteX12" fmla="*/ 766291 w 2755269"/>
              <a:gd name="connsiteY12" fmla="*/ 514970 h 1276687"/>
              <a:gd name="connsiteX13" fmla="*/ 962216 w 2755269"/>
              <a:gd name="connsiteY13" fmla="*/ 514970 h 1276687"/>
              <a:gd name="connsiteX14" fmla="*/ 962216 w 2755269"/>
              <a:gd name="connsiteY14" fmla="*/ 772135 h 1276687"/>
              <a:gd name="connsiteX15" fmla="*/ 766291 w 2755269"/>
              <a:gd name="connsiteY15" fmla="*/ 772135 h 1276687"/>
              <a:gd name="connsiteX16" fmla="*/ 1562187 w 2755269"/>
              <a:gd name="connsiteY16" fmla="*/ 514842 h 1276687"/>
              <a:gd name="connsiteX17" fmla="*/ 1562187 w 2755269"/>
              <a:gd name="connsiteY17" fmla="*/ 769595 h 1276687"/>
              <a:gd name="connsiteX18" fmla="*/ 1672348 w 2755269"/>
              <a:gd name="connsiteY18" fmla="*/ 769595 h 1276687"/>
              <a:gd name="connsiteX19" fmla="*/ 1672348 w 2755269"/>
              <a:gd name="connsiteY19" fmla="*/ 514842 h 1276687"/>
              <a:gd name="connsiteX20" fmla="*/ 2256310 w 2755269"/>
              <a:gd name="connsiteY20" fmla="*/ 0 h 1276687"/>
              <a:gd name="connsiteX21" fmla="*/ 2755269 w 2755269"/>
              <a:gd name="connsiteY21" fmla="*/ 0 h 1276687"/>
              <a:gd name="connsiteX22" fmla="*/ 2755269 w 2755269"/>
              <a:gd name="connsiteY22" fmla="*/ 1276687 h 1276687"/>
              <a:gd name="connsiteX23" fmla="*/ 906056 w 2755269"/>
              <a:gd name="connsiteY23" fmla="*/ 1276687 h 1276687"/>
              <a:gd name="connsiteX24" fmla="*/ 906056 w 2755269"/>
              <a:gd name="connsiteY24" fmla="*/ 1026253 h 1276687"/>
              <a:gd name="connsiteX25" fmla="*/ 1197529 w 2755269"/>
              <a:gd name="connsiteY25" fmla="*/ 1026253 h 1276687"/>
              <a:gd name="connsiteX26" fmla="*/ 1197529 w 2755269"/>
              <a:gd name="connsiteY26" fmla="*/ 771501 h 1276687"/>
              <a:gd name="connsiteX27" fmla="*/ 1072503 w 2755269"/>
              <a:gd name="connsiteY27" fmla="*/ 771501 h 1276687"/>
              <a:gd name="connsiteX28" fmla="*/ 1072503 w 2755269"/>
              <a:gd name="connsiteY28" fmla="*/ 514333 h 1276687"/>
              <a:gd name="connsiteX29" fmla="*/ 1324588 w 2755269"/>
              <a:gd name="connsiteY29" fmla="*/ 514333 h 1276687"/>
              <a:gd name="connsiteX30" fmla="*/ 1324588 w 2755269"/>
              <a:gd name="connsiteY30" fmla="*/ 257167 h 1276687"/>
              <a:gd name="connsiteX31" fmla="*/ 1434748 w 2755269"/>
              <a:gd name="connsiteY31" fmla="*/ 257167 h 1276687"/>
              <a:gd name="connsiteX32" fmla="*/ 1434748 w 2755269"/>
              <a:gd name="connsiteY32" fmla="*/ 514333 h 1276687"/>
              <a:gd name="connsiteX33" fmla="*/ 1561552 w 2755269"/>
              <a:gd name="connsiteY33" fmla="*/ 514333 h 1276687"/>
              <a:gd name="connsiteX34" fmla="*/ 1561552 w 2755269"/>
              <a:gd name="connsiteY34" fmla="*/ 257167 h 1276687"/>
              <a:gd name="connsiteX35" fmla="*/ 2051364 w 2755269"/>
              <a:gd name="connsiteY35" fmla="*/ 257167 h 1276687"/>
              <a:gd name="connsiteX36" fmla="*/ 2051364 w 2755269"/>
              <a:gd name="connsiteY36" fmla="*/ 514333 h 1276687"/>
              <a:gd name="connsiteX37" fmla="*/ 2451473 w 2755269"/>
              <a:gd name="connsiteY37" fmla="*/ 514333 h 1276687"/>
              <a:gd name="connsiteX38" fmla="*/ 2451473 w 2755269"/>
              <a:gd name="connsiteY38" fmla="*/ 257167 h 1276687"/>
              <a:gd name="connsiteX39" fmla="*/ 2256310 w 2755269"/>
              <a:gd name="connsiteY39" fmla="*/ 257167 h 12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55269" h="1276687">
                <a:moveTo>
                  <a:pt x="306084" y="1026253"/>
                </a:moveTo>
                <a:lnTo>
                  <a:pt x="795896" y="1026253"/>
                </a:lnTo>
                <a:lnTo>
                  <a:pt x="795896" y="1276687"/>
                </a:lnTo>
                <a:lnTo>
                  <a:pt x="306084" y="1276687"/>
                </a:lnTo>
                <a:close/>
                <a:moveTo>
                  <a:pt x="0" y="1026253"/>
                </a:moveTo>
                <a:lnTo>
                  <a:pt x="195924" y="1026253"/>
                </a:lnTo>
                <a:lnTo>
                  <a:pt x="195924" y="1276687"/>
                </a:lnTo>
                <a:lnTo>
                  <a:pt x="0" y="1276687"/>
                </a:lnTo>
                <a:close/>
                <a:moveTo>
                  <a:pt x="2077411" y="772010"/>
                </a:moveTo>
                <a:lnTo>
                  <a:pt x="2077411" y="1026762"/>
                </a:lnTo>
                <a:lnTo>
                  <a:pt x="2256056" y="1026762"/>
                </a:lnTo>
                <a:lnTo>
                  <a:pt x="2256056" y="772010"/>
                </a:lnTo>
                <a:close/>
                <a:moveTo>
                  <a:pt x="766291" y="514970"/>
                </a:moveTo>
                <a:lnTo>
                  <a:pt x="962216" y="514970"/>
                </a:lnTo>
                <a:lnTo>
                  <a:pt x="962216" y="772135"/>
                </a:lnTo>
                <a:lnTo>
                  <a:pt x="766291" y="772135"/>
                </a:lnTo>
                <a:close/>
                <a:moveTo>
                  <a:pt x="1562187" y="514842"/>
                </a:moveTo>
                <a:lnTo>
                  <a:pt x="1562187" y="769595"/>
                </a:lnTo>
                <a:lnTo>
                  <a:pt x="1672348" y="769595"/>
                </a:lnTo>
                <a:lnTo>
                  <a:pt x="1672348" y="514842"/>
                </a:lnTo>
                <a:close/>
                <a:moveTo>
                  <a:pt x="2256310" y="0"/>
                </a:moveTo>
                <a:lnTo>
                  <a:pt x="2755269" y="0"/>
                </a:lnTo>
                <a:lnTo>
                  <a:pt x="2755269" y="1276687"/>
                </a:lnTo>
                <a:lnTo>
                  <a:pt x="906056" y="1276687"/>
                </a:lnTo>
                <a:lnTo>
                  <a:pt x="906056" y="1026253"/>
                </a:lnTo>
                <a:lnTo>
                  <a:pt x="1197529" y="1026253"/>
                </a:lnTo>
                <a:lnTo>
                  <a:pt x="1197529" y="771501"/>
                </a:lnTo>
                <a:lnTo>
                  <a:pt x="1072503" y="771501"/>
                </a:lnTo>
                <a:lnTo>
                  <a:pt x="1072503" y="514333"/>
                </a:lnTo>
                <a:lnTo>
                  <a:pt x="1324588" y="514333"/>
                </a:lnTo>
                <a:lnTo>
                  <a:pt x="1324588" y="257167"/>
                </a:lnTo>
                <a:lnTo>
                  <a:pt x="1434748" y="257167"/>
                </a:lnTo>
                <a:lnTo>
                  <a:pt x="1434748" y="514333"/>
                </a:lnTo>
                <a:lnTo>
                  <a:pt x="1561552" y="514333"/>
                </a:lnTo>
                <a:lnTo>
                  <a:pt x="1561552" y="257167"/>
                </a:lnTo>
                <a:lnTo>
                  <a:pt x="2051364" y="257167"/>
                </a:lnTo>
                <a:lnTo>
                  <a:pt x="2051364" y="514333"/>
                </a:lnTo>
                <a:lnTo>
                  <a:pt x="2451473" y="514333"/>
                </a:lnTo>
                <a:lnTo>
                  <a:pt x="2451473" y="257167"/>
                </a:lnTo>
                <a:lnTo>
                  <a:pt x="2256310" y="257167"/>
                </a:lnTo>
                <a:close/>
              </a:path>
            </a:pathLst>
          </a:custGeom>
          <a:solidFill>
            <a:srgbClr val="E7E7E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53"/>
          </a:p>
        </p:txBody>
      </p:sp>
      <p:sp>
        <p:nvSpPr>
          <p:cNvPr id="4" name="Title Placeholder 13">
            <a:extLst>
              <a:ext uri="{FF2B5EF4-FFF2-40B4-BE49-F238E27FC236}">
                <a16:creationId xmlns:a16="http://schemas.microsoft.com/office/drawing/2014/main" id="{F9FB6AB4-BD52-E671-219E-770825A0F405}"/>
              </a:ext>
            </a:extLst>
          </p:cNvPr>
          <p:cNvSpPr>
            <a:spLocks noGrp="1"/>
          </p:cNvSpPr>
          <p:nvPr>
            <p:ph type="title" hasCustomPrompt="1"/>
          </p:nvPr>
        </p:nvSpPr>
        <p:spPr>
          <a:xfrm>
            <a:off x="790538" y="709937"/>
            <a:ext cx="5898658"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dirty="0"/>
              <a:t>Portrait image slide</a:t>
            </a:r>
            <a:endParaRPr lang="en-GB" dirty="0"/>
          </a:p>
        </p:txBody>
      </p:sp>
      <p:sp>
        <p:nvSpPr>
          <p:cNvPr id="7" name="Body master placeholder">
            <a:extLst>
              <a:ext uri="{FF2B5EF4-FFF2-40B4-BE49-F238E27FC236}">
                <a16:creationId xmlns:a16="http://schemas.microsoft.com/office/drawing/2014/main" id="{0D310962-5FBE-CEB4-6F99-AADF329660A0}"/>
              </a:ext>
            </a:extLst>
          </p:cNvPr>
          <p:cNvSpPr>
            <a:spLocks noGrp="1"/>
          </p:cNvSpPr>
          <p:nvPr>
            <p:ph idx="1"/>
          </p:nvPr>
        </p:nvSpPr>
        <p:spPr>
          <a:xfrm>
            <a:off x="790538" y="1989024"/>
            <a:ext cx="5898660" cy="4200639"/>
          </a:xfrm>
          <a:prstGeom prst="rect">
            <a:avLst/>
          </a:prstGeom>
        </p:spPr>
        <p:txBody>
          <a:bodyPr vert="horz" lIns="0" tIns="0" rIns="0" bIns="0" rtlCol="0">
            <a:noAutofit/>
          </a:bodyPr>
          <a:lstStyle>
            <a:lvl1pPr>
              <a:defRPr sz="1600">
                <a:solidFill>
                  <a:schemeClr val="accent4"/>
                </a:solidFill>
              </a:defRPr>
            </a:lvl1pPr>
            <a:lvl2pPr>
              <a:defRPr sz="1600">
                <a:solidFill>
                  <a:schemeClr val="accent4"/>
                </a:solidFill>
              </a:defRPr>
            </a:lvl2pPr>
            <a:lvl3pPr>
              <a:defRPr sz="1600">
                <a:solidFill>
                  <a:schemeClr val="accent4"/>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1" name="Text Placeholder 10">
            <a:extLst>
              <a:ext uri="{FF2B5EF4-FFF2-40B4-BE49-F238E27FC236}">
                <a16:creationId xmlns:a16="http://schemas.microsoft.com/office/drawing/2014/main" id="{460E8A7E-F71F-3971-4112-C151A2EA65D4}"/>
              </a:ext>
            </a:extLst>
          </p:cNvPr>
          <p:cNvSpPr>
            <a:spLocks noGrp="1"/>
          </p:cNvSpPr>
          <p:nvPr>
            <p:ph type="body" sz="quarter" idx="16" hasCustomPrompt="1"/>
          </p:nvPr>
        </p:nvSpPr>
        <p:spPr>
          <a:xfrm>
            <a:off x="790538" y="1569924"/>
            <a:ext cx="5898659" cy="381600"/>
          </a:xfrm>
        </p:spPr>
        <p:txBody>
          <a:bodyPr/>
          <a:lstStyle>
            <a:lvl1pPr>
              <a:defRPr sz="2000" b="1">
                <a:solidFill>
                  <a:schemeClr val="accent1"/>
                </a:solidFill>
              </a:defRPr>
            </a:lvl1pPr>
          </a:lstStyle>
          <a:p>
            <a:pPr lvl="0"/>
            <a:r>
              <a:rPr lang="en-GB" dirty="0"/>
              <a:t>Heading</a:t>
            </a:r>
          </a:p>
        </p:txBody>
      </p:sp>
      <p:pic>
        <p:nvPicPr>
          <p:cNvPr id="9" name="RSM Logo" descr="Z:\RSM International\1 Design\2015\Brand\Guidelines\Logos\Logos-03.png">
            <a:extLst>
              <a:ext uri="{FF2B5EF4-FFF2-40B4-BE49-F238E27FC236}">
                <a16:creationId xmlns:a16="http://schemas.microsoft.com/office/drawing/2014/main" id="{4FE6559C-0875-FCAD-9295-F869871823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66053" y="278965"/>
            <a:ext cx="900000" cy="38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3221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tats and text">
    <p:spTree>
      <p:nvGrpSpPr>
        <p:cNvPr id="1" name=""/>
        <p:cNvGrpSpPr/>
        <p:nvPr/>
      </p:nvGrpSpPr>
      <p:grpSpPr>
        <a:xfrm>
          <a:off x="0" y="0"/>
          <a:ext cx="0" cy="0"/>
          <a:chOff x="0" y="0"/>
          <a:chExt cx="0" cy="0"/>
        </a:xfrm>
      </p:grpSpPr>
      <p:sp>
        <p:nvSpPr>
          <p:cNvPr id="5" name="PoP">
            <a:extLst>
              <a:ext uri="{FF2B5EF4-FFF2-40B4-BE49-F238E27FC236}">
                <a16:creationId xmlns:a16="http://schemas.microsoft.com/office/drawing/2014/main" id="{FA165846-B585-46D5-D508-A8A1B0901C2E}"/>
              </a:ext>
            </a:extLst>
          </p:cNvPr>
          <p:cNvSpPr>
            <a:spLocks noChangeAspect="1"/>
          </p:cNvSpPr>
          <p:nvPr>
            <p:custDataLst>
              <p:tags r:id="rId1"/>
            </p:custDataLst>
          </p:nvPr>
        </p:nvSpPr>
        <p:spPr>
          <a:xfrm>
            <a:off x="9666976" y="5688000"/>
            <a:ext cx="2525024" cy="1170000"/>
          </a:xfrm>
          <a:custGeom>
            <a:avLst/>
            <a:gdLst>
              <a:gd name="connsiteX0" fmla="*/ 306084 w 2755269"/>
              <a:gd name="connsiteY0" fmla="*/ 1026253 h 1276687"/>
              <a:gd name="connsiteX1" fmla="*/ 795896 w 2755269"/>
              <a:gd name="connsiteY1" fmla="*/ 1026253 h 1276687"/>
              <a:gd name="connsiteX2" fmla="*/ 795896 w 2755269"/>
              <a:gd name="connsiteY2" fmla="*/ 1276687 h 1276687"/>
              <a:gd name="connsiteX3" fmla="*/ 306084 w 2755269"/>
              <a:gd name="connsiteY3" fmla="*/ 1276687 h 1276687"/>
              <a:gd name="connsiteX4" fmla="*/ 0 w 2755269"/>
              <a:gd name="connsiteY4" fmla="*/ 1026253 h 1276687"/>
              <a:gd name="connsiteX5" fmla="*/ 195924 w 2755269"/>
              <a:gd name="connsiteY5" fmla="*/ 1026253 h 1276687"/>
              <a:gd name="connsiteX6" fmla="*/ 195924 w 2755269"/>
              <a:gd name="connsiteY6" fmla="*/ 1276687 h 1276687"/>
              <a:gd name="connsiteX7" fmla="*/ 0 w 2755269"/>
              <a:gd name="connsiteY7" fmla="*/ 1276687 h 1276687"/>
              <a:gd name="connsiteX8" fmla="*/ 2077411 w 2755269"/>
              <a:gd name="connsiteY8" fmla="*/ 772010 h 1276687"/>
              <a:gd name="connsiteX9" fmla="*/ 2077411 w 2755269"/>
              <a:gd name="connsiteY9" fmla="*/ 1026762 h 1276687"/>
              <a:gd name="connsiteX10" fmla="*/ 2256056 w 2755269"/>
              <a:gd name="connsiteY10" fmla="*/ 1026762 h 1276687"/>
              <a:gd name="connsiteX11" fmla="*/ 2256056 w 2755269"/>
              <a:gd name="connsiteY11" fmla="*/ 772010 h 1276687"/>
              <a:gd name="connsiteX12" fmla="*/ 766291 w 2755269"/>
              <a:gd name="connsiteY12" fmla="*/ 514970 h 1276687"/>
              <a:gd name="connsiteX13" fmla="*/ 962216 w 2755269"/>
              <a:gd name="connsiteY13" fmla="*/ 514970 h 1276687"/>
              <a:gd name="connsiteX14" fmla="*/ 962216 w 2755269"/>
              <a:gd name="connsiteY14" fmla="*/ 772135 h 1276687"/>
              <a:gd name="connsiteX15" fmla="*/ 766291 w 2755269"/>
              <a:gd name="connsiteY15" fmla="*/ 772135 h 1276687"/>
              <a:gd name="connsiteX16" fmla="*/ 1562187 w 2755269"/>
              <a:gd name="connsiteY16" fmla="*/ 514842 h 1276687"/>
              <a:gd name="connsiteX17" fmla="*/ 1562187 w 2755269"/>
              <a:gd name="connsiteY17" fmla="*/ 769595 h 1276687"/>
              <a:gd name="connsiteX18" fmla="*/ 1672348 w 2755269"/>
              <a:gd name="connsiteY18" fmla="*/ 769595 h 1276687"/>
              <a:gd name="connsiteX19" fmla="*/ 1672348 w 2755269"/>
              <a:gd name="connsiteY19" fmla="*/ 514842 h 1276687"/>
              <a:gd name="connsiteX20" fmla="*/ 2256310 w 2755269"/>
              <a:gd name="connsiteY20" fmla="*/ 0 h 1276687"/>
              <a:gd name="connsiteX21" fmla="*/ 2755269 w 2755269"/>
              <a:gd name="connsiteY21" fmla="*/ 0 h 1276687"/>
              <a:gd name="connsiteX22" fmla="*/ 2755269 w 2755269"/>
              <a:gd name="connsiteY22" fmla="*/ 1276687 h 1276687"/>
              <a:gd name="connsiteX23" fmla="*/ 906056 w 2755269"/>
              <a:gd name="connsiteY23" fmla="*/ 1276687 h 1276687"/>
              <a:gd name="connsiteX24" fmla="*/ 906056 w 2755269"/>
              <a:gd name="connsiteY24" fmla="*/ 1026253 h 1276687"/>
              <a:gd name="connsiteX25" fmla="*/ 1197529 w 2755269"/>
              <a:gd name="connsiteY25" fmla="*/ 1026253 h 1276687"/>
              <a:gd name="connsiteX26" fmla="*/ 1197529 w 2755269"/>
              <a:gd name="connsiteY26" fmla="*/ 771501 h 1276687"/>
              <a:gd name="connsiteX27" fmla="*/ 1072503 w 2755269"/>
              <a:gd name="connsiteY27" fmla="*/ 771501 h 1276687"/>
              <a:gd name="connsiteX28" fmla="*/ 1072503 w 2755269"/>
              <a:gd name="connsiteY28" fmla="*/ 514333 h 1276687"/>
              <a:gd name="connsiteX29" fmla="*/ 1324588 w 2755269"/>
              <a:gd name="connsiteY29" fmla="*/ 514333 h 1276687"/>
              <a:gd name="connsiteX30" fmla="*/ 1324588 w 2755269"/>
              <a:gd name="connsiteY30" fmla="*/ 257167 h 1276687"/>
              <a:gd name="connsiteX31" fmla="*/ 1434748 w 2755269"/>
              <a:gd name="connsiteY31" fmla="*/ 257167 h 1276687"/>
              <a:gd name="connsiteX32" fmla="*/ 1434748 w 2755269"/>
              <a:gd name="connsiteY32" fmla="*/ 514333 h 1276687"/>
              <a:gd name="connsiteX33" fmla="*/ 1561552 w 2755269"/>
              <a:gd name="connsiteY33" fmla="*/ 514333 h 1276687"/>
              <a:gd name="connsiteX34" fmla="*/ 1561552 w 2755269"/>
              <a:gd name="connsiteY34" fmla="*/ 257167 h 1276687"/>
              <a:gd name="connsiteX35" fmla="*/ 2051364 w 2755269"/>
              <a:gd name="connsiteY35" fmla="*/ 257167 h 1276687"/>
              <a:gd name="connsiteX36" fmla="*/ 2051364 w 2755269"/>
              <a:gd name="connsiteY36" fmla="*/ 514333 h 1276687"/>
              <a:gd name="connsiteX37" fmla="*/ 2451473 w 2755269"/>
              <a:gd name="connsiteY37" fmla="*/ 514333 h 1276687"/>
              <a:gd name="connsiteX38" fmla="*/ 2451473 w 2755269"/>
              <a:gd name="connsiteY38" fmla="*/ 257167 h 1276687"/>
              <a:gd name="connsiteX39" fmla="*/ 2256310 w 2755269"/>
              <a:gd name="connsiteY39" fmla="*/ 257167 h 12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55269" h="1276687">
                <a:moveTo>
                  <a:pt x="306084" y="1026253"/>
                </a:moveTo>
                <a:lnTo>
                  <a:pt x="795896" y="1026253"/>
                </a:lnTo>
                <a:lnTo>
                  <a:pt x="795896" y="1276687"/>
                </a:lnTo>
                <a:lnTo>
                  <a:pt x="306084" y="1276687"/>
                </a:lnTo>
                <a:close/>
                <a:moveTo>
                  <a:pt x="0" y="1026253"/>
                </a:moveTo>
                <a:lnTo>
                  <a:pt x="195924" y="1026253"/>
                </a:lnTo>
                <a:lnTo>
                  <a:pt x="195924" y="1276687"/>
                </a:lnTo>
                <a:lnTo>
                  <a:pt x="0" y="1276687"/>
                </a:lnTo>
                <a:close/>
                <a:moveTo>
                  <a:pt x="2077411" y="772010"/>
                </a:moveTo>
                <a:lnTo>
                  <a:pt x="2077411" y="1026762"/>
                </a:lnTo>
                <a:lnTo>
                  <a:pt x="2256056" y="1026762"/>
                </a:lnTo>
                <a:lnTo>
                  <a:pt x="2256056" y="772010"/>
                </a:lnTo>
                <a:close/>
                <a:moveTo>
                  <a:pt x="766291" y="514970"/>
                </a:moveTo>
                <a:lnTo>
                  <a:pt x="962216" y="514970"/>
                </a:lnTo>
                <a:lnTo>
                  <a:pt x="962216" y="772135"/>
                </a:lnTo>
                <a:lnTo>
                  <a:pt x="766291" y="772135"/>
                </a:lnTo>
                <a:close/>
                <a:moveTo>
                  <a:pt x="1562187" y="514842"/>
                </a:moveTo>
                <a:lnTo>
                  <a:pt x="1562187" y="769595"/>
                </a:lnTo>
                <a:lnTo>
                  <a:pt x="1672348" y="769595"/>
                </a:lnTo>
                <a:lnTo>
                  <a:pt x="1672348" y="514842"/>
                </a:lnTo>
                <a:close/>
                <a:moveTo>
                  <a:pt x="2256310" y="0"/>
                </a:moveTo>
                <a:lnTo>
                  <a:pt x="2755269" y="0"/>
                </a:lnTo>
                <a:lnTo>
                  <a:pt x="2755269" y="1276687"/>
                </a:lnTo>
                <a:lnTo>
                  <a:pt x="906056" y="1276687"/>
                </a:lnTo>
                <a:lnTo>
                  <a:pt x="906056" y="1026253"/>
                </a:lnTo>
                <a:lnTo>
                  <a:pt x="1197529" y="1026253"/>
                </a:lnTo>
                <a:lnTo>
                  <a:pt x="1197529" y="771501"/>
                </a:lnTo>
                <a:lnTo>
                  <a:pt x="1072503" y="771501"/>
                </a:lnTo>
                <a:lnTo>
                  <a:pt x="1072503" y="514333"/>
                </a:lnTo>
                <a:lnTo>
                  <a:pt x="1324588" y="514333"/>
                </a:lnTo>
                <a:lnTo>
                  <a:pt x="1324588" y="257167"/>
                </a:lnTo>
                <a:lnTo>
                  <a:pt x="1434748" y="257167"/>
                </a:lnTo>
                <a:lnTo>
                  <a:pt x="1434748" y="514333"/>
                </a:lnTo>
                <a:lnTo>
                  <a:pt x="1561552" y="514333"/>
                </a:lnTo>
                <a:lnTo>
                  <a:pt x="1561552" y="257167"/>
                </a:lnTo>
                <a:lnTo>
                  <a:pt x="2051364" y="257167"/>
                </a:lnTo>
                <a:lnTo>
                  <a:pt x="2051364" y="514333"/>
                </a:lnTo>
                <a:lnTo>
                  <a:pt x="2451473" y="514333"/>
                </a:lnTo>
                <a:lnTo>
                  <a:pt x="2451473" y="257167"/>
                </a:lnTo>
                <a:lnTo>
                  <a:pt x="2256310" y="257167"/>
                </a:lnTo>
                <a:close/>
              </a:path>
            </a:pathLst>
          </a:custGeom>
          <a:solidFill>
            <a:srgbClr val="E7E7E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53"/>
          </a:p>
        </p:txBody>
      </p:sp>
      <p:sp>
        <p:nvSpPr>
          <p:cNvPr id="4" name="Title Placeholder 13">
            <a:extLst>
              <a:ext uri="{FF2B5EF4-FFF2-40B4-BE49-F238E27FC236}">
                <a16:creationId xmlns:a16="http://schemas.microsoft.com/office/drawing/2014/main" id="{F9FB6AB4-BD52-E671-219E-770825A0F405}"/>
              </a:ext>
            </a:extLst>
          </p:cNvPr>
          <p:cNvSpPr>
            <a:spLocks noGrp="1"/>
          </p:cNvSpPr>
          <p:nvPr>
            <p:ph type="title"/>
          </p:nvPr>
        </p:nvSpPr>
        <p:spPr>
          <a:xfrm>
            <a:off x="790538" y="709937"/>
            <a:ext cx="4248000" cy="553998"/>
          </a:xfrm>
          <a:prstGeom prst="rect">
            <a:avLst/>
          </a:prstGeom>
        </p:spPr>
        <p:txBody>
          <a:bodyPr vert="horz" wrap="square" lIns="0" tIns="0" rIns="0" bIns="0" rtlCol="0" anchor="t" anchorCtr="0">
            <a:spAutoFit/>
          </a:bodyPr>
          <a:lstStyle>
            <a:lvl1pPr>
              <a:defRPr>
                <a:solidFill>
                  <a:schemeClr val="tx1"/>
                </a:solidFill>
              </a:defRPr>
            </a:lvl1pPr>
          </a:lstStyle>
          <a:p>
            <a:r>
              <a:rPr lang="en-US"/>
              <a:t>Click to edit Master title style</a:t>
            </a:r>
            <a:endParaRPr lang="en-GB" dirty="0"/>
          </a:p>
        </p:txBody>
      </p:sp>
      <p:sp>
        <p:nvSpPr>
          <p:cNvPr id="7" name="Body master placeholder">
            <a:extLst>
              <a:ext uri="{FF2B5EF4-FFF2-40B4-BE49-F238E27FC236}">
                <a16:creationId xmlns:a16="http://schemas.microsoft.com/office/drawing/2014/main" id="{0D310962-5FBE-CEB4-6F99-AADF329660A0}"/>
              </a:ext>
            </a:extLst>
          </p:cNvPr>
          <p:cNvSpPr>
            <a:spLocks noGrp="1"/>
          </p:cNvSpPr>
          <p:nvPr>
            <p:ph idx="1"/>
          </p:nvPr>
        </p:nvSpPr>
        <p:spPr>
          <a:xfrm>
            <a:off x="790538" y="1581150"/>
            <a:ext cx="4248000" cy="4637088"/>
          </a:xfrm>
          <a:prstGeom prst="rect">
            <a:avLst/>
          </a:prstGeom>
        </p:spPr>
        <p:txBody>
          <a:bodyPr vert="horz" lIns="0" tIns="0" rIns="0" bIns="0" rtlCol="0">
            <a:no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pic>
        <p:nvPicPr>
          <p:cNvPr id="3" name="Picture 2">
            <a:extLst>
              <a:ext uri="{FF2B5EF4-FFF2-40B4-BE49-F238E27FC236}">
                <a16:creationId xmlns:a16="http://schemas.microsoft.com/office/drawing/2014/main" id="{D2A7B840-4F82-BDDC-A11B-B6CD67596E87}"/>
              </a:ext>
            </a:extLst>
          </p:cNvPr>
          <p:cNvPicPr>
            <a:picLocks noChangeAspect="1"/>
          </p:cNvPicPr>
          <p:nvPr/>
        </p:nvPicPr>
        <p:blipFill>
          <a:blip r:embed="rId4"/>
          <a:stretch>
            <a:fillRect/>
          </a:stretch>
        </p:blipFill>
        <p:spPr>
          <a:xfrm>
            <a:off x="5915998" y="1313295"/>
            <a:ext cx="5602235" cy="2414021"/>
          </a:xfrm>
          <a:prstGeom prst="rect">
            <a:avLst/>
          </a:prstGeom>
        </p:spPr>
      </p:pic>
      <p:sp>
        <p:nvSpPr>
          <p:cNvPr id="6" name="PoP">
            <a:extLst>
              <a:ext uri="{FF2B5EF4-FFF2-40B4-BE49-F238E27FC236}">
                <a16:creationId xmlns:a16="http://schemas.microsoft.com/office/drawing/2014/main" id="{96A03582-5354-9A3C-9FFD-48C6F8D7E52B}"/>
              </a:ext>
            </a:extLst>
          </p:cNvPr>
          <p:cNvSpPr>
            <a:spLocks noChangeAspect="1"/>
          </p:cNvSpPr>
          <p:nvPr>
            <p:custDataLst>
              <p:tags r:id="rId2"/>
            </p:custDataLst>
          </p:nvPr>
        </p:nvSpPr>
        <p:spPr>
          <a:xfrm>
            <a:off x="4829218" y="3792181"/>
            <a:ext cx="7362782" cy="3065819"/>
          </a:xfrm>
          <a:custGeom>
            <a:avLst/>
            <a:gdLst>
              <a:gd name="connsiteX0" fmla="*/ 281839 w 7362782"/>
              <a:gd name="connsiteY0" fmla="*/ 2602189 h 3065819"/>
              <a:gd name="connsiteX1" fmla="*/ 732852 w 7362782"/>
              <a:gd name="connsiteY1" fmla="*/ 2602189 h 3065819"/>
              <a:gd name="connsiteX2" fmla="*/ 732852 w 7362782"/>
              <a:gd name="connsiteY2" fmla="*/ 2838984 h 3065819"/>
              <a:gd name="connsiteX3" fmla="*/ 281839 w 7362782"/>
              <a:gd name="connsiteY3" fmla="*/ 2838984 h 3065819"/>
              <a:gd name="connsiteX4" fmla="*/ 0 w 7362782"/>
              <a:gd name="connsiteY4" fmla="*/ 2602189 h 3065819"/>
              <a:gd name="connsiteX5" fmla="*/ 180406 w 7362782"/>
              <a:gd name="connsiteY5" fmla="*/ 2602189 h 3065819"/>
              <a:gd name="connsiteX6" fmla="*/ 180406 w 7362782"/>
              <a:gd name="connsiteY6" fmla="*/ 2838984 h 3065819"/>
              <a:gd name="connsiteX7" fmla="*/ 0 w 7362782"/>
              <a:gd name="connsiteY7" fmla="*/ 2838984 h 3065819"/>
              <a:gd name="connsiteX8" fmla="*/ 2955042 w 7362782"/>
              <a:gd name="connsiteY8" fmla="*/ 2365392 h 3065819"/>
              <a:gd name="connsiteX9" fmla="*/ 2955042 w 7362782"/>
              <a:gd name="connsiteY9" fmla="*/ 2602189 h 3065819"/>
              <a:gd name="connsiteX10" fmla="*/ 3056475 w 7362782"/>
              <a:gd name="connsiteY10" fmla="*/ 2602189 h 3065819"/>
              <a:gd name="connsiteX11" fmla="*/ 3056475 w 7362782"/>
              <a:gd name="connsiteY11" fmla="*/ 2365392 h 3065819"/>
              <a:gd name="connsiteX12" fmla="*/ 3181893 w 7362782"/>
              <a:gd name="connsiteY12" fmla="*/ 2128596 h 3065819"/>
              <a:gd name="connsiteX13" fmla="*/ 3181893 w 7362782"/>
              <a:gd name="connsiteY13" fmla="*/ 2365392 h 3065819"/>
              <a:gd name="connsiteX14" fmla="*/ 3362299 w 7362782"/>
              <a:gd name="connsiteY14" fmla="*/ 2365392 h 3065819"/>
              <a:gd name="connsiteX15" fmla="*/ 3362299 w 7362782"/>
              <a:gd name="connsiteY15" fmla="*/ 2128596 h 3065819"/>
              <a:gd name="connsiteX16" fmla="*/ 4682463 w 7362782"/>
              <a:gd name="connsiteY16" fmla="*/ 1657343 h 3065819"/>
              <a:gd name="connsiteX17" fmla="*/ 4682463 w 7362782"/>
              <a:gd name="connsiteY17" fmla="*/ 1891916 h 3065819"/>
              <a:gd name="connsiteX18" fmla="*/ 4846956 w 7362782"/>
              <a:gd name="connsiteY18" fmla="*/ 1891916 h 3065819"/>
              <a:gd name="connsiteX19" fmla="*/ 4846956 w 7362782"/>
              <a:gd name="connsiteY19" fmla="*/ 1657343 h 3065819"/>
              <a:gd name="connsiteX20" fmla="*/ 4207934 w 7362782"/>
              <a:gd name="connsiteY20" fmla="*/ 1420546 h 3065819"/>
              <a:gd name="connsiteX21" fmla="*/ 4207934 w 7362782"/>
              <a:gd name="connsiteY21" fmla="*/ 1655119 h 3065819"/>
              <a:gd name="connsiteX22" fmla="*/ 4309367 w 7362782"/>
              <a:gd name="connsiteY22" fmla="*/ 1655119 h 3065819"/>
              <a:gd name="connsiteX23" fmla="*/ 4309367 w 7362782"/>
              <a:gd name="connsiteY23" fmla="*/ 1420546 h 3065819"/>
              <a:gd name="connsiteX24" fmla="*/ 3475081 w 7362782"/>
              <a:gd name="connsiteY24" fmla="*/ 1420546 h 3065819"/>
              <a:gd name="connsiteX25" fmla="*/ 3655487 w 7362782"/>
              <a:gd name="connsiteY25" fmla="*/ 1420546 h 3065819"/>
              <a:gd name="connsiteX26" fmla="*/ 3655487 w 7362782"/>
              <a:gd name="connsiteY26" fmla="*/ 1657343 h 3065819"/>
              <a:gd name="connsiteX27" fmla="*/ 3475081 w 7362782"/>
              <a:gd name="connsiteY27" fmla="*/ 1657343 h 3065819"/>
              <a:gd name="connsiteX28" fmla="*/ 6673471 w 7362782"/>
              <a:gd name="connsiteY28" fmla="*/ 710273 h 3065819"/>
              <a:gd name="connsiteX29" fmla="*/ 6673471 w 7362782"/>
              <a:gd name="connsiteY29" fmla="*/ 946952 h 3065819"/>
              <a:gd name="connsiteX30" fmla="*/ 6774906 w 7362782"/>
              <a:gd name="connsiteY30" fmla="*/ 946952 h 3065819"/>
              <a:gd name="connsiteX31" fmla="*/ 6774906 w 7362782"/>
              <a:gd name="connsiteY31" fmla="*/ 710273 h 3065819"/>
              <a:gd name="connsiteX32" fmla="*/ 5968230 w 7362782"/>
              <a:gd name="connsiteY32" fmla="*/ 710273 h 3065819"/>
              <a:gd name="connsiteX33" fmla="*/ 5968230 w 7362782"/>
              <a:gd name="connsiteY33" fmla="*/ 946952 h 3065819"/>
              <a:gd name="connsiteX34" fmla="*/ 6069664 w 7362782"/>
              <a:gd name="connsiteY34" fmla="*/ 946952 h 3065819"/>
              <a:gd name="connsiteX35" fmla="*/ 6069664 w 7362782"/>
              <a:gd name="connsiteY35" fmla="*/ 710273 h 3065819"/>
              <a:gd name="connsiteX36" fmla="*/ 7083302 w 7362782"/>
              <a:gd name="connsiteY36" fmla="*/ 236913 h 3065819"/>
              <a:gd name="connsiteX37" fmla="*/ 7083302 w 7362782"/>
              <a:gd name="connsiteY37" fmla="*/ 473593 h 3065819"/>
              <a:gd name="connsiteX38" fmla="*/ 7184736 w 7362782"/>
              <a:gd name="connsiteY38" fmla="*/ 473593 h 3065819"/>
              <a:gd name="connsiteX39" fmla="*/ 7184736 w 7362782"/>
              <a:gd name="connsiteY39" fmla="*/ 236913 h 3065819"/>
              <a:gd name="connsiteX40" fmla="*/ 6451885 w 7362782"/>
              <a:gd name="connsiteY40" fmla="*/ 0 h 3065819"/>
              <a:gd name="connsiteX41" fmla="*/ 7362782 w 7362782"/>
              <a:gd name="connsiteY41" fmla="*/ 0 h 3065819"/>
              <a:gd name="connsiteX42" fmla="*/ 7362782 w 7362782"/>
              <a:gd name="connsiteY42" fmla="*/ 3065819 h 3065819"/>
              <a:gd name="connsiteX43" fmla="*/ 1502792 w 7362782"/>
              <a:gd name="connsiteY43" fmla="*/ 3065819 h 3065819"/>
              <a:gd name="connsiteX44" fmla="*/ 1502792 w 7362782"/>
              <a:gd name="connsiteY44" fmla="*/ 2838399 h 3065819"/>
              <a:gd name="connsiteX45" fmla="*/ 1401357 w 7362782"/>
              <a:gd name="connsiteY45" fmla="*/ 2838399 h 3065819"/>
              <a:gd name="connsiteX46" fmla="*/ 1401357 w 7362782"/>
              <a:gd name="connsiteY46" fmla="*/ 3065819 h 3065819"/>
              <a:gd name="connsiteX47" fmla="*/ 1027795 w 7362782"/>
              <a:gd name="connsiteY47" fmla="*/ 3065819 h 3065819"/>
              <a:gd name="connsiteX48" fmla="*/ 1027795 w 7362782"/>
              <a:gd name="connsiteY48" fmla="*/ 2838399 h 3065819"/>
              <a:gd name="connsiteX49" fmla="*/ 834287 w 7362782"/>
              <a:gd name="connsiteY49" fmla="*/ 2838399 h 3065819"/>
              <a:gd name="connsiteX50" fmla="*/ 834287 w 7362782"/>
              <a:gd name="connsiteY50" fmla="*/ 2601604 h 3065819"/>
              <a:gd name="connsiteX51" fmla="*/ 1574392 w 7362782"/>
              <a:gd name="connsiteY51" fmla="*/ 2601604 h 3065819"/>
              <a:gd name="connsiteX52" fmla="*/ 1574392 w 7362782"/>
              <a:gd name="connsiteY52" fmla="*/ 2364807 h 3065819"/>
              <a:gd name="connsiteX53" fmla="*/ 2025404 w 7362782"/>
              <a:gd name="connsiteY53" fmla="*/ 2364807 h 3065819"/>
              <a:gd name="connsiteX54" fmla="*/ 2025404 w 7362782"/>
              <a:gd name="connsiteY54" fmla="*/ 2128010 h 3065819"/>
              <a:gd name="connsiteX55" fmla="*/ 2477237 w 7362782"/>
              <a:gd name="connsiteY55" fmla="*/ 2128010 h 3065819"/>
              <a:gd name="connsiteX56" fmla="*/ 2477237 w 7362782"/>
              <a:gd name="connsiteY56" fmla="*/ 2364807 h 3065819"/>
              <a:gd name="connsiteX57" fmla="*/ 2769488 w 7362782"/>
              <a:gd name="connsiteY57" fmla="*/ 2364807 h 3065819"/>
              <a:gd name="connsiteX58" fmla="*/ 2769488 w 7362782"/>
              <a:gd name="connsiteY58" fmla="*/ 1891916 h 3065819"/>
              <a:gd name="connsiteX59" fmla="*/ 2949894 w 7362782"/>
              <a:gd name="connsiteY59" fmla="*/ 1891916 h 3065819"/>
              <a:gd name="connsiteX60" fmla="*/ 2949894 w 7362782"/>
              <a:gd name="connsiteY60" fmla="*/ 2128712 h 3065819"/>
              <a:gd name="connsiteX61" fmla="*/ 3051327 w 7362782"/>
              <a:gd name="connsiteY61" fmla="*/ 2128712 h 3065819"/>
              <a:gd name="connsiteX62" fmla="*/ 3051327 w 7362782"/>
              <a:gd name="connsiteY62" fmla="*/ 1891916 h 3065819"/>
              <a:gd name="connsiteX63" fmla="*/ 3502341 w 7362782"/>
              <a:gd name="connsiteY63" fmla="*/ 1891916 h 3065819"/>
              <a:gd name="connsiteX64" fmla="*/ 3502341 w 7362782"/>
              <a:gd name="connsiteY64" fmla="*/ 2128712 h 3065819"/>
              <a:gd name="connsiteX65" fmla="*/ 3603775 w 7362782"/>
              <a:gd name="connsiteY65" fmla="*/ 2128712 h 3065819"/>
              <a:gd name="connsiteX66" fmla="*/ 3603775 w 7362782"/>
              <a:gd name="connsiteY66" fmla="*/ 1891916 h 3065819"/>
              <a:gd name="connsiteX67" fmla="*/ 3872159 w 7362782"/>
              <a:gd name="connsiteY67" fmla="*/ 1891916 h 3065819"/>
              <a:gd name="connsiteX68" fmla="*/ 3872159 w 7362782"/>
              <a:gd name="connsiteY68" fmla="*/ 1657343 h 3065819"/>
              <a:gd name="connsiteX69" fmla="*/ 3757037 w 7362782"/>
              <a:gd name="connsiteY69" fmla="*/ 1657343 h 3065819"/>
              <a:gd name="connsiteX70" fmla="*/ 3757037 w 7362782"/>
              <a:gd name="connsiteY70" fmla="*/ 1420546 h 3065819"/>
              <a:gd name="connsiteX71" fmla="*/ 3989154 w 7362782"/>
              <a:gd name="connsiteY71" fmla="*/ 1420546 h 3065819"/>
              <a:gd name="connsiteX72" fmla="*/ 3989154 w 7362782"/>
              <a:gd name="connsiteY72" fmla="*/ 1183750 h 3065819"/>
              <a:gd name="connsiteX73" fmla="*/ 4090588 w 7362782"/>
              <a:gd name="connsiteY73" fmla="*/ 1183750 h 3065819"/>
              <a:gd name="connsiteX74" fmla="*/ 4090588 w 7362782"/>
              <a:gd name="connsiteY74" fmla="*/ 1420546 h 3065819"/>
              <a:gd name="connsiteX75" fmla="*/ 4207349 w 7362782"/>
              <a:gd name="connsiteY75" fmla="*/ 1420546 h 3065819"/>
              <a:gd name="connsiteX76" fmla="*/ 4207349 w 7362782"/>
              <a:gd name="connsiteY76" fmla="*/ 1183750 h 3065819"/>
              <a:gd name="connsiteX77" fmla="*/ 4658361 w 7362782"/>
              <a:gd name="connsiteY77" fmla="*/ 1183750 h 3065819"/>
              <a:gd name="connsiteX78" fmla="*/ 4658361 w 7362782"/>
              <a:gd name="connsiteY78" fmla="*/ 1420546 h 3065819"/>
              <a:gd name="connsiteX79" fmla="*/ 5026776 w 7362782"/>
              <a:gd name="connsiteY79" fmla="*/ 1420546 h 3065819"/>
              <a:gd name="connsiteX80" fmla="*/ 5026776 w 7362782"/>
              <a:gd name="connsiteY80" fmla="*/ 1183750 h 3065819"/>
              <a:gd name="connsiteX81" fmla="*/ 4847074 w 7362782"/>
              <a:gd name="connsiteY81" fmla="*/ 1183750 h 3065819"/>
              <a:gd name="connsiteX82" fmla="*/ 4847074 w 7362782"/>
              <a:gd name="connsiteY82" fmla="*/ 946952 h 3065819"/>
              <a:gd name="connsiteX83" fmla="*/ 5517334 w 7362782"/>
              <a:gd name="connsiteY83" fmla="*/ 946952 h 3065819"/>
              <a:gd name="connsiteX84" fmla="*/ 5517334 w 7362782"/>
              <a:gd name="connsiteY84" fmla="*/ 710156 h 3065819"/>
              <a:gd name="connsiteX85" fmla="*/ 5899555 w 7362782"/>
              <a:gd name="connsiteY85" fmla="*/ 710156 h 3065819"/>
              <a:gd name="connsiteX86" fmla="*/ 5899555 w 7362782"/>
              <a:gd name="connsiteY86" fmla="*/ 473477 h 3065819"/>
              <a:gd name="connsiteX87" fmla="*/ 6068495 w 7362782"/>
              <a:gd name="connsiteY87" fmla="*/ 473477 h 3065819"/>
              <a:gd name="connsiteX88" fmla="*/ 6068495 w 7362782"/>
              <a:gd name="connsiteY88" fmla="*/ 236680 h 3065819"/>
              <a:gd name="connsiteX89" fmla="*/ 6166184 w 7362782"/>
              <a:gd name="connsiteY89" fmla="*/ 236680 h 3065819"/>
              <a:gd name="connsiteX90" fmla="*/ 6166184 w 7362782"/>
              <a:gd name="connsiteY90" fmla="*/ 473477 h 3065819"/>
              <a:gd name="connsiteX91" fmla="*/ 6350567 w 7362782"/>
              <a:gd name="connsiteY91" fmla="*/ 473477 h 3065819"/>
              <a:gd name="connsiteX92" fmla="*/ 6350567 w 7362782"/>
              <a:gd name="connsiteY92" fmla="*/ 710156 h 3065819"/>
              <a:gd name="connsiteX93" fmla="*/ 6452001 w 7362782"/>
              <a:gd name="connsiteY93" fmla="*/ 710156 h 3065819"/>
              <a:gd name="connsiteX94" fmla="*/ 6452001 w 7362782"/>
              <a:gd name="connsiteY94" fmla="*/ 473477 h 3065819"/>
              <a:gd name="connsiteX95" fmla="*/ 6632290 w 7362782"/>
              <a:gd name="connsiteY95" fmla="*/ 473477 h 3065819"/>
              <a:gd name="connsiteX96" fmla="*/ 6632290 w 7362782"/>
              <a:gd name="connsiteY96" fmla="*/ 236797 h 3065819"/>
              <a:gd name="connsiteX97" fmla="*/ 6451885 w 7362782"/>
              <a:gd name="connsiteY97" fmla="*/ 236797 h 306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362782" h="3065819">
                <a:moveTo>
                  <a:pt x="281839" y="2602189"/>
                </a:moveTo>
                <a:lnTo>
                  <a:pt x="732852" y="2602189"/>
                </a:lnTo>
                <a:lnTo>
                  <a:pt x="732852" y="2838984"/>
                </a:lnTo>
                <a:lnTo>
                  <a:pt x="281839" y="2838984"/>
                </a:lnTo>
                <a:close/>
                <a:moveTo>
                  <a:pt x="0" y="2602189"/>
                </a:moveTo>
                <a:lnTo>
                  <a:pt x="180406" y="2602189"/>
                </a:lnTo>
                <a:lnTo>
                  <a:pt x="180406" y="2838984"/>
                </a:lnTo>
                <a:lnTo>
                  <a:pt x="0" y="2838984"/>
                </a:lnTo>
                <a:close/>
                <a:moveTo>
                  <a:pt x="2955042" y="2365392"/>
                </a:moveTo>
                <a:lnTo>
                  <a:pt x="2955042" y="2602189"/>
                </a:lnTo>
                <a:lnTo>
                  <a:pt x="3056475" y="2602189"/>
                </a:lnTo>
                <a:lnTo>
                  <a:pt x="3056475" y="2365392"/>
                </a:lnTo>
                <a:close/>
                <a:moveTo>
                  <a:pt x="3181893" y="2128596"/>
                </a:moveTo>
                <a:lnTo>
                  <a:pt x="3181893" y="2365392"/>
                </a:lnTo>
                <a:lnTo>
                  <a:pt x="3362299" y="2365392"/>
                </a:lnTo>
                <a:lnTo>
                  <a:pt x="3362299" y="2128596"/>
                </a:lnTo>
                <a:close/>
                <a:moveTo>
                  <a:pt x="4682463" y="1657343"/>
                </a:moveTo>
                <a:lnTo>
                  <a:pt x="4682463" y="1891916"/>
                </a:lnTo>
                <a:lnTo>
                  <a:pt x="4846956" y="1891916"/>
                </a:lnTo>
                <a:lnTo>
                  <a:pt x="4846956" y="1657343"/>
                </a:lnTo>
                <a:close/>
                <a:moveTo>
                  <a:pt x="4207934" y="1420546"/>
                </a:moveTo>
                <a:lnTo>
                  <a:pt x="4207934" y="1655119"/>
                </a:lnTo>
                <a:lnTo>
                  <a:pt x="4309367" y="1655119"/>
                </a:lnTo>
                <a:lnTo>
                  <a:pt x="4309367" y="1420546"/>
                </a:lnTo>
                <a:close/>
                <a:moveTo>
                  <a:pt x="3475081" y="1420546"/>
                </a:moveTo>
                <a:lnTo>
                  <a:pt x="3655487" y="1420546"/>
                </a:lnTo>
                <a:lnTo>
                  <a:pt x="3655487" y="1657343"/>
                </a:lnTo>
                <a:lnTo>
                  <a:pt x="3475081" y="1657343"/>
                </a:lnTo>
                <a:close/>
                <a:moveTo>
                  <a:pt x="6673471" y="710273"/>
                </a:moveTo>
                <a:lnTo>
                  <a:pt x="6673471" y="946952"/>
                </a:lnTo>
                <a:lnTo>
                  <a:pt x="6774906" y="946952"/>
                </a:lnTo>
                <a:lnTo>
                  <a:pt x="6774906" y="710273"/>
                </a:lnTo>
                <a:close/>
                <a:moveTo>
                  <a:pt x="5968230" y="710273"/>
                </a:moveTo>
                <a:lnTo>
                  <a:pt x="5968230" y="946952"/>
                </a:lnTo>
                <a:lnTo>
                  <a:pt x="6069664" y="946952"/>
                </a:lnTo>
                <a:lnTo>
                  <a:pt x="6069664" y="710273"/>
                </a:lnTo>
                <a:close/>
                <a:moveTo>
                  <a:pt x="7083302" y="236913"/>
                </a:moveTo>
                <a:lnTo>
                  <a:pt x="7083302" y="473593"/>
                </a:lnTo>
                <a:lnTo>
                  <a:pt x="7184736" y="473593"/>
                </a:lnTo>
                <a:lnTo>
                  <a:pt x="7184736" y="236913"/>
                </a:lnTo>
                <a:close/>
                <a:moveTo>
                  <a:pt x="6451885" y="0"/>
                </a:moveTo>
                <a:lnTo>
                  <a:pt x="7362782" y="0"/>
                </a:lnTo>
                <a:lnTo>
                  <a:pt x="7362782" y="3065819"/>
                </a:lnTo>
                <a:lnTo>
                  <a:pt x="1502792" y="3065819"/>
                </a:lnTo>
                <a:lnTo>
                  <a:pt x="1502792" y="2838399"/>
                </a:lnTo>
                <a:lnTo>
                  <a:pt x="1401357" y="2838399"/>
                </a:lnTo>
                <a:lnTo>
                  <a:pt x="1401357" y="3065819"/>
                </a:lnTo>
                <a:lnTo>
                  <a:pt x="1027795" y="3065819"/>
                </a:lnTo>
                <a:lnTo>
                  <a:pt x="1027795" y="2838399"/>
                </a:lnTo>
                <a:lnTo>
                  <a:pt x="834287" y="2838399"/>
                </a:lnTo>
                <a:lnTo>
                  <a:pt x="834287" y="2601604"/>
                </a:lnTo>
                <a:lnTo>
                  <a:pt x="1574392" y="2601604"/>
                </a:lnTo>
                <a:lnTo>
                  <a:pt x="1574392" y="2364807"/>
                </a:lnTo>
                <a:lnTo>
                  <a:pt x="2025404" y="2364807"/>
                </a:lnTo>
                <a:lnTo>
                  <a:pt x="2025404" y="2128010"/>
                </a:lnTo>
                <a:lnTo>
                  <a:pt x="2477237" y="2128010"/>
                </a:lnTo>
                <a:lnTo>
                  <a:pt x="2477237" y="2364807"/>
                </a:lnTo>
                <a:lnTo>
                  <a:pt x="2769488" y="2364807"/>
                </a:lnTo>
                <a:lnTo>
                  <a:pt x="2769488" y="1891916"/>
                </a:lnTo>
                <a:lnTo>
                  <a:pt x="2949894" y="1891916"/>
                </a:lnTo>
                <a:lnTo>
                  <a:pt x="2949894" y="2128712"/>
                </a:lnTo>
                <a:lnTo>
                  <a:pt x="3051327" y="2128712"/>
                </a:lnTo>
                <a:lnTo>
                  <a:pt x="3051327" y="1891916"/>
                </a:lnTo>
                <a:lnTo>
                  <a:pt x="3502341" y="1891916"/>
                </a:lnTo>
                <a:lnTo>
                  <a:pt x="3502341" y="2128712"/>
                </a:lnTo>
                <a:lnTo>
                  <a:pt x="3603775" y="2128712"/>
                </a:lnTo>
                <a:lnTo>
                  <a:pt x="3603775" y="1891916"/>
                </a:lnTo>
                <a:lnTo>
                  <a:pt x="3872159" y="1891916"/>
                </a:lnTo>
                <a:lnTo>
                  <a:pt x="3872159" y="1657343"/>
                </a:lnTo>
                <a:lnTo>
                  <a:pt x="3757037" y="1657343"/>
                </a:lnTo>
                <a:lnTo>
                  <a:pt x="3757037" y="1420546"/>
                </a:lnTo>
                <a:lnTo>
                  <a:pt x="3989154" y="1420546"/>
                </a:lnTo>
                <a:lnTo>
                  <a:pt x="3989154" y="1183750"/>
                </a:lnTo>
                <a:lnTo>
                  <a:pt x="4090588" y="1183750"/>
                </a:lnTo>
                <a:lnTo>
                  <a:pt x="4090588" y="1420546"/>
                </a:lnTo>
                <a:lnTo>
                  <a:pt x="4207349" y="1420546"/>
                </a:lnTo>
                <a:lnTo>
                  <a:pt x="4207349" y="1183750"/>
                </a:lnTo>
                <a:lnTo>
                  <a:pt x="4658361" y="1183750"/>
                </a:lnTo>
                <a:lnTo>
                  <a:pt x="4658361" y="1420546"/>
                </a:lnTo>
                <a:lnTo>
                  <a:pt x="5026776" y="1420546"/>
                </a:lnTo>
                <a:lnTo>
                  <a:pt x="5026776" y="1183750"/>
                </a:lnTo>
                <a:lnTo>
                  <a:pt x="4847074" y="1183750"/>
                </a:lnTo>
                <a:lnTo>
                  <a:pt x="4847074" y="946952"/>
                </a:lnTo>
                <a:lnTo>
                  <a:pt x="5517334" y="946952"/>
                </a:lnTo>
                <a:lnTo>
                  <a:pt x="5517334" y="710156"/>
                </a:lnTo>
                <a:lnTo>
                  <a:pt x="5899555" y="710156"/>
                </a:lnTo>
                <a:lnTo>
                  <a:pt x="5899555" y="473477"/>
                </a:lnTo>
                <a:lnTo>
                  <a:pt x="6068495" y="473477"/>
                </a:lnTo>
                <a:lnTo>
                  <a:pt x="6068495" y="236680"/>
                </a:lnTo>
                <a:lnTo>
                  <a:pt x="6166184" y="236680"/>
                </a:lnTo>
                <a:lnTo>
                  <a:pt x="6166184" y="473477"/>
                </a:lnTo>
                <a:lnTo>
                  <a:pt x="6350567" y="473477"/>
                </a:lnTo>
                <a:lnTo>
                  <a:pt x="6350567" y="710156"/>
                </a:lnTo>
                <a:lnTo>
                  <a:pt x="6452001" y="710156"/>
                </a:lnTo>
                <a:lnTo>
                  <a:pt x="6452001" y="473477"/>
                </a:lnTo>
                <a:lnTo>
                  <a:pt x="6632290" y="473477"/>
                </a:lnTo>
                <a:lnTo>
                  <a:pt x="6632290" y="236797"/>
                </a:lnTo>
                <a:lnTo>
                  <a:pt x="6451885" y="236797"/>
                </a:lnTo>
                <a:close/>
              </a:path>
            </a:pathLst>
          </a:custGeom>
          <a:solidFill>
            <a:srgbClr val="009CDE"/>
          </a:solidFill>
          <a:ln w="0" cap="flat">
            <a:noFill/>
            <a:prstDash val="solid"/>
            <a:miter/>
          </a:ln>
        </p:spPr>
        <p:txBody>
          <a:bodyPr rtlCol="0" anchor="ctr"/>
          <a:lstStyle/>
          <a:p>
            <a:endParaRPr lang="en-GB"/>
          </a:p>
        </p:txBody>
      </p:sp>
      <p:sp>
        <p:nvSpPr>
          <p:cNvPr id="8" name="Slide Number Placeholder 7">
            <a:extLst>
              <a:ext uri="{FF2B5EF4-FFF2-40B4-BE49-F238E27FC236}">
                <a16:creationId xmlns:a16="http://schemas.microsoft.com/office/drawing/2014/main" id="{0557D615-C17A-D9AA-F5AC-655A07BB2450}"/>
              </a:ext>
            </a:extLst>
          </p:cNvPr>
          <p:cNvSpPr>
            <a:spLocks noGrp="1"/>
          </p:cNvSpPr>
          <p:nvPr>
            <p:ph type="sldNum" sz="quarter" idx="10"/>
          </p:nvPr>
        </p:nvSpPr>
        <p:spPr>
          <a:xfrm>
            <a:off x="2494987" y="6335062"/>
            <a:ext cx="90944" cy="153888"/>
          </a:xfrm>
          <a:prstGeom prst="rect">
            <a:avLst/>
          </a:prstGeom>
        </p:spPr>
        <p:txBody>
          <a:bodyPr/>
          <a:lstStyle/>
          <a:p>
            <a:fld id="{6686A102-957E-47D3-A22D-E8508A8052D6}" type="slidenum">
              <a:rPr lang="en-GB" smtClean="0"/>
              <a:pPr/>
              <a:t>‹#›</a:t>
            </a:fld>
            <a:endParaRPr lang="en-GB" dirty="0"/>
          </a:p>
        </p:txBody>
      </p:sp>
    </p:spTree>
    <p:extLst>
      <p:ext uri="{BB962C8B-B14F-4D97-AF65-F5344CB8AC3E}">
        <p14:creationId xmlns:p14="http://schemas.microsoft.com/office/powerpoint/2010/main" val="1882320264"/>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tats and text dark">
    <p:bg>
      <p:bgRef idx="1001">
        <a:schemeClr val="bg2"/>
      </p:bgRef>
    </p:bg>
    <p:spTree>
      <p:nvGrpSpPr>
        <p:cNvPr id="1" name=""/>
        <p:cNvGrpSpPr/>
        <p:nvPr/>
      </p:nvGrpSpPr>
      <p:grpSpPr>
        <a:xfrm>
          <a:off x="0" y="0"/>
          <a:ext cx="0" cy="0"/>
          <a:chOff x="0" y="0"/>
          <a:chExt cx="0" cy="0"/>
        </a:xfrm>
      </p:grpSpPr>
      <p:sp>
        <p:nvSpPr>
          <p:cNvPr id="5" name="PoP">
            <a:extLst>
              <a:ext uri="{FF2B5EF4-FFF2-40B4-BE49-F238E27FC236}">
                <a16:creationId xmlns:a16="http://schemas.microsoft.com/office/drawing/2014/main" id="{FA165846-B585-46D5-D508-A8A1B0901C2E}"/>
              </a:ext>
            </a:extLst>
          </p:cNvPr>
          <p:cNvSpPr>
            <a:spLocks noChangeAspect="1"/>
          </p:cNvSpPr>
          <p:nvPr>
            <p:custDataLst>
              <p:tags r:id="rId1"/>
            </p:custDataLst>
          </p:nvPr>
        </p:nvSpPr>
        <p:spPr>
          <a:xfrm>
            <a:off x="9666976" y="5688000"/>
            <a:ext cx="2525024" cy="1170000"/>
          </a:xfrm>
          <a:custGeom>
            <a:avLst/>
            <a:gdLst>
              <a:gd name="connsiteX0" fmla="*/ 306084 w 2755269"/>
              <a:gd name="connsiteY0" fmla="*/ 1026253 h 1276687"/>
              <a:gd name="connsiteX1" fmla="*/ 795896 w 2755269"/>
              <a:gd name="connsiteY1" fmla="*/ 1026253 h 1276687"/>
              <a:gd name="connsiteX2" fmla="*/ 795896 w 2755269"/>
              <a:gd name="connsiteY2" fmla="*/ 1276687 h 1276687"/>
              <a:gd name="connsiteX3" fmla="*/ 306084 w 2755269"/>
              <a:gd name="connsiteY3" fmla="*/ 1276687 h 1276687"/>
              <a:gd name="connsiteX4" fmla="*/ 0 w 2755269"/>
              <a:gd name="connsiteY4" fmla="*/ 1026253 h 1276687"/>
              <a:gd name="connsiteX5" fmla="*/ 195924 w 2755269"/>
              <a:gd name="connsiteY5" fmla="*/ 1026253 h 1276687"/>
              <a:gd name="connsiteX6" fmla="*/ 195924 w 2755269"/>
              <a:gd name="connsiteY6" fmla="*/ 1276687 h 1276687"/>
              <a:gd name="connsiteX7" fmla="*/ 0 w 2755269"/>
              <a:gd name="connsiteY7" fmla="*/ 1276687 h 1276687"/>
              <a:gd name="connsiteX8" fmla="*/ 2077411 w 2755269"/>
              <a:gd name="connsiteY8" fmla="*/ 772010 h 1276687"/>
              <a:gd name="connsiteX9" fmla="*/ 2077411 w 2755269"/>
              <a:gd name="connsiteY9" fmla="*/ 1026762 h 1276687"/>
              <a:gd name="connsiteX10" fmla="*/ 2256056 w 2755269"/>
              <a:gd name="connsiteY10" fmla="*/ 1026762 h 1276687"/>
              <a:gd name="connsiteX11" fmla="*/ 2256056 w 2755269"/>
              <a:gd name="connsiteY11" fmla="*/ 772010 h 1276687"/>
              <a:gd name="connsiteX12" fmla="*/ 766291 w 2755269"/>
              <a:gd name="connsiteY12" fmla="*/ 514970 h 1276687"/>
              <a:gd name="connsiteX13" fmla="*/ 962216 w 2755269"/>
              <a:gd name="connsiteY13" fmla="*/ 514970 h 1276687"/>
              <a:gd name="connsiteX14" fmla="*/ 962216 w 2755269"/>
              <a:gd name="connsiteY14" fmla="*/ 772135 h 1276687"/>
              <a:gd name="connsiteX15" fmla="*/ 766291 w 2755269"/>
              <a:gd name="connsiteY15" fmla="*/ 772135 h 1276687"/>
              <a:gd name="connsiteX16" fmla="*/ 1562187 w 2755269"/>
              <a:gd name="connsiteY16" fmla="*/ 514842 h 1276687"/>
              <a:gd name="connsiteX17" fmla="*/ 1562187 w 2755269"/>
              <a:gd name="connsiteY17" fmla="*/ 769595 h 1276687"/>
              <a:gd name="connsiteX18" fmla="*/ 1672348 w 2755269"/>
              <a:gd name="connsiteY18" fmla="*/ 769595 h 1276687"/>
              <a:gd name="connsiteX19" fmla="*/ 1672348 w 2755269"/>
              <a:gd name="connsiteY19" fmla="*/ 514842 h 1276687"/>
              <a:gd name="connsiteX20" fmla="*/ 2256310 w 2755269"/>
              <a:gd name="connsiteY20" fmla="*/ 0 h 1276687"/>
              <a:gd name="connsiteX21" fmla="*/ 2755269 w 2755269"/>
              <a:gd name="connsiteY21" fmla="*/ 0 h 1276687"/>
              <a:gd name="connsiteX22" fmla="*/ 2755269 w 2755269"/>
              <a:gd name="connsiteY22" fmla="*/ 1276687 h 1276687"/>
              <a:gd name="connsiteX23" fmla="*/ 906056 w 2755269"/>
              <a:gd name="connsiteY23" fmla="*/ 1276687 h 1276687"/>
              <a:gd name="connsiteX24" fmla="*/ 906056 w 2755269"/>
              <a:gd name="connsiteY24" fmla="*/ 1026253 h 1276687"/>
              <a:gd name="connsiteX25" fmla="*/ 1197529 w 2755269"/>
              <a:gd name="connsiteY25" fmla="*/ 1026253 h 1276687"/>
              <a:gd name="connsiteX26" fmla="*/ 1197529 w 2755269"/>
              <a:gd name="connsiteY26" fmla="*/ 771501 h 1276687"/>
              <a:gd name="connsiteX27" fmla="*/ 1072503 w 2755269"/>
              <a:gd name="connsiteY27" fmla="*/ 771501 h 1276687"/>
              <a:gd name="connsiteX28" fmla="*/ 1072503 w 2755269"/>
              <a:gd name="connsiteY28" fmla="*/ 514333 h 1276687"/>
              <a:gd name="connsiteX29" fmla="*/ 1324588 w 2755269"/>
              <a:gd name="connsiteY29" fmla="*/ 514333 h 1276687"/>
              <a:gd name="connsiteX30" fmla="*/ 1324588 w 2755269"/>
              <a:gd name="connsiteY30" fmla="*/ 257167 h 1276687"/>
              <a:gd name="connsiteX31" fmla="*/ 1434748 w 2755269"/>
              <a:gd name="connsiteY31" fmla="*/ 257167 h 1276687"/>
              <a:gd name="connsiteX32" fmla="*/ 1434748 w 2755269"/>
              <a:gd name="connsiteY32" fmla="*/ 514333 h 1276687"/>
              <a:gd name="connsiteX33" fmla="*/ 1561552 w 2755269"/>
              <a:gd name="connsiteY33" fmla="*/ 514333 h 1276687"/>
              <a:gd name="connsiteX34" fmla="*/ 1561552 w 2755269"/>
              <a:gd name="connsiteY34" fmla="*/ 257167 h 1276687"/>
              <a:gd name="connsiteX35" fmla="*/ 2051364 w 2755269"/>
              <a:gd name="connsiteY35" fmla="*/ 257167 h 1276687"/>
              <a:gd name="connsiteX36" fmla="*/ 2051364 w 2755269"/>
              <a:gd name="connsiteY36" fmla="*/ 514333 h 1276687"/>
              <a:gd name="connsiteX37" fmla="*/ 2451473 w 2755269"/>
              <a:gd name="connsiteY37" fmla="*/ 514333 h 1276687"/>
              <a:gd name="connsiteX38" fmla="*/ 2451473 w 2755269"/>
              <a:gd name="connsiteY38" fmla="*/ 257167 h 1276687"/>
              <a:gd name="connsiteX39" fmla="*/ 2256310 w 2755269"/>
              <a:gd name="connsiteY39" fmla="*/ 257167 h 12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55269" h="1276687">
                <a:moveTo>
                  <a:pt x="306084" y="1026253"/>
                </a:moveTo>
                <a:lnTo>
                  <a:pt x="795896" y="1026253"/>
                </a:lnTo>
                <a:lnTo>
                  <a:pt x="795896" y="1276687"/>
                </a:lnTo>
                <a:lnTo>
                  <a:pt x="306084" y="1276687"/>
                </a:lnTo>
                <a:close/>
                <a:moveTo>
                  <a:pt x="0" y="1026253"/>
                </a:moveTo>
                <a:lnTo>
                  <a:pt x="195924" y="1026253"/>
                </a:lnTo>
                <a:lnTo>
                  <a:pt x="195924" y="1276687"/>
                </a:lnTo>
                <a:lnTo>
                  <a:pt x="0" y="1276687"/>
                </a:lnTo>
                <a:close/>
                <a:moveTo>
                  <a:pt x="2077411" y="772010"/>
                </a:moveTo>
                <a:lnTo>
                  <a:pt x="2077411" y="1026762"/>
                </a:lnTo>
                <a:lnTo>
                  <a:pt x="2256056" y="1026762"/>
                </a:lnTo>
                <a:lnTo>
                  <a:pt x="2256056" y="772010"/>
                </a:lnTo>
                <a:close/>
                <a:moveTo>
                  <a:pt x="766291" y="514970"/>
                </a:moveTo>
                <a:lnTo>
                  <a:pt x="962216" y="514970"/>
                </a:lnTo>
                <a:lnTo>
                  <a:pt x="962216" y="772135"/>
                </a:lnTo>
                <a:lnTo>
                  <a:pt x="766291" y="772135"/>
                </a:lnTo>
                <a:close/>
                <a:moveTo>
                  <a:pt x="1562187" y="514842"/>
                </a:moveTo>
                <a:lnTo>
                  <a:pt x="1562187" y="769595"/>
                </a:lnTo>
                <a:lnTo>
                  <a:pt x="1672348" y="769595"/>
                </a:lnTo>
                <a:lnTo>
                  <a:pt x="1672348" y="514842"/>
                </a:lnTo>
                <a:close/>
                <a:moveTo>
                  <a:pt x="2256310" y="0"/>
                </a:moveTo>
                <a:lnTo>
                  <a:pt x="2755269" y="0"/>
                </a:lnTo>
                <a:lnTo>
                  <a:pt x="2755269" y="1276687"/>
                </a:lnTo>
                <a:lnTo>
                  <a:pt x="906056" y="1276687"/>
                </a:lnTo>
                <a:lnTo>
                  <a:pt x="906056" y="1026253"/>
                </a:lnTo>
                <a:lnTo>
                  <a:pt x="1197529" y="1026253"/>
                </a:lnTo>
                <a:lnTo>
                  <a:pt x="1197529" y="771501"/>
                </a:lnTo>
                <a:lnTo>
                  <a:pt x="1072503" y="771501"/>
                </a:lnTo>
                <a:lnTo>
                  <a:pt x="1072503" y="514333"/>
                </a:lnTo>
                <a:lnTo>
                  <a:pt x="1324588" y="514333"/>
                </a:lnTo>
                <a:lnTo>
                  <a:pt x="1324588" y="257167"/>
                </a:lnTo>
                <a:lnTo>
                  <a:pt x="1434748" y="257167"/>
                </a:lnTo>
                <a:lnTo>
                  <a:pt x="1434748" y="514333"/>
                </a:lnTo>
                <a:lnTo>
                  <a:pt x="1561552" y="514333"/>
                </a:lnTo>
                <a:lnTo>
                  <a:pt x="1561552" y="257167"/>
                </a:lnTo>
                <a:lnTo>
                  <a:pt x="2051364" y="257167"/>
                </a:lnTo>
                <a:lnTo>
                  <a:pt x="2051364" y="514333"/>
                </a:lnTo>
                <a:lnTo>
                  <a:pt x="2451473" y="514333"/>
                </a:lnTo>
                <a:lnTo>
                  <a:pt x="2451473" y="257167"/>
                </a:lnTo>
                <a:lnTo>
                  <a:pt x="2256310" y="257167"/>
                </a:lnTo>
                <a:close/>
              </a:path>
            </a:pathLst>
          </a:custGeom>
          <a:solidFill>
            <a:srgbClr val="E7E7E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53"/>
          </a:p>
        </p:txBody>
      </p:sp>
      <p:sp>
        <p:nvSpPr>
          <p:cNvPr id="4" name="Title Placeholder 13">
            <a:extLst>
              <a:ext uri="{FF2B5EF4-FFF2-40B4-BE49-F238E27FC236}">
                <a16:creationId xmlns:a16="http://schemas.microsoft.com/office/drawing/2014/main" id="{F9FB6AB4-BD52-E671-219E-770825A0F405}"/>
              </a:ext>
            </a:extLst>
          </p:cNvPr>
          <p:cNvSpPr>
            <a:spLocks noGrp="1"/>
          </p:cNvSpPr>
          <p:nvPr>
            <p:ph type="title"/>
          </p:nvPr>
        </p:nvSpPr>
        <p:spPr>
          <a:xfrm>
            <a:off x="790538" y="709937"/>
            <a:ext cx="4248000" cy="553998"/>
          </a:xfrm>
          <a:prstGeom prst="rect">
            <a:avLst/>
          </a:prstGeom>
        </p:spPr>
        <p:txBody>
          <a:bodyPr vert="horz" wrap="square" lIns="0" tIns="0" rIns="0" bIns="0" rtlCol="0" anchor="t" anchorCtr="0">
            <a:spAutoFit/>
          </a:bodyPr>
          <a:lstStyle>
            <a:lvl1pPr>
              <a:defRPr>
                <a:solidFill>
                  <a:schemeClr val="tx1"/>
                </a:solidFill>
              </a:defRPr>
            </a:lvl1pPr>
          </a:lstStyle>
          <a:p>
            <a:r>
              <a:rPr lang="en-US"/>
              <a:t>Click to edit Master title style</a:t>
            </a:r>
            <a:endParaRPr lang="en-GB" dirty="0"/>
          </a:p>
        </p:txBody>
      </p:sp>
      <p:sp>
        <p:nvSpPr>
          <p:cNvPr id="7" name="Body master placeholder">
            <a:extLst>
              <a:ext uri="{FF2B5EF4-FFF2-40B4-BE49-F238E27FC236}">
                <a16:creationId xmlns:a16="http://schemas.microsoft.com/office/drawing/2014/main" id="{0D310962-5FBE-CEB4-6F99-AADF329660A0}"/>
              </a:ext>
            </a:extLst>
          </p:cNvPr>
          <p:cNvSpPr>
            <a:spLocks noGrp="1"/>
          </p:cNvSpPr>
          <p:nvPr>
            <p:ph idx="1"/>
          </p:nvPr>
        </p:nvSpPr>
        <p:spPr>
          <a:xfrm>
            <a:off x="790538" y="1581150"/>
            <a:ext cx="4248000" cy="4637088"/>
          </a:xfrm>
          <a:prstGeom prst="rect">
            <a:avLst/>
          </a:prstGeom>
        </p:spPr>
        <p:txBody>
          <a:bodyPr vert="horz" lIns="0" tIns="0" rIns="0" bIns="0" rtlCol="0">
            <a:no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pic>
        <p:nvPicPr>
          <p:cNvPr id="2" name="Logo">
            <a:extLst>
              <a:ext uri="{FF2B5EF4-FFF2-40B4-BE49-F238E27FC236}">
                <a16:creationId xmlns:a16="http://schemas.microsoft.com/office/drawing/2014/main" id="{D5BDB948-D14F-3A39-1D46-7E3EA41BCD69}"/>
              </a:ext>
            </a:extLst>
          </p:cNvPr>
          <p:cNvPicPr>
            <a:picLocks/>
          </p:cNvPicPr>
          <p:nvPr>
            <p:custDataLst>
              <p:tags r:id="rId2"/>
            </p:custDataLst>
          </p:nvPr>
        </p:nvPicPr>
        <p:blipFill rotWithShape="1">
          <a:blip r:embed="rId6">
            <a:extLst>
              <a:ext uri="{96DAC541-7B7A-43D3-8B79-37D633B846F1}">
                <asvg:svgBlip xmlns:asvg="http://schemas.microsoft.com/office/drawing/2016/SVG/main" r:embed="rId7"/>
              </a:ext>
            </a:extLst>
          </a:blip>
          <a:srcRect t="80" b="80"/>
          <a:stretch/>
        </p:blipFill>
        <p:spPr bwMode="black">
          <a:xfrm>
            <a:off x="10866053" y="278965"/>
            <a:ext cx="900000" cy="385227"/>
          </a:xfrm>
          <a:prstGeom prst="rect">
            <a:avLst/>
          </a:prstGeom>
        </p:spPr>
      </p:pic>
      <p:sp>
        <p:nvSpPr>
          <p:cNvPr id="6" name="PoP">
            <a:extLst>
              <a:ext uri="{FF2B5EF4-FFF2-40B4-BE49-F238E27FC236}">
                <a16:creationId xmlns:a16="http://schemas.microsoft.com/office/drawing/2014/main" id="{E6256794-8038-6DA2-3037-A2BE826EE45A}"/>
              </a:ext>
            </a:extLst>
          </p:cNvPr>
          <p:cNvSpPr>
            <a:spLocks noChangeAspect="1"/>
          </p:cNvSpPr>
          <p:nvPr>
            <p:custDataLst>
              <p:tags r:id="rId3"/>
            </p:custDataLst>
          </p:nvPr>
        </p:nvSpPr>
        <p:spPr>
          <a:xfrm>
            <a:off x="4829218" y="3792181"/>
            <a:ext cx="7362782" cy="3065819"/>
          </a:xfrm>
          <a:custGeom>
            <a:avLst/>
            <a:gdLst>
              <a:gd name="connsiteX0" fmla="*/ 281839 w 7362782"/>
              <a:gd name="connsiteY0" fmla="*/ 2602189 h 3065819"/>
              <a:gd name="connsiteX1" fmla="*/ 732852 w 7362782"/>
              <a:gd name="connsiteY1" fmla="*/ 2602189 h 3065819"/>
              <a:gd name="connsiteX2" fmla="*/ 732852 w 7362782"/>
              <a:gd name="connsiteY2" fmla="*/ 2838984 h 3065819"/>
              <a:gd name="connsiteX3" fmla="*/ 281839 w 7362782"/>
              <a:gd name="connsiteY3" fmla="*/ 2838984 h 3065819"/>
              <a:gd name="connsiteX4" fmla="*/ 0 w 7362782"/>
              <a:gd name="connsiteY4" fmla="*/ 2602189 h 3065819"/>
              <a:gd name="connsiteX5" fmla="*/ 180406 w 7362782"/>
              <a:gd name="connsiteY5" fmla="*/ 2602189 h 3065819"/>
              <a:gd name="connsiteX6" fmla="*/ 180406 w 7362782"/>
              <a:gd name="connsiteY6" fmla="*/ 2838984 h 3065819"/>
              <a:gd name="connsiteX7" fmla="*/ 0 w 7362782"/>
              <a:gd name="connsiteY7" fmla="*/ 2838984 h 3065819"/>
              <a:gd name="connsiteX8" fmla="*/ 2955042 w 7362782"/>
              <a:gd name="connsiteY8" fmla="*/ 2365392 h 3065819"/>
              <a:gd name="connsiteX9" fmla="*/ 2955042 w 7362782"/>
              <a:gd name="connsiteY9" fmla="*/ 2602189 h 3065819"/>
              <a:gd name="connsiteX10" fmla="*/ 3056475 w 7362782"/>
              <a:gd name="connsiteY10" fmla="*/ 2602189 h 3065819"/>
              <a:gd name="connsiteX11" fmla="*/ 3056475 w 7362782"/>
              <a:gd name="connsiteY11" fmla="*/ 2365392 h 3065819"/>
              <a:gd name="connsiteX12" fmla="*/ 3181893 w 7362782"/>
              <a:gd name="connsiteY12" fmla="*/ 2128596 h 3065819"/>
              <a:gd name="connsiteX13" fmla="*/ 3181893 w 7362782"/>
              <a:gd name="connsiteY13" fmla="*/ 2365392 h 3065819"/>
              <a:gd name="connsiteX14" fmla="*/ 3362299 w 7362782"/>
              <a:gd name="connsiteY14" fmla="*/ 2365392 h 3065819"/>
              <a:gd name="connsiteX15" fmla="*/ 3362299 w 7362782"/>
              <a:gd name="connsiteY15" fmla="*/ 2128596 h 3065819"/>
              <a:gd name="connsiteX16" fmla="*/ 4682463 w 7362782"/>
              <a:gd name="connsiteY16" fmla="*/ 1657343 h 3065819"/>
              <a:gd name="connsiteX17" fmla="*/ 4682463 w 7362782"/>
              <a:gd name="connsiteY17" fmla="*/ 1891916 h 3065819"/>
              <a:gd name="connsiteX18" fmla="*/ 4846956 w 7362782"/>
              <a:gd name="connsiteY18" fmla="*/ 1891916 h 3065819"/>
              <a:gd name="connsiteX19" fmla="*/ 4846956 w 7362782"/>
              <a:gd name="connsiteY19" fmla="*/ 1657343 h 3065819"/>
              <a:gd name="connsiteX20" fmla="*/ 4207934 w 7362782"/>
              <a:gd name="connsiteY20" fmla="*/ 1420546 h 3065819"/>
              <a:gd name="connsiteX21" fmla="*/ 4207934 w 7362782"/>
              <a:gd name="connsiteY21" fmla="*/ 1655119 h 3065819"/>
              <a:gd name="connsiteX22" fmla="*/ 4309367 w 7362782"/>
              <a:gd name="connsiteY22" fmla="*/ 1655119 h 3065819"/>
              <a:gd name="connsiteX23" fmla="*/ 4309367 w 7362782"/>
              <a:gd name="connsiteY23" fmla="*/ 1420546 h 3065819"/>
              <a:gd name="connsiteX24" fmla="*/ 3475081 w 7362782"/>
              <a:gd name="connsiteY24" fmla="*/ 1420546 h 3065819"/>
              <a:gd name="connsiteX25" fmla="*/ 3655487 w 7362782"/>
              <a:gd name="connsiteY25" fmla="*/ 1420546 h 3065819"/>
              <a:gd name="connsiteX26" fmla="*/ 3655487 w 7362782"/>
              <a:gd name="connsiteY26" fmla="*/ 1657343 h 3065819"/>
              <a:gd name="connsiteX27" fmla="*/ 3475081 w 7362782"/>
              <a:gd name="connsiteY27" fmla="*/ 1657343 h 3065819"/>
              <a:gd name="connsiteX28" fmla="*/ 6673471 w 7362782"/>
              <a:gd name="connsiteY28" fmla="*/ 710273 h 3065819"/>
              <a:gd name="connsiteX29" fmla="*/ 6673471 w 7362782"/>
              <a:gd name="connsiteY29" fmla="*/ 946952 h 3065819"/>
              <a:gd name="connsiteX30" fmla="*/ 6774906 w 7362782"/>
              <a:gd name="connsiteY30" fmla="*/ 946952 h 3065819"/>
              <a:gd name="connsiteX31" fmla="*/ 6774906 w 7362782"/>
              <a:gd name="connsiteY31" fmla="*/ 710273 h 3065819"/>
              <a:gd name="connsiteX32" fmla="*/ 5968230 w 7362782"/>
              <a:gd name="connsiteY32" fmla="*/ 710273 h 3065819"/>
              <a:gd name="connsiteX33" fmla="*/ 5968230 w 7362782"/>
              <a:gd name="connsiteY33" fmla="*/ 946952 h 3065819"/>
              <a:gd name="connsiteX34" fmla="*/ 6069664 w 7362782"/>
              <a:gd name="connsiteY34" fmla="*/ 946952 h 3065819"/>
              <a:gd name="connsiteX35" fmla="*/ 6069664 w 7362782"/>
              <a:gd name="connsiteY35" fmla="*/ 710273 h 3065819"/>
              <a:gd name="connsiteX36" fmla="*/ 7083302 w 7362782"/>
              <a:gd name="connsiteY36" fmla="*/ 236913 h 3065819"/>
              <a:gd name="connsiteX37" fmla="*/ 7083302 w 7362782"/>
              <a:gd name="connsiteY37" fmla="*/ 473593 h 3065819"/>
              <a:gd name="connsiteX38" fmla="*/ 7184736 w 7362782"/>
              <a:gd name="connsiteY38" fmla="*/ 473593 h 3065819"/>
              <a:gd name="connsiteX39" fmla="*/ 7184736 w 7362782"/>
              <a:gd name="connsiteY39" fmla="*/ 236913 h 3065819"/>
              <a:gd name="connsiteX40" fmla="*/ 6451885 w 7362782"/>
              <a:gd name="connsiteY40" fmla="*/ 0 h 3065819"/>
              <a:gd name="connsiteX41" fmla="*/ 7362782 w 7362782"/>
              <a:gd name="connsiteY41" fmla="*/ 0 h 3065819"/>
              <a:gd name="connsiteX42" fmla="*/ 7362782 w 7362782"/>
              <a:gd name="connsiteY42" fmla="*/ 3065819 h 3065819"/>
              <a:gd name="connsiteX43" fmla="*/ 1502792 w 7362782"/>
              <a:gd name="connsiteY43" fmla="*/ 3065819 h 3065819"/>
              <a:gd name="connsiteX44" fmla="*/ 1502792 w 7362782"/>
              <a:gd name="connsiteY44" fmla="*/ 2838399 h 3065819"/>
              <a:gd name="connsiteX45" fmla="*/ 1401357 w 7362782"/>
              <a:gd name="connsiteY45" fmla="*/ 2838399 h 3065819"/>
              <a:gd name="connsiteX46" fmla="*/ 1401357 w 7362782"/>
              <a:gd name="connsiteY46" fmla="*/ 3065819 h 3065819"/>
              <a:gd name="connsiteX47" fmla="*/ 1027795 w 7362782"/>
              <a:gd name="connsiteY47" fmla="*/ 3065819 h 3065819"/>
              <a:gd name="connsiteX48" fmla="*/ 1027795 w 7362782"/>
              <a:gd name="connsiteY48" fmla="*/ 2838399 h 3065819"/>
              <a:gd name="connsiteX49" fmla="*/ 834287 w 7362782"/>
              <a:gd name="connsiteY49" fmla="*/ 2838399 h 3065819"/>
              <a:gd name="connsiteX50" fmla="*/ 834287 w 7362782"/>
              <a:gd name="connsiteY50" fmla="*/ 2601604 h 3065819"/>
              <a:gd name="connsiteX51" fmla="*/ 1574392 w 7362782"/>
              <a:gd name="connsiteY51" fmla="*/ 2601604 h 3065819"/>
              <a:gd name="connsiteX52" fmla="*/ 1574392 w 7362782"/>
              <a:gd name="connsiteY52" fmla="*/ 2364807 h 3065819"/>
              <a:gd name="connsiteX53" fmla="*/ 2025404 w 7362782"/>
              <a:gd name="connsiteY53" fmla="*/ 2364807 h 3065819"/>
              <a:gd name="connsiteX54" fmla="*/ 2025404 w 7362782"/>
              <a:gd name="connsiteY54" fmla="*/ 2128010 h 3065819"/>
              <a:gd name="connsiteX55" fmla="*/ 2477237 w 7362782"/>
              <a:gd name="connsiteY55" fmla="*/ 2128010 h 3065819"/>
              <a:gd name="connsiteX56" fmla="*/ 2477237 w 7362782"/>
              <a:gd name="connsiteY56" fmla="*/ 2364807 h 3065819"/>
              <a:gd name="connsiteX57" fmla="*/ 2769488 w 7362782"/>
              <a:gd name="connsiteY57" fmla="*/ 2364807 h 3065819"/>
              <a:gd name="connsiteX58" fmla="*/ 2769488 w 7362782"/>
              <a:gd name="connsiteY58" fmla="*/ 1891916 h 3065819"/>
              <a:gd name="connsiteX59" fmla="*/ 2949894 w 7362782"/>
              <a:gd name="connsiteY59" fmla="*/ 1891916 h 3065819"/>
              <a:gd name="connsiteX60" fmla="*/ 2949894 w 7362782"/>
              <a:gd name="connsiteY60" fmla="*/ 2128712 h 3065819"/>
              <a:gd name="connsiteX61" fmla="*/ 3051327 w 7362782"/>
              <a:gd name="connsiteY61" fmla="*/ 2128712 h 3065819"/>
              <a:gd name="connsiteX62" fmla="*/ 3051327 w 7362782"/>
              <a:gd name="connsiteY62" fmla="*/ 1891916 h 3065819"/>
              <a:gd name="connsiteX63" fmla="*/ 3502341 w 7362782"/>
              <a:gd name="connsiteY63" fmla="*/ 1891916 h 3065819"/>
              <a:gd name="connsiteX64" fmla="*/ 3502341 w 7362782"/>
              <a:gd name="connsiteY64" fmla="*/ 2128712 h 3065819"/>
              <a:gd name="connsiteX65" fmla="*/ 3603775 w 7362782"/>
              <a:gd name="connsiteY65" fmla="*/ 2128712 h 3065819"/>
              <a:gd name="connsiteX66" fmla="*/ 3603775 w 7362782"/>
              <a:gd name="connsiteY66" fmla="*/ 1891916 h 3065819"/>
              <a:gd name="connsiteX67" fmla="*/ 3872159 w 7362782"/>
              <a:gd name="connsiteY67" fmla="*/ 1891916 h 3065819"/>
              <a:gd name="connsiteX68" fmla="*/ 3872159 w 7362782"/>
              <a:gd name="connsiteY68" fmla="*/ 1657343 h 3065819"/>
              <a:gd name="connsiteX69" fmla="*/ 3757037 w 7362782"/>
              <a:gd name="connsiteY69" fmla="*/ 1657343 h 3065819"/>
              <a:gd name="connsiteX70" fmla="*/ 3757037 w 7362782"/>
              <a:gd name="connsiteY70" fmla="*/ 1420546 h 3065819"/>
              <a:gd name="connsiteX71" fmla="*/ 3989154 w 7362782"/>
              <a:gd name="connsiteY71" fmla="*/ 1420546 h 3065819"/>
              <a:gd name="connsiteX72" fmla="*/ 3989154 w 7362782"/>
              <a:gd name="connsiteY72" fmla="*/ 1183750 h 3065819"/>
              <a:gd name="connsiteX73" fmla="*/ 4090588 w 7362782"/>
              <a:gd name="connsiteY73" fmla="*/ 1183750 h 3065819"/>
              <a:gd name="connsiteX74" fmla="*/ 4090588 w 7362782"/>
              <a:gd name="connsiteY74" fmla="*/ 1420546 h 3065819"/>
              <a:gd name="connsiteX75" fmla="*/ 4207349 w 7362782"/>
              <a:gd name="connsiteY75" fmla="*/ 1420546 h 3065819"/>
              <a:gd name="connsiteX76" fmla="*/ 4207349 w 7362782"/>
              <a:gd name="connsiteY76" fmla="*/ 1183750 h 3065819"/>
              <a:gd name="connsiteX77" fmla="*/ 4658361 w 7362782"/>
              <a:gd name="connsiteY77" fmla="*/ 1183750 h 3065819"/>
              <a:gd name="connsiteX78" fmla="*/ 4658361 w 7362782"/>
              <a:gd name="connsiteY78" fmla="*/ 1420546 h 3065819"/>
              <a:gd name="connsiteX79" fmla="*/ 5026776 w 7362782"/>
              <a:gd name="connsiteY79" fmla="*/ 1420546 h 3065819"/>
              <a:gd name="connsiteX80" fmla="*/ 5026776 w 7362782"/>
              <a:gd name="connsiteY80" fmla="*/ 1183750 h 3065819"/>
              <a:gd name="connsiteX81" fmla="*/ 4847074 w 7362782"/>
              <a:gd name="connsiteY81" fmla="*/ 1183750 h 3065819"/>
              <a:gd name="connsiteX82" fmla="*/ 4847074 w 7362782"/>
              <a:gd name="connsiteY82" fmla="*/ 946952 h 3065819"/>
              <a:gd name="connsiteX83" fmla="*/ 5517334 w 7362782"/>
              <a:gd name="connsiteY83" fmla="*/ 946952 h 3065819"/>
              <a:gd name="connsiteX84" fmla="*/ 5517334 w 7362782"/>
              <a:gd name="connsiteY84" fmla="*/ 710156 h 3065819"/>
              <a:gd name="connsiteX85" fmla="*/ 5899555 w 7362782"/>
              <a:gd name="connsiteY85" fmla="*/ 710156 h 3065819"/>
              <a:gd name="connsiteX86" fmla="*/ 5899555 w 7362782"/>
              <a:gd name="connsiteY86" fmla="*/ 473477 h 3065819"/>
              <a:gd name="connsiteX87" fmla="*/ 6068495 w 7362782"/>
              <a:gd name="connsiteY87" fmla="*/ 473477 h 3065819"/>
              <a:gd name="connsiteX88" fmla="*/ 6068495 w 7362782"/>
              <a:gd name="connsiteY88" fmla="*/ 236680 h 3065819"/>
              <a:gd name="connsiteX89" fmla="*/ 6166184 w 7362782"/>
              <a:gd name="connsiteY89" fmla="*/ 236680 h 3065819"/>
              <a:gd name="connsiteX90" fmla="*/ 6166184 w 7362782"/>
              <a:gd name="connsiteY90" fmla="*/ 473477 h 3065819"/>
              <a:gd name="connsiteX91" fmla="*/ 6350567 w 7362782"/>
              <a:gd name="connsiteY91" fmla="*/ 473477 h 3065819"/>
              <a:gd name="connsiteX92" fmla="*/ 6350567 w 7362782"/>
              <a:gd name="connsiteY92" fmla="*/ 710156 h 3065819"/>
              <a:gd name="connsiteX93" fmla="*/ 6452001 w 7362782"/>
              <a:gd name="connsiteY93" fmla="*/ 710156 h 3065819"/>
              <a:gd name="connsiteX94" fmla="*/ 6452001 w 7362782"/>
              <a:gd name="connsiteY94" fmla="*/ 473477 h 3065819"/>
              <a:gd name="connsiteX95" fmla="*/ 6632290 w 7362782"/>
              <a:gd name="connsiteY95" fmla="*/ 473477 h 3065819"/>
              <a:gd name="connsiteX96" fmla="*/ 6632290 w 7362782"/>
              <a:gd name="connsiteY96" fmla="*/ 236797 h 3065819"/>
              <a:gd name="connsiteX97" fmla="*/ 6451885 w 7362782"/>
              <a:gd name="connsiteY97" fmla="*/ 236797 h 306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362782" h="3065819">
                <a:moveTo>
                  <a:pt x="281839" y="2602189"/>
                </a:moveTo>
                <a:lnTo>
                  <a:pt x="732852" y="2602189"/>
                </a:lnTo>
                <a:lnTo>
                  <a:pt x="732852" y="2838984"/>
                </a:lnTo>
                <a:lnTo>
                  <a:pt x="281839" y="2838984"/>
                </a:lnTo>
                <a:close/>
                <a:moveTo>
                  <a:pt x="0" y="2602189"/>
                </a:moveTo>
                <a:lnTo>
                  <a:pt x="180406" y="2602189"/>
                </a:lnTo>
                <a:lnTo>
                  <a:pt x="180406" y="2838984"/>
                </a:lnTo>
                <a:lnTo>
                  <a:pt x="0" y="2838984"/>
                </a:lnTo>
                <a:close/>
                <a:moveTo>
                  <a:pt x="2955042" y="2365392"/>
                </a:moveTo>
                <a:lnTo>
                  <a:pt x="2955042" y="2602189"/>
                </a:lnTo>
                <a:lnTo>
                  <a:pt x="3056475" y="2602189"/>
                </a:lnTo>
                <a:lnTo>
                  <a:pt x="3056475" y="2365392"/>
                </a:lnTo>
                <a:close/>
                <a:moveTo>
                  <a:pt x="3181893" y="2128596"/>
                </a:moveTo>
                <a:lnTo>
                  <a:pt x="3181893" y="2365392"/>
                </a:lnTo>
                <a:lnTo>
                  <a:pt x="3362299" y="2365392"/>
                </a:lnTo>
                <a:lnTo>
                  <a:pt x="3362299" y="2128596"/>
                </a:lnTo>
                <a:close/>
                <a:moveTo>
                  <a:pt x="4682463" y="1657343"/>
                </a:moveTo>
                <a:lnTo>
                  <a:pt x="4682463" y="1891916"/>
                </a:lnTo>
                <a:lnTo>
                  <a:pt x="4846956" y="1891916"/>
                </a:lnTo>
                <a:lnTo>
                  <a:pt x="4846956" y="1657343"/>
                </a:lnTo>
                <a:close/>
                <a:moveTo>
                  <a:pt x="4207934" y="1420546"/>
                </a:moveTo>
                <a:lnTo>
                  <a:pt x="4207934" y="1655119"/>
                </a:lnTo>
                <a:lnTo>
                  <a:pt x="4309367" y="1655119"/>
                </a:lnTo>
                <a:lnTo>
                  <a:pt x="4309367" y="1420546"/>
                </a:lnTo>
                <a:close/>
                <a:moveTo>
                  <a:pt x="3475081" y="1420546"/>
                </a:moveTo>
                <a:lnTo>
                  <a:pt x="3655487" y="1420546"/>
                </a:lnTo>
                <a:lnTo>
                  <a:pt x="3655487" y="1657343"/>
                </a:lnTo>
                <a:lnTo>
                  <a:pt x="3475081" y="1657343"/>
                </a:lnTo>
                <a:close/>
                <a:moveTo>
                  <a:pt x="6673471" y="710273"/>
                </a:moveTo>
                <a:lnTo>
                  <a:pt x="6673471" y="946952"/>
                </a:lnTo>
                <a:lnTo>
                  <a:pt x="6774906" y="946952"/>
                </a:lnTo>
                <a:lnTo>
                  <a:pt x="6774906" y="710273"/>
                </a:lnTo>
                <a:close/>
                <a:moveTo>
                  <a:pt x="5968230" y="710273"/>
                </a:moveTo>
                <a:lnTo>
                  <a:pt x="5968230" y="946952"/>
                </a:lnTo>
                <a:lnTo>
                  <a:pt x="6069664" y="946952"/>
                </a:lnTo>
                <a:lnTo>
                  <a:pt x="6069664" y="710273"/>
                </a:lnTo>
                <a:close/>
                <a:moveTo>
                  <a:pt x="7083302" y="236913"/>
                </a:moveTo>
                <a:lnTo>
                  <a:pt x="7083302" y="473593"/>
                </a:lnTo>
                <a:lnTo>
                  <a:pt x="7184736" y="473593"/>
                </a:lnTo>
                <a:lnTo>
                  <a:pt x="7184736" y="236913"/>
                </a:lnTo>
                <a:close/>
                <a:moveTo>
                  <a:pt x="6451885" y="0"/>
                </a:moveTo>
                <a:lnTo>
                  <a:pt x="7362782" y="0"/>
                </a:lnTo>
                <a:lnTo>
                  <a:pt x="7362782" y="3065819"/>
                </a:lnTo>
                <a:lnTo>
                  <a:pt x="1502792" y="3065819"/>
                </a:lnTo>
                <a:lnTo>
                  <a:pt x="1502792" y="2838399"/>
                </a:lnTo>
                <a:lnTo>
                  <a:pt x="1401357" y="2838399"/>
                </a:lnTo>
                <a:lnTo>
                  <a:pt x="1401357" y="3065819"/>
                </a:lnTo>
                <a:lnTo>
                  <a:pt x="1027795" y="3065819"/>
                </a:lnTo>
                <a:lnTo>
                  <a:pt x="1027795" y="2838399"/>
                </a:lnTo>
                <a:lnTo>
                  <a:pt x="834287" y="2838399"/>
                </a:lnTo>
                <a:lnTo>
                  <a:pt x="834287" y="2601604"/>
                </a:lnTo>
                <a:lnTo>
                  <a:pt x="1574392" y="2601604"/>
                </a:lnTo>
                <a:lnTo>
                  <a:pt x="1574392" y="2364807"/>
                </a:lnTo>
                <a:lnTo>
                  <a:pt x="2025404" y="2364807"/>
                </a:lnTo>
                <a:lnTo>
                  <a:pt x="2025404" y="2128010"/>
                </a:lnTo>
                <a:lnTo>
                  <a:pt x="2477237" y="2128010"/>
                </a:lnTo>
                <a:lnTo>
                  <a:pt x="2477237" y="2364807"/>
                </a:lnTo>
                <a:lnTo>
                  <a:pt x="2769488" y="2364807"/>
                </a:lnTo>
                <a:lnTo>
                  <a:pt x="2769488" y="1891916"/>
                </a:lnTo>
                <a:lnTo>
                  <a:pt x="2949894" y="1891916"/>
                </a:lnTo>
                <a:lnTo>
                  <a:pt x="2949894" y="2128712"/>
                </a:lnTo>
                <a:lnTo>
                  <a:pt x="3051327" y="2128712"/>
                </a:lnTo>
                <a:lnTo>
                  <a:pt x="3051327" y="1891916"/>
                </a:lnTo>
                <a:lnTo>
                  <a:pt x="3502341" y="1891916"/>
                </a:lnTo>
                <a:lnTo>
                  <a:pt x="3502341" y="2128712"/>
                </a:lnTo>
                <a:lnTo>
                  <a:pt x="3603775" y="2128712"/>
                </a:lnTo>
                <a:lnTo>
                  <a:pt x="3603775" y="1891916"/>
                </a:lnTo>
                <a:lnTo>
                  <a:pt x="3872159" y="1891916"/>
                </a:lnTo>
                <a:lnTo>
                  <a:pt x="3872159" y="1657343"/>
                </a:lnTo>
                <a:lnTo>
                  <a:pt x="3757037" y="1657343"/>
                </a:lnTo>
                <a:lnTo>
                  <a:pt x="3757037" y="1420546"/>
                </a:lnTo>
                <a:lnTo>
                  <a:pt x="3989154" y="1420546"/>
                </a:lnTo>
                <a:lnTo>
                  <a:pt x="3989154" y="1183750"/>
                </a:lnTo>
                <a:lnTo>
                  <a:pt x="4090588" y="1183750"/>
                </a:lnTo>
                <a:lnTo>
                  <a:pt x="4090588" y="1420546"/>
                </a:lnTo>
                <a:lnTo>
                  <a:pt x="4207349" y="1420546"/>
                </a:lnTo>
                <a:lnTo>
                  <a:pt x="4207349" y="1183750"/>
                </a:lnTo>
                <a:lnTo>
                  <a:pt x="4658361" y="1183750"/>
                </a:lnTo>
                <a:lnTo>
                  <a:pt x="4658361" y="1420546"/>
                </a:lnTo>
                <a:lnTo>
                  <a:pt x="5026776" y="1420546"/>
                </a:lnTo>
                <a:lnTo>
                  <a:pt x="5026776" y="1183750"/>
                </a:lnTo>
                <a:lnTo>
                  <a:pt x="4847074" y="1183750"/>
                </a:lnTo>
                <a:lnTo>
                  <a:pt x="4847074" y="946952"/>
                </a:lnTo>
                <a:lnTo>
                  <a:pt x="5517334" y="946952"/>
                </a:lnTo>
                <a:lnTo>
                  <a:pt x="5517334" y="710156"/>
                </a:lnTo>
                <a:lnTo>
                  <a:pt x="5899555" y="710156"/>
                </a:lnTo>
                <a:lnTo>
                  <a:pt x="5899555" y="473477"/>
                </a:lnTo>
                <a:lnTo>
                  <a:pt x="6068495" y="473477"/>
                </a:lnTo>
                <a:lnTo>
                  <a:pt x="6068495" y="236680"/>
                </a:lnTo>
                <a:lnTo>
                  <a:pt x="6166184" y="236680"/>
                </a:lnTo>
                <a:lnTo>
                  <a:pt x="6166184" y="473477"/>
                </a:lnTo>
                <a:lnTo>
                  <a:pt x="6350567" y="473477"/>
                </a:lnTo>
                <a:lnTo>
                  <a:pt x="6350567" y="710156"/>
                </a:lnTo>
                <a:lnTo>
                  <a:pt x="6452001" y="710156"/>
                </a:lnTo>
                <a:lnTo>
                  <a:pt x="6452001" y="473477"/>
                </a:lnTo>
                <a:lnTo>
                  <a:pt x="6632290" y="473477"/>
                </a:lnTo>
                <a:lnTo>
                  <a:pt x="6632290" y="236797"/>
                </a:lnTo>
                <a:lnTo>
                  <a:pt x="6451885" y="236797"/>
                </a:lnTo>
                <a:close/>
              </a:path>
            </a:pathLst>
          </a:custGeom>
          <a:solidFill>
            <a:srgbClr val="009CDE"/>
          </a:solidFill>
          <a:ln w="0" cap="flat">
            <a:noFill/>
            <a:prstDash val="solid"/>
            <a:miter/>
          </a:ln>
        </p:spPr>
        <p:txBody>
          <a:bodyPr rtlCol="0" anchor="ctr"/>
          <a:lstStyle/>
          <a:p>
            <a:endParaRPr lang="en-GB"/>
          </a:p>
        </p:txBody>
      </p:sp>
      <p:sp>
        <p:nvSpPr>
          <p:cNvPr id="8" name="Slide Number Placeholder 7">
            <a:extLst>
              <a:ext uri="{FF2B5EF4-FFF2-40B4-BE49-F238E27FC236}">
                <a16:creationId xmlns:a16="http://schemas.microsoft.com/office/drawing/2014/main" id="{B6671849-1662-25B3-FBF4-580F274F244C}"/>
              </a:ext>
            </a:extLst>
          </p:cNvPr>
          <p:cNvSpPr>
            <a:spLocks noGrp="1"/>
          </p:cNvSpPr>
          <p:nvPr>
            <p:ph type="sldNum" sz="quarter" idx="10"/>
          </p:nvPr>
        </p:nvSpPr>
        <p:spPr>
          <a:xfrm>
            <a:off x="2494987" y="6335062"/>
            <a:ext cx="90944" cy="153888"/>
          </a:xfrm>
          <a:prstGeom prst="rect">
            <a:avLst/>
          </a:prstGeom>
        </p:spPr>
        <p:txBody>
          <a:bodyPr/>
          <a:lstStyle/>
          <a:p>
            <a:fld id="{6686A102-957E-47D3-A22D-E8508A8052D6}" type="slidenum">
              <a:rPr lang="en-GB" smtClean="0"/>
              <a:pPr/>
              <a:t>‹#›</a:t>
            </a:fld>
            <a:endParaRPr lang="en-GB" dirty="0"/>
          </a:p>
        </p:txBody>
      </p:sp>
      <p:pic>
        <p:nvPicPr>
          <p:cNvPr id="9" name="Picture 8">
            <a:extLst>
              <a:ext uri="{FF2B5EF4-FFF2-40B4-BE49-F238E27FC236}">
                <a16:creationId xmlns:a16="http://schemas.microsoft.com/office/drawing/2014/main" id="{A1647CCA-2921-F01F-A7AA-6D67F5F33A21}"/>
              </a:ext>
            </a:extLst>
          </p:cNvPr>
          <p:cNvPicPr>
            <a:picLocks noChangeAspect="1"/>
          </p:cNvPicPr>
          <p:nvPr>
            <p:custDataLst>
              <p:tags r:id="rId4"/>
            </p:custDataLst>
          </p:nvPr>
        </p:nvPicPr>
        <p:blipFill>
          <a:blip r:embed="rId8"/>
          <a:stretch>
            <a:fillRect/>
          </a:stretch>
        </p:blipFill>
        <p:spPr>
          <a:xfrm>
            <a:off x="5915998" y="1313295"/>
            <a:ext cx="5602235" cy="2234189"/>
          </a:xfrm>
          <a:prstGeom prst="rect">
            <a:avLst/>
          </a:prstGeom>
        </p:spPr>
      </p:pic>
    </p:spTree>
    <p:extLst>
      <p:ext uri="{BB962C8B-B14F-4D97-AF65-F5344CB8AC3E}">
        <p14:creationId xmlns:p14="http://schemas.microsoft.com/office/powerpoint/2010/main" val="12656737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E8C3-CAC5-6D7D-737C-C1FF54D614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676995-7283-373F-7C21-5BA3F1B7FA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7997EE4A-D5D3-9C22-E81A-0BDCEC633496}"/>
              </a:ext>
            </a:extLst>
          </p:cNvPr>
          <p:cNvSpPr>
            <a:spLocks noGrp="1"/>
          </p:cNvSpPr>
          <p:nvPr>
            <p:ph type="sldNum" sz="quarter" idx="12"/>
          </p:nvPr>
        </p:nvSpPr>
        <p:spPr>
          <a:xfrm>
            <a:off x="2494987" y="6335062"/>
            <a:ext cx="90944" cy="153888"/>
          </a:xfrm>
          <a:prstGeom prst="rect">
            <a:avLst/>
          </a:prstGeom>
        </p:spPr>
        <p:txBody>
          <a:bodyPr/>
          <a:lstStyle/>
          <a:p>
            <a:fld id="{6686A102-957E-47D3-A22D-E8508A8052D6}" type="slidenum">
              <a:rPr lang="en-GB" smtClean="0"/>
              <a:t>‹#›</a:t>
            </a:fld>
            <a:endParaRPr lang="en-GB"/>
          </a:p>
        </p:txBody>
      </p:sp>
    </p:spTree>
    <p:extLst>
      <p:ext uri="{BB962C8B-B14F-4D97-AF65-F5344CB8AC3E}">
        <p14:creationId xmlns:p14="http://schemas.microsoft.com/office/powerpoint/2010/main" val="19926628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5AE9C9-21B7-5594-1683-919090BEE943}"/>
              </a:ext>
            </a:extLst>
          </p:cNvPr>
          <p:cNvSpPr>
            <a:spLocks noGrp="1"/>
          </p:cNvSpPr>
          <p:nvPr>
            <p:ph type="title" orient="vert"/>
          </p:nvPr>
        </p:nvSpPr>
        <p:spPr>
          <a:xfrm>
            <a:off x="8885238" y="548968"/>
            <a:ext cx="2520950" cy="5669269"/>
          </a:xfrm>
        </p:spPr>
        <p:txBody>
          <a:bodyPr vert="eaVert"/>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99709DA0-877F-2DB6-3393-B09F0C22E4D6}"/>
              </a:ext>
            </a:extLst>
          </p:cNvPr>
          <p:cNvSpPr>
            <a:spLocks noGrp="1"/>
          </p:cNvSpPr>
          <p:nvPr>
            <p:ph type="body" orient="vert" idx="1"/>
          </p:nvPr>
        </p:nvSpPr>
        <p:spPr>
          <a:xfrm>
            <a:off x="785813" y="548968"/>
            <a:ext cx="8099425" cy="56692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90CA9267-7E18-DEBB-BCB1-7905ECDE0D7E}"/>
              </a:ext>
            </a:extLst>
          </p:cNvPr>
          <p:cNvSpPr>
            <a:spLocks noGrp="1"/>
          </p:cNvSpPr>
          <p:nvPr>
            <p:ph type="sldNum" sz="quarter" idx="12"/>
          </p:nvPr>
        </p:nvSpPr>
        <p:spPr>
          <a:xfrm>
            <a:off x="2494987" y="6335062"/>
            <a:ext cx="90944" cy="153888"/>
          </a:xfrm>
          <a:prstGeom prst="rect">
            <a:avLst/>
          </a:prstGeom>
        </p:spPr>
        <p:txBody>
          <a:bodyPr/>
          <a:lstStyle/>
          <a:p>
            <a:fld id="{6686A102-957E-47D3-A22D-E8508A8052D6}" type="slidenum">
              <a:rPr lang="en-GB" smtClean="0"/>
              <a:t>‹#›</a:t>
            </a:fld>
            <a:endParaRPr lang="en-GB"/>
          </a:p>
        </p:txBody>
      </p:sp>
    </p:spTree>
    <p:extLst>
      <p:ext uri="{BB962C8B-B14F-4D97-AF65-F5344CB8AC3E}">
        <p14:creationId xmlns:p14="http://schemas.microsoft.com/office/powerpoint/2010/main" val="28014658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Back cover">
    <p:bg>
      <p:bgRef idx="1001">
        <a:schemeClr val="bg2"/>
      </p:bgRef>
    </p:bg>
    <p:spTree>
      <p:nvGrpSpPr>
        <p:cNvPr id="1" name=""/>
        <p:cNvGrpSpPr/>
        <p:nvPr/>
      </p:nvGrpSpPr>
      <p:grpSpPr>
        <a:xfrm>
          <a:off x="0" y="0"/>
          <a:ext cx="0" cy="0"/>
          <a:chOff x="0" y="0"/>
          <a:chExt cx="0" cy="0"/>
        </a:xfrm>
      </p:grpSpPr>
      <p:pic>
        <p:nvPicPr>
          <p:cNvPr id="2" name="Logo">
            <a:extLst>
              <a:ext uri="{FF2B5EF4-FFF2-40B4-BE49-F238E27FC236}">
                <a16:creationId xmlns:a16="http://schemas.microsoft.com/office/drawing/2014/main" id="{121154CE-E443-F989-D157-4232E4E73F64}"/>
              </a:ext>
            </a:extLst>
          </p:cNvPr>
          <p:cNvPicPr>
            <a:picLocks/>
          </p:cNvPicPr>
          <p:nvPr>
            <p:custDataLst>
              <p:tags r:id="rId1"/>
            </p:custDataLst>
          </p:nvPr>
        </p:nvPicPr>
        <p:blipFill rotWithShape="1">
          <a:blip r:embed="rId3">
            <a:extLst>
              <a:ext uri="{96DAC541-7B7A-43D3-8B79-37D633B846F1}">
                <asvg:svgBlip xmlns:asvg="http://schemas.microsoft.com/office/drawing/2016/SVG/main" r:embed="rId4"/>
              </a:ext>
            </a:extLst>
          </a:blip>
          <a:srcRect t="80" b="80"/>
          <a:stretch/>
        </p:blipFill>
        <p:spPr>
          <a:xfrm>
            <a:off x="10171388" y="684213"/>
            <a:ext cx="1234800" cy="518400"/>
          </a:xfrm>
          <a:prstGeom prst="rect">
            <a:avLst/>
          </a:prstGeom>
        </p:spPr>
      </p:pic>
    </p:spTree>
    <p:extLst>
      <p:ext uri="{BB962C8B-B14F-4D97-AF65-F5344CB8AC3E}">
        <p14:creationId xmlns:p14="http://schemas.microsoft.com/office/powerpoint/2010/main" val="2169280161"/>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Midnight blue infographics">
    <p:bg>
      <p:bgRef idx="1001">
        <a:schemeClr val="bg2"/>
      </p:bgRef>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0649393-5D04-B828-1511-35BF1AD5363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pic>
        <p:nvPicPr>
          <p:cNvPr id="3" name="Logo">
            <a:extLst>
              <a:ext uri="{FF2B5EF4-FFF2-40B4-BE49-F238E27FC236}">
                <a16:creationId xmlns:a16="http://schemas.microsoft.com/office/drawing/2014/main" id="{67B04317-F9B6-6F87-C265-5DAB4002DA06}"/>
              </a:ext>
            </a:extLst>
          </p:cNvPr>
          <p:cNvPicPr>
            <a:picLocks/>
          </p:cNvPicPr>
          <p:nvPr>
            <p:custDataLst>
              <p:tags r:id="rId1"/>
            </p:custDataLst>
          </p:nvPr>
        </p:nvPicPr>
        <p:blipFill rotWithShape="1">
          <a:blip r:embed="rId3">
            <a:extLst>
              <a:ext uri="{96DAC541-7B7A-43D3-8B79-37D633B846F1}">
                <asvg:svgBlip xmlns:asvg="http://schemas.microsoft.com/office/drawing/2016/SVG/main" r:embed="rId4"/>
              </a:ext>
            </a:extLst>
          </a:blip>
          <a:srcRect t="80" b="80"/>
          <a:stretch/>
        </p:blipFill>
        <p:spPr bwMode="black">
          <a:xfrm>
            <a:off x="10866053" y="278965"/>
            <a:ext cx="900000" cy="385227"/>
          </a:xfrm>
          <a:prstGeom prst="rect">
            <a:avLst/>
          </a:prstGeom>
        </p:spPr>
      </p:pic>
      <p:sp>
        <p:nvSpPr>
          <p:cNvPr id="6" name="Slide Number Placeholder 5">
            <a:extLst>
              <a:ext uri="{FF2B5EF4-FFF2-40B4-BE49-F238E27FC236}">
                <a16:creationId xmlns:a16="http://schemas.microsoft.com/office/drawing/2014/main" id="{F84A8E04-419D-5FE8-1817-93F652AC087B}"/>
              </a:ext>
            </a:extLst>
          </p:cNvPr>
          <p:cNvSpPr>
            <a:spLocks noGrp="1"/>
          </p:cNvSpPr>
          <p:nvPr>
            <p:ph type="sldNum" sz="quarter" idx="10"/>
          </p:nvPr>
        </p:nvSpPr>
        <p:spPr>
          <a:xfrm>
            <a:off x="2494987" y="6335062"/>
            <a:ext cx="90944" cy="153888"/>
          </a:xfrm>
          <a:prstGeom prst="rect">
            <a:avLst/>
          </a:prstGeom>
        </p:spPr>
        <p:txBody>
          <a:bodyPr/>
          <a:lstStyle/>
          <a:p>
            <a:fld id="{6686A102-957E-47D3-A22D-E8508A8052D6}" type="slidenum">
              <a:rPr lang="en-GB" smtClean="0"/>
              <a:pPr/>
              <a:t>‹#›</a:t>
            </a:fld>
            <a:endParaRPr lang="en-GB" dirty="0"/>
          </a:p>
        </p:txBody>
      </p:sp>
    </p:spTree>
    <p:extLst>
      <p:ext uri="{BB962C8B-B14F-4D97-AF65-F5344CB8AC3E}">
        <p14:creationId xmlns:p14="http://schemas.microsoft.com/office/powerpoint/2010/main" val="306709517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reate Layout Midn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a:xfrm>
            <a:off x="785813" y="694800"/>
            <a:ext cx="7020000" cy="553998"/>
          </a:xfrm>
        </p:spPr>
        <p:txBody>
          <a:bodyPr/>
          <a:lstStyle/>
          <a:p>
            <a:r>
              <a:rPr lang="en-US"/>
              <a:t>Click to edit Master title style</a:t>
            </a:r>
            <a:endParaRPr lang="en-GB" dirty="0"/>
          </a:p>
        </p:txBody>
      </p:sp>
      <p:sp>
        <p:nvSpPr>
          <p:cNvPr id="5" name="Slide Number Placeholder 4">
            <a:extLst>
              <a:ext uri="{FF2B5EF4-FFF2-40B4-BE49-F238E27FC236}">
                <a16:creationId xmlns:a16="http://schemas.microsoft.com/office/drawing/2014/main" id="{97FC0791-90B0-E90A-3F40-E62CE7D9B6F2}"/>
              </a:ext>
            </a:extLst>
          </p:cNvPr>
          <p:cNvSpPr>
            <a:spLocks noGrp="1"/>
          </p:cNvSpPr>
          <p:nvPr>
            <p:ph type="sldNum" sz="quarter" idx="12"/>
          </p:nvPr>
        </p:nvSpPr>
        <p:spPr/>
        <p:txBody>
          <a:bodyPr/>
          <a:lstStyle/>
          <a:p>
            <a:fld id="{6686A102-957E-47D3-A22D-E8508A8052D6}" type="slidenum">
              <a:rPr lang="en-GB" smtClean="0"/>
              <a:pPr/>
              <a:t>‹#›</a:t>
            </a:fld>
            <a:endParaRPr lang="en-GB" dirty="0"/>
          </a:p>
        </p:txBody>
      </p:sp>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a:xfrm>
            <a:off x="785813" y="1898650"/>
            <a:ext cx="7020000" cy="3600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Logo">
            <a:extLst>
              <a:ext uri="{FF2B5EF4-FFF2-40B4-BE49-F238E27FC236}">
                <a16:creationId xmlns:a16="http://schemas.microsoft.com/office/drawing/2014/main" id="{CE96F35C-7C8C-7FDB-E144-5299B485F3BC}"/>
              </a:ext>
            </a:extLst>
          </p:cNvPr>
          <p:cNvPicPr>
            <a:picLocks/>
          </p:cNvPicPr>
          <p:nvPr>
            <p:custDataLst>
              <p:tags r:id="rId21"/>
            </p:custDataLst>
          </p:nvPr>
        </p:nvPicPr>
        <p:blipFill rotWithShape="1">
          <a:blip r:embed="rId23">
            <a:extLst>
              <a:ext uri="{96DAC541-7B7A-43D3-8B79-37D633B846F1}">
                <asvg:svgBlip xmlns:asvg="http://schemas.microsoft.com/office/drawing/2016/SVG/main" r:embed="rId24"/>
              </a:ext>
            </a:extLst>
          </a:blip>
          <a:srcRect t="80" b="80"/>
          <a:stretch/>
        </p:blipFill>
        <p:spPr bwMode="black">
          <a:xfrm>
            <a:off x="10866053" y="278965"/>
            <a:ext cx="900000" cy="378445"/>
          </a:xfrm>
          <a:prstGeom prst="rect">
            <a:avLst/>
          </a:prstGeom>
        </p:spPr>
      </p:pic>
    </p:spTree>
    <p:extLst>
      <p:ext uri="{BB962C8B-B14F-4D97-AF65-F5344CB8AC3E}">
        <p14:creationId xmlns:p14="http://schemas.microsoft.com/office/powerpoint/2010/main" val="4166099190"/>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with portait and secondary images">
    <p:bg>
      <p:bgPr>
        <a:solidFill>
          <a:schemeClr val="bg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3D5DB45-4269-99F7-3A66-E68CAE1CA056}"/>
              </a:ext>
            </a:extLst>
          </p:cNvPr>
          <p:cNvSpPr>
            <a:spLocks noGrp="1"/>
          </p:cNvSpPr>
          <p:nvPr>
            <p:ph type="title"/>
          </p:nvPr>
        </p:nvSpPr>
        <p:spPr>
          <a:xfrm>
            <a:off x="785813" y="1047600"/>
            <a:ext cx="5220000" cy="1108800"/>
          </a:xfrm>
        </p:spPr>
        <p:txBody>
          <a:bodyPr/>
          <a:lstStyle>
            <a:lvl1pPr>
              <a:defRPr>
                <a:solidFill>
                  <a:schemeClr val="tx1"/>
                </a:solidFill>
              </a:defRPr>
            </a:lvl1pPr>
          </a:lstStyle>
          <a:p>
            <a:r>
              <a:rPr lang="en-US"/>
              <a:t>Click to edit Master title style</a:t>
            </a:r>
            <a:endParaRPr lang="en-GB" dirty="0"/>
          </a:p>
        </p:txBody>
      </p:sp>
      <p:sp>
        <p:nvSpPr>
          <p:cNvPr id="16" name="Subtitle 15">
            <a:extLst>
              <a:ext uri="{FF2B5EF4-FFF2-40B4-BE49-F238E27FC236}">
                <a16:creationId xmlns:a16="http://schemas.microsoft.com/office/drawing/2014/main" id="{9F3DA2FF-7188-63AA-76BC-BD6192A78923}"/>
              </a:ext>
            </a:extLst>
          </p:cNvPr>
          <p:cNvSpPr>
            <a:spLocks noGrp="1"/>
          </p:cNvSpPr>
          <p:nvPr>
            <p:ph type="body" sz="quarter" idx="15"/>
          </p:nvPr>
        </p:nvSpPr>
        <p:spPr>
          <a:xfrm>
            <a:off x="784800" y="2708992"/>
            <a:ext cx="5220000" cy="716400"/>
          </a:xfrm>
        </p:spPr>
        <p:txBody>
          <a:bodyPr/>
          <a:lstStyle>
            <a:lvl1pPr>
              <a:defRPr sz="2000"/>
            </a:lvl1pPr>
          </a:lstStyle>
          <a:p>
            <a:pPr lvl="0"/>
            <a:r>
              <a:rPr lang="en-US"/>
              <a:t>Click to edit Master text styles</a:t>
            </a:r>
          </a:p>
        </p:txBody>
      </p:sp>
    </p:spTree>
    <p:extLst>
      <p:ext uri="{BB962C8B-B14F-4D97-AF65-F5344CB8AC3E}">
        <p14:creationId xmlns:p14="http://schemas.microsoft.com/office/powerpoint/2010/main" val="1117929028"/>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Title with PoBU">
    <p:bg>
      <p:bgPr>
        <a:solidFill>
          <a:schemeClr val="bg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3D5DB45-4269-99F7-3A66-E68CAE1CA056}"/>
              </a:ext>
            </a:extLst>
          </p:cNvPr>
          <p:cNvSpPr>
            <a:spLocks noGrp="1"/>
          </p:cNvSpPr>
          <p:nvPr>
            <p:ph type="title"/>
          </p:nvPr>
        </p:nvSpPr>
        <p:spPr>
          <a:xfrm>
            <a:off x="6210000" y="4770000"/>
            <a:ext cx="4500050" cy="1225290"/>
          </a:xfrm>
          <a:solidFill>
            <a:schemeClr val="accent1"/>
          </a:solidFill>
        </p:spPr>
        <p:txBody>
          <a:bodyPr lIns="180000" tIns="180000" rIns="180000" bIns="180000" anchor="ctr" anchorCtr="0"/>
          <a:lstStyle>
            <a:lvl1pPr>
              <a:defRPr sz="2800">
                <a:solidFill>
                  <a:schemeClr val="tx1"/>
                </a:solidFill>
              </a:defRPr>
            </a:lvl1pPr>
          </a:lstStyle>
          <a:p>
            <a:r>
              <a:rPr lang="en-US"/>
              <a:t>Click to edit Master title style</a:t>
            </a:r>
            <a:endParaRPr lang="en-GB" dirty="0"/>
          </a:p>
        </p:txBody>
      </p:sp>
      <p:sp>
        <p:nvSpPr>
          <p:cNvPr id="2" name="Subtitle 15">
            <a:extLst>
              <a:ext uri="{FF2B5EF4-FFF2-40B4-BE49-F238E27FC236}">
                <a16:creationId xmlns:a16="http://schemas.microsoft.com/office/drawing/2014/main" id="{1BE0BC5E-629C-8EFA-DDCB-C8DB8CD1ACF9}"/>
              </a:ext>
            </a:extLst>
          </p:cNvPr>
          <p:cNvSpPr>
            <a:spLocks noGrp="1"/>
          </p:cNvSpPr>
          <p:nvPr>
            <p:ph type="body" sz="quarter" idx="15"/>
          </p:nvPr>
        </p:nvSpPr>
        <p:spPr>
          <a:xfrm>
            <a:off x="1145945" y="7373083"/>
            <a:ext cx="1440016" cy="285964"/>
          </a:xfrm>
        </p:spPr>
        <p:txBody>
          <a:bodyPr/>
          <a:lstStyle>
            <a:lvl1pPr>
              <a:defRPr sz="800"/>
            </a:lvl1pPr>
          </a:lstStyle>
          <a:p>
            <a:pPr lvl="0"/>
            <a:r>
              <a:rPr lang="en-US"/>
              <a:t>Click to edit Master text styles</a:t>
            </a:r>
          </a:p>
        </p:txBody>
      </p:sp>
    </p:spTree>
    <p:extLst>
      <p:ext uri="{BB962C8B-B14F-4D97-AF65-F5344CB8AC3E}">
        <p14:creationId xmlns:p14="http://schemas.microsoft.com/office/powerpoint/2010/main" val="19845768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reate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p:txBody>
          <a:bodyPr/>
          <a:lstStyle/>
          <a:p>
            <a:r>
              <a:rPr lang="en-US"/>
              <a:t>Click to edit Master title style</a:t>
            </a:r>
            <a:endParaRPr lang="en-GB" dirty="0"/>
          </a:p>
        </p:txBody>
      </p:sp>
      <p:sp>
        <p:nvSpPr>
          <p:cNvPr id="5" name="Slide Number Placeholder 4">
            <a:extLst>
              <a:ext uri="{FF2B5EF4-FFF2-40B4-BE49-F238E27FC236}">
                <a16:creationId xmlns:a16="http://schemas.microsoft.com/office/drawing/2014/main" id="{97FC0791-90B0-E90A-3F40-E62CE7D9B6F2}"/>
              </a:ext>
            </a:extLst>
          </p:cNvPr>
          <p:cNvSpPr>
            <a:spLocks noGrp="1"/>
          </p:cNvSpPr>
          <p:nvPr>
            <p:ph type="sldNum" sz="quarter" idx="12"/>
          </p:nvPr>
        </p:nvSpPr>
        <p:spPr/>
        <p:txBody>
          <a:bodyPr/>
          <a:lstStyle/>
          <a:p>
            <a:fld id="{6686A102-957E-47D3-A22D-E8508A8052D6}" type="slidenum">
              <a:rPr lang="en-GB" smtClean="0"/>
              <a:pPr/>
              <a:t>‹#›</a:t>
            </a:fld>
            <a:endParaRPr lang="en-GB" dirty="0"/>
          </a:p>
        </p:txBody>
      </p:sp>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486720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reate Layout 1 s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a:xfrm>
            <a:off x="785813" y="2221200"/>
            <a:ext cx="3419475" cy="1107996"/>
          </a:xfrm>
        </p:spPr>
        <p:txBody>
          <a:bodyPr/>
          <a:lstStyle>
            <a:lvl1pPr>
              <a:spcBef>
                <a:spcPts val="600"/>
              </a:spcBef>
              <a:defRPr/>
            </a:lvl1pPr>
          </a:lstStyle>
          <a:p>
            <a:r>
              <a:rPr lang="en-US"/>
              <a:t>Click to edit Master title style</a:t>
            </a:r>
            <a:endParaRPr lang="en-GB" dirty="0"/>
          </a:p>
        </p:txBody>
      </p:sp>
      <p:sp>
        <p:nvSpPr>
          <p:cNvPr id="5" name="Slide Number Placeholder 4">
            <a:extLst>
              <a:ext uri="{FF2B5EF4-FFF2-40B4-BE49-F238E27FC236}">
                <a16:creationId xmlns:a16="http://schemas.microsoft.com/office/drawing/2014/main" id="{97FC0791-90B0-E90A-3F40-E62CE7D9B6F2}"/>
              </a:ext>
            </a:extLst>
          </p:cNvPr>
          <p:cNvSpPr>
            <a:spLocks noGrp="1"/>
          </p:cNvSpPr>
          <p:nvPr>
            <p:ph type="sldNum" sz="quarter" idx="12"/>
          </p:nvPr>
        </p:nvSpPr>
        <p:spPr/>
        <p:txBody>
          <a:bodyPr/>
          <a:lstStyle/>
          <a:p>
            <a:fld id="{6686A102-957E-47D3-A22D-E8508A8052D6}" type="slidenum">
              <a:rPr lang="en-GB" smtClean="0"/>
              <a:pPr/>
              <a:t>‹#›</a:t>
            </a:fld>
            <a:endParaRPr lang="en-GB"/>
          </a:p>
        </p:txBody>
      </p:sp>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a:xfrm>
            <a:off x="5286375" y="1179513"/>
            <a:ext cx="6119813" cy="4319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73520460"/>
      </p:ext>
    </p:extLst>
  </p:cSld>
  <p:clrMapOvr>
    <a:masterClrMapping/>
  </p:clrMapOvr>
  <p:extLst>
    <p:ext uri="{DCECCB84-F9BA-43D5-87BE-67443E8EF086}">
      <p15:sldGuideLst xmlns:p15="http://schemas.microsoft.com/office/powerpoint/2012/main">
        <p15:guide id="1" orient="horz" pos="743">
          <p15:clr>
            <a:srgbClr val="FBAE40"/>
          </p15:clr>
        </p15:guide>
        <p15:guide id="2" pos="333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reate Layout 1 side title right">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a:xfrm>
            <a:off x="785812" y="1179513"/>
            <a:ext cx="5219701" cy="4319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a:xfrm>
            <a:off x="6186489" y="2221200"/>
            <a:ext cx="3420000" cy="1108800"/>
          </a:xfrm>
        </p:spPr>
        <p:txBody>
          <a:bodyPr/>
          <a:lstStyle/>
          <a:p>
            <a:r>
              <a:rPr lang="en-US"/>
              <a:t>Click to edit Master title style</a:t>
            </a:r>
            <a:endParaRPr lang="en-GB" dirty="0"/>
          </a:p>
        </p:txBody>
      </p:sp>
      <p:sp>
        <p:nvSpPr>
          <p:cNvPr id="5" name="Slide Number Placeholder 4">
            <a:extLst>
              <a:ext uri="{FF2B5EF4-FFF2-40B4-BE49-F238E27FC236}">
                <a16:creationId xmlns:a16="http://schemas.microsoft.com/office/drawing/2014/main" id="{97FC0791-90B0-E90A-3F40-E62CE7D9B6F2}"/>
              </a:ext>
            </a:extLst>
          </p:cNvPr>
          <p:cNvSpPr>
            <a:spLocks noGrp="1"/>
          </p:cNvSpPr>
          <p:nvPr>
            <p:ph type="sldNum" sz="quarter" idx="12"/>
          </p:nvPr>
        </p:nvSpPr>
        <p:spPr/>
        <p:txBody>
          <a:bodyPr/>
          <a:lstStyle/>
          <a:p>
            <a:fld id="{6686A102-957E-47D3-A22D-E8508A8052D6}" type="slidenum">
              <a:rPr lang="en-GB" smtClean="0"/>
              <a:pPr/>
              <a:t>‹#›</a:t>
            </a:fld>
            <a:endParaRPr lang="en-GB"/>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293543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97FC0791-90B0-E90A-3F40-E62CE7D9B6F2}"/>
              </a:ext>
            </a:extLst>
          </p:cNvPr>
          <p:cNvSpPr>
            <a:spLocks noGrp="1"/>
          </p:cNvSpPr>
          <p:nvPr>
            <p:ph type="sldNum" sz="quarter" idx="12"/>
          </p:nvPr>
        </p:nvSpPr>
        <p:spPr/>
        <p:txBody>
          <a:bodyPr/>
          <a:lstStyle/>
          <a:p>
            <a:fld id="{6686A102-957E-47D3-A22D-E8508A8052D6}" type="slidenum">
              <a:rPr lang="en-GB" smtClean="0"/>
              <a:pPr/>
              <a:t>‹#›</a:t>
            </a:fld>
            <a:endParaRPr lang="en-GB" dirty="0"/>
          </a:p>
        </p:txBody>
      </p:sp>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p:txBody>
          <a:bodyPr/>
          <a:lstStyle>
            <a:lvl1pPr>
              <a:defRPr sz="1200">
                <a:solidFill>
                  <a:srgbClr val="FFFFFF"/>
                </a:solidFill>
              </a:defRPr>
            </a:lvl1pPr>
            <a:lvl2pPr>
              <a:buClr>
                <a:schemeClr val="bg1"/>
              </a:buClr>
              <a:defRPr sz="1200">
                <a:solidFill>
                  <a:srgbClr val="FFFFFF"/>
                </a:solidFill>
              </a:defRPr>
            </a:lvl2pPr>
            <a:lvl3pPr>
              <a:defRPr sz="1200">
                <a:solidFill>
                  <a:srgbClr val="FFFFFF"/>
                </a:solidFill>
              </a:defRPr>
            </a:lvl3pPr>
            <a:lvl4pPr>
              <a:defRPr sz="1200">
                <a:solidFill>
                  <a:srgbClr val="FFFFFF"/>
                </a:solidFill>
              </a:defRPr>
            </a:lvl4pPr>
            <a:lvl5pPr>
              <a:defRPr sz="1200">
                <a:solidFill>
                  <a:srgbClr val="FFFFFF"/>
                </a:solidFill>
              </a:defRPr>
            </a:lvl5pPr>
            <a:lvl6pPr>
              <a:defRPr sz="1600" b="1">
                <a:solidFill>
                  <a:srgbClr val="FFFFFF"/>
                </a:solidFill>
              </a:defRPr>
            </a:lvl6pPr>
            <a:lvl7pPr>
              <a:defRPr sz="1400">
                <a:solidFill>
                  <a:srgbClr val="FFFFFF"/>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476229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reate Layout Midn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a:xfrm>
            <a:off x="785813" y="694800"/>
            <a:ext cx="7020000" cy="553998"/>
          </a:xfrm>
        </p:spPr>
        <p:txBody>
          <a:bodyPr/>
          <a:lstStyle/>
          <a:p>
            <a:r>
              <a:rPr lang="en-US"/>
              <a:t>Click to edit Master title style</a:t>
            </a:r>
            <a:endParaRPr lang="en-GB" dirty="0"/>
          </a:p>
        </p:txBody>
      </p:sp>
      <p:sp>
        <p:nvSpPr>
          <p:cNvPr id="5" name="Slide Number Placeholder 4">
            <a:extLst>
              <a:ext uri="{FF2B5EF4-FFF2-40B4-BE49-F238E27FC236}">
                <a16:creationId xmlns:a16="http://schemas.microsoft.com/office/drawing/2014/main" id="{97FC0791-90B0-E90A-3F40-E62CE7D9B6F2}"/>
              </a:ext>
            </a:extLst>
          </p:cNvPr>
          <p:cNvSpPr>
            <a:spLocks noGrp="1"/>
          </p:cNvSpPr>
          <p:nvPr>
            <p:ph type="sldNum" sz="quarter" idx="12"/>
          </p:nvPr>
        </p:nvSpPr>
        <p:spPr/>
        <p:txBody>
          <a:bodyPr/>
          <a:lstStyle/>
          <a:p>
            <a:fld id="{6686A102-957E-47D3-A22D-E8508A8052D6}" type="slidenum">
              <a:rPr lang="en-GB" smtClean="0"/>
              <a:pPr/>
              <a:t>‹#›</a:t>
            </a:fld>
            <a:endParaRPr lang="en-GB" dirty="0"/>
          </a:p>
        </p:txBody>
      </p:sp>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a:xfrm>
            <a:off x="785813" y="1898650"/>
            <a:ext cx="7020000" cy="3600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Logo">
            <a:extLst>
              <a:ext uri="{FF2B5EF4-FFF2-40B4-BE49-F238E27FC236}">
                <a16:creationId xmlns:a16="http://schemas.microsoft.com/office/drawing/2014/main" id="{CE96F35C-7C8C-7FDB-E144-5299B485F3BC}"/>
              </a:ext>
            </a:extLst>
          </p:cNvPr>
          <p:cNvPicPr>
            <a:picLocks/>
          </p:cNvPicPr>
          <p:nvPr>
            <p:custDataLst>
              <p:tags r:id="rId21"/>
            </p:custDataLst>
          </p:nvPr>
        </p:nvPicPr>
        <p:blipFill rotWithShape="1">
          <a:blip r:embed="rId23">
            <a:extLst>
              <a:ext uri="{96DAC541-7B7A-43D3-8B79-37D633B846F1}">
                <asvg:svgBlip xmlns:asvg="http://schemas.microsoft.com/office/drawing/2016/SVG/main" r:embed="rId24"/>
              </a:ext>
            </a:extLst>
          </a:blip>
          <a:srcRect t="80" b="80"/>
          <a:stretch/>
        </p:blipFill>
        <p:spPr bwMode="black">
          <a:xfrm>
            <a:off x="10866053" y="278965"/>
            <a:ext cx="900000" cy="378445"/>
          </a:xfrm>
          <a:prstGeom prst="rect">
            <a:avLst/>
          </a:prstGeom>
        </p:spPr>
      </p:pic>
    </p:spTree>
    <p:extLst>
      <p:ext uri="{BB962C8B-B14F-4D97-AF65-F5344CB8AC3E}">
        <p14:creationId xmlns:p14="http://schemas.microsoft.com/office/powerpoint/2010/main" val="1791121288"/>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reate Layout Light Grey">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a:xfrm>
            <a:off x="785813" y="694800"/>
            <a:ext cx="7020000" cy="553998"/>
          </a:xfrm>
        </p:spPr>
        <p:txBody>
          <a:bodyPr/>
          <a:lstStyle/>
          <a:p>
            <a:r>
              <a:rPr lang="en-US"/>
              <a:t>Click to edit Master title style</a:t>
            </a:r>
            <a:endParaRPr lang="en-GB" dirty="0"/>
          </a:p>
        </p:txBody>
      </p:sp>
      <p:sp>
        <p:nvSpPr>
          <p:cNvPr id="5" name="Slide Number Placeholder 4">
            <a:extLst>
              <a:ext uri="{FF2B5EF4-FFF2-40B4-BE49-F238E27FC236}">
                <a16:creationId xmlns:a16="http://schemas.microsoft.com/office/drawing/2014/main" id="{97FC0791-90B0-E90A-3F40-E62CE7D9B6F2}"/>
              </a:ext>
            </a:extLst>
          </p:cNvPr>
          <p:cNvSpPr>
            <a:spLocks noGrp="1"/>
          </p:cNvSpPr>
          <p:nvPr>
            <p:ph type="sldNum" sz="quarter" idx="12"/>
          </p:nvPr>
        </p:nvSpPr>
        <p:spPr/>
        <p:txBody>
          <a:bodyPr/>
          <a:lstStyle/>
          <a:p>
            <a:fld id="{6686A102-957E-47D3-A22D-E8508A8052D6}" type="slidenum">
              <a:rPr lang="en-GB" smtClean="0"/>
              <a:pPr/>
              <a:t>‹#›</a:t>
            </a:fld>
            <a:endParaRPr lang="en-GB" dirty="0"/>
          </a:p>
        </p:txBody>
      </p:sp>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a:xfrm>
            <a:off x="785813" y="1898650"/>
            <a:ext cx="7020000" cy="3600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90979067"/>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Midnight blue">
    <p:bg>
      <p:bgRef idx="1001">
        <a:schemeClr val="bg2"/>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B47892-F2A9-F5F0-3E58-14A85ACB87DB}"/>
              </a:ext>
            </a:extLst>
          </p:cNvPr>
          <p:cNvSpPr>
            <a:spLocks noGrp="1"/>
          </p:cNvSpPr>
          <p:nvPr>
            <p:ph type="sldNum" sz="quarter" idx="10"/>
          </p:nvPr>
        </p:nvSpPr>
        <p:spPr/>
        <p:txBody>
          <a:bodyPr/>
          <a:lstStyle/>
          <a:p>
            <a:fld id="{6686A102-957E-47D3-A22D-E8508A8052D6}" type="slidenum">
              <a:rPr lang="en-GB" smtClean="0"/>
              <a:pPr/>
              <a:t>‹#›</a:t>
            </a:fld>
            <a:endParaRPr lang="en-GB" dirty="0"/>
          </a:p>
        </p:txBody>
      </p:sp>
      <p:pic>
        <p:nvPicPr>
          <p:cNvPr id="6" name="Logo">
            <a:extLst>
              <a:ext uri="{FF2B5EF4-FFF2-40B4-BE49-F238E27FC236}">
                <a16:creationId xmlns:a16="http://schemas.microsoft.com/office/drawing/2014/main" id="{EBCE3016-E5AD-E4ED-8714-1410EDC945A5}"/>
              </a:ext>
            </a:extLst>
          </p:cNvPr>
          <p:cNvPicPr>
            <a:picLocks/>
          </p:cNvPicPr>
          <p:nvPr>
            <p:custDataLst>
              <p:tags r:id="rId1"/>
            </p:custDataLst>
          </p:nvPr>
        </p:nvPicPr>
        <p:blipFill rotWithShape="1">
          <a:blip r:embed="rId3">
            <a:extLst>
              <a:ext uri="{96DAC541-7B7A-43D3-8B79-37D633B846F1}">
                <asvg:svgBlip xmlns:asvg="http://schemas.microsoft.com/office/drawing/2016/SVG/main" r:embed="rId4"/>
              </a:ext>
            </a:extLst>
          </a:blip>
          <a:srcRect t="80" b="80"/>
          <a:stretch/>
        </p:blipFill>
        <p:spPr bwMode="black">
          <a:xfrm>
            <a:off x="10866053" y="278965"/>
            <a:ext cx="900000" cy="378445"/>
          </a:xfrm>
          <a:prstGeom prst="rect">
            <a:avLst/>
          </a:prstGeom>
        </p:spPr>
      </p:pic>
    </p:spTree>
    <p:extLst>
      <p:ext uri="{BB962C8B-B14F-4D97-AF65-F5344CB8AC3E}">
        <p14:creationId xmlns:p14="http://schemas.microsoft.com/office/powerpoint/2010/main" val="2864277640"/>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Dark grey">
    <p:bg>
      <p:bgPr>
        <a:solidFill>
          <a:srgbClr val="63666A"/>
        </a:solidFill>
        <a:effectLst/>
      </p:bgPr>
    </p:bg>
    <p:spTree>
      <p:nvGrpSpPr>
        <p:cNvPr id="1" name=""/>
        <p:cNvGrpSpPr/>
        <p:nvPr/>
      </p:nvGrpSpPr>
      <p:grpSpPr>
        <a:xfrm>
          <a:off x="0" y="0"/>
          <a:ext cx="0" cy="0"/>
          <a:chOff x="0" y="0"/>
          <a:chExt cx="0" cy="0"/>
        </a:xfrm>
      </p:grpSpPr>
      <p:pic>
        <p:nvPicPr>
          <p:cNvPr id="6" name="Logo">
            <a:extLst>
              <a:ext uri="{FF2B5EF4-FFF2-40B4-BE49-F238E27FC236}">
                <a16:creationId xmlns:a16="http://schemas.microsoft.com/office/drawing/2014/main" id="{A82C8FE1-7B67-4CBD-25F4-B479A5C5FF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66053" y="278965"/>
            <a:ext cx="900000" cy="378572"/>
          </a:xfrm>
          <a:prstGeom prst="rect">
            <a:avLst/>
          </a:prstGeom>
        </p:spPr>
      </p:pic>
      <p:sp>
        <p:nvSpPr>
          <p:cNvPr id="3" name="Slide Number Placeholder 2">
            <a:extLst>
              <a:ext uri="{FF2B5EF4-FFF2-40B4-BE49-F238E27FC236}">
                <a16:creationId xmlns:a16="http://schemas.microsoft.com/office/drawing/2014/main" id="{C2CCE1F8-2905-CCD3-F1B8-4A4B378C2894}"/>
              </a:ext>
            </a:extLst>
          </p:cNvPr>
          <p:cNvSpPr>
            <a:spLocks noGrp="1"/>
          </p:cNvSpPr>
          <p:nvPr>
            <p:ph type="sldNum" sz="quarter" idx="10"/>
          </p:nvPr>
        </p:nvSpPr>
        <p:spPr/>
        <p:txBody>
          <a:bodyPr/>
          <a:lstStyle/>
          <a:p>
            <a:fld id="{6686A102-957E-47D3-A22D-E8508A8052D6}" type="slidenum">
              <a:rPr lang="en-GB" smtClean="0"/>
              <a:pPr/>
              <a:t>‹#›</a:t>
            </a:fld>
            <a:endParaRPr lang="en-GB" dirty="0"/>
          </a:p>
        </p:txBody>
      </p:sp>
    </p:spTree>
    <p:extLst>
      <p:ext uri="{BB962C8B-B14F-4D97-AF65-F5344CB8AC3E}">
        <p14:creationId xmlns:p14="http://schemas.microsoft.com/office/powerpoint/2010/main" val="749221333"/>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reate Layout Light Grey">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E414-5BEB-1C10-36C2-E4D0A31765D0}"/>
              </a:ext>
            </a:extLst>
          </p:cNvPr>
          <p:cNvSpPr>
            <a:spLocks noGrp="1"/>
          </p:cNvSpPr>
          <p:nvPr>
            <p:ph type="title"/>
          </p:nvPr>
        </p:nvSpPr>
        <p:spPr>
          <a:xfrm>
            <a:off x="785813" y="694800"/>
            <a:ext cx="7020000" cy="553998"/>
          </a:xfrm>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97FC0791-90B0-E90A-3F40-E62CE7D9B6F2}"/>
              </a:ext>
            </a:extLst>
          </p:cNvPr>
          <p:cNvSpPr>
            <a:spLocks noGrp="1"/>
          </p:cNvSpPr>
          <p:nvPr>
            <p:ph type="sldNum" sz="quarter" idx="12"/>
          </p:nvPr>
        </p:nvSpPr>
        <p:spPr/>
        <p:txBody>
          <a:bodyPr/>
          <a:lstStyle/>
          <a:p>
            <a:fld id="{6686A102-957E-47D3-A22D-E8508A8052D6}" type="slidenum">
              <a:rPr lang="en-GB" smtClean="0"/>
              <a:pPr/>
              <a:t>‹#›</a:t>
            </a:fld>
            <a:endParaRPr lang="en-GB" dirty="0"/>
          </a:p>
        </p:txBody>
      </p:sp>
      <p:sp>
        <p:nvSpPr>
          <p:cNvPr id="7" name="Content Placeholder 1">
            <a:extLst>
              <a:ext uri="{FF2B5EF4-FFF2-40B4-BE49-F238E27FC236}">
                <a16:creationId xmlns:a16="http://schemas.microsoft.com/office/drawing/2014/main" id="{B79B370B-960E-00D0-2950-D1139ECB108A}"/>
              </a:ext>
            </a:extLst>
          </p:cNvPr>
          <p:cNvSpPr>
            <a:spLocks noGrp="1"/>
          </p:cNvSpPr>
          <p:nvPr>
            <p:ph sz="quarter" idx="13"/>
            <p:custDataLst>
              <p:tags r:id="rId1"/>
            </p:custDataLst>
          </p:nvPr>
        </p:nvSpPr>
        <p:spPr>
          <a:xfrm>
            <a:off x="785813" y="1898650"/>
            <a:ext cx="7020000" cy="36003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5AE82789-39FA-492C-2AA8-069FDD71BAEE}"/>
              </a:ext>
            </a:extLst>
          </p:cNvPr>
          <p:cNvSpPr>
            <a:spLocks noGrp="1"/>
          </p:cNvSpPr>
          <p:nvPr>
            <p:ph sz="quarter" idx="14"/>
            <p:custDataLst>
              <p:tags r:id="rId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2B153477-7E09-F121-A0E0-12F3033DAF17}"/>
              </a:ext>
            </a:extLst>
          </p:cNvPr>
          <p:cNvSpPr>
            <a:spLocks noGrp="1"/>
          </p:cNvSpPr>
          <p:nvPr>
            <p:ph sz="quarter" idx="15"/>
            <p:custDataLst>
              <p:tags r:id="rId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a:extLst>
              <a:ext uri="{FF2B5EF4-FFF2-40B4-BE49-F238E27FC236}">
                <a16:creationId xmlns:a16="http://schemas.microsoft.com/office/drawing/2014/main" id="{304EAD8A-7271-16DB-C14A-E78F1198DC6A}"/>
              </a:ext>
            </a:extLst>
          </p:cNvPr>
          <p:cNvSpPr>
            <a:spLocks noGrp="1"/>
          </p:cNvSpPr>
          <p:nvPr>
            <p:ph sz="quarter" idx="16"/>
            <p:custDataLst>
              <p:tags r:id="rId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5">
            <a:extLst>
              <a:ext uri="{FF2B5EF4-FFF2-40B4-BE49-F238E27FC236}">
                <a16:creationId xmlns:a16="http://schemas.microsoft.com/office/drawing/2014/main" id="{7B4DB17A-EBF3-FADA-C0DF-F462D9C21F88}"/>
              </a:ext>
            </a:extLst>
          </p:cNvPr>
          <p:cNvSpPr>
            <a:spLocks noGrp="1"/>
          </p:cNvSpPr>
          <p:nvPr>
            <p:ph sz="quarter" idx="17"/>
            <p:custDataLst>
              <p:tags r:id="rId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BDE83D96-42AD-1559-978F-4DD088CD62A4}"/>
              </a:ext>
            </a:extLst>
          </p:cNvPr>
          <p:cNvSpPr>
            <a:spLocks noGrp="1"/>
          </p:cNvSpPr>
          <p:nvPr>
            <p:ph sz="quarter" idx="18"/>
            <p:custDataLst>
              <p:tags r:id="rId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7">
            <a:extLst>
              <a:ext uri="{FF2B5EF4-FFF2-40B4-BE49-F238E27FC236}">
                <a16:creationId xmlns:a16="http://schemas.microsoft.com/office/drawing/2014/main" id="{81297EF2-C692-5F37-0BAD-B7F77B386FD3}"/>
              </a:ext>
            </a:extLst>
          </p:cNvPr>
          <p:cNvSpPr>
            <a:spLocks noGrp="1"/>
          </p:cNvSpPr>
          <p:nvPr>
            <p:ph sz="quarter" idx="19"/>
            <p:custDataLst>
              <p:tags r:id="rId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8">
            <a:extLst>
              <a:ext uri="{FF2B5EF4-FFF2-40B4-BE49-F238E27FC236}">
                <a16:creationId xmlns:a16="http://schemas.microsoft.com/office/drawing/2014/main" id="{931499F5-5EF7-3065-EBD7-894EB5ED3BC0}"/>
              </a:ext>
            </a:extLst>
          </p:cNvPr>
          <p:cNvSpPr>
            <a:spLocks noGrp="1"/>
          </p:cNvSpPr>
          <p:nvPr>
            <p:ph sz="quarter" idx="20"/>
            <p:custDataLst>
              <p:tags r:id="rId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9">
            <a:extLst>
              <a:ext uri="{FF2B5EF4-FFF2-40B4-BE49-F238E27FC236}">
                <a16:creationId xmlns:a16="http://schemas.microsoft.com/office/drawing/2014/main" id="{9EFAC09B-465D-40B4-BF4A-B2FEC8A74866}"/>
              </a:ext>
            </a:extLst>
          </p:cNvPr>
          <p:cNvSpPr>
            <a:spLocks noGrp="1"/>
          </p:cNvSpPr>
          <p:nvPr>
            <p:ph sz="quarter" idx="21"/>
            <p:custDataLst>
              <p:tags r:id="rId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0">
            <a:extLst>
              <a:ext uri="{FF2B5EF4-FFF2-40B4-BE49-F238E27FC236}">
                <a16:creationId xmlns:a16="http://schemas.microsoft.com/office/drawing/2014/main" id="{4837BEDA-8B90-0BEC-DB4B-CB4876CC54D5}"/>
              </a:ext>
            </a:extLst>
          </p:cNvPr>
          <p:cNvSpPr>
            <a:spLocks noGrp="1"/>
          </p:cNvSpPr>
          <p:nvPr>
            <p:ph sz="quarter" idx="22"/>
            <p:custDataLst>
              <p:tags r:id="rId1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2EE16120-49F1-CE2D-EAE7-CEBB64C36468}"/>
              </a:ext>
            </a:extLst>
          </p:cNvPr>
          <p:cNvSpPr>
            <a:spLocks noGrp="1"/>
          </p:cNvSpPr>
          <p:nvPr>
            <p:ph sz="quarter" idx="23"/>
            <p:custDataLst>
              <p:tags r:id="rId11"/>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2">
            <a:extLst>
              <a:ext uri="{FF2B5EF4-FFF2-40B4-BE49-F238E27FC236}">
                <a16:creationId xmlns:a16="http://schemas.microsoft.com/office/drawing/2014/main" id="{0B92988D-9316-CC2C-D1A3-D336CF84443B}"/>
              </a:ext>
            </a:extLst>
          </p:cNvPr>
          <p:cNvSpPr>
            <a:spLocks noGrp="1"/>
          </p:cNvSpPr>
          <p:nvPr>
            <p:ph sz="quarter" idx="24"/>
            <p:custDataLst>
              <p:tags r:id="rId12"/>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3">
            <a:extLst>
              <a:ext uri="{FF2B5EF4-FFF2-40B4-BE49-F238E27FC236}">
                <a16:creationId xmlns:a16="http://schemas.microsoft.com/office/drawing/2014/main" id="{B47B8339-4E59-0CA0-A4C9-E5F630BAB0F5}"/>
              </a:ext>
            </a:extLst>
          </p:cNvPr>
          <p:cNvSpPr>
            <a:spLocks noGrp="1"/>
          </p:cNvSpPr>
          <p:nvPr>
            <p:ph sz="quarter" idx="25"/>
            <p:custDataLst>
              <p:tags r:id="rId13"/>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14">
            <a:extLst>
              <a:ext uri="{FF2B5EF4-FFF2-40B4-BE49-F238E27FC236}">
                <a16:creationId xmlns:a16="http://schemas.microsoft.com/office/drawing/2014/main" id="{95429A43-49FC-FC9A-2F06-09B263722D03}"/>
              </a:ext>
            </a:extLst>
          </p:cNvPr>
          <p:cNvSpPr>
            <a:spLocks noGrp="1"/>
          </p:cNvSpPr>
          <p:nvPr>
            <p:ph sz="quarter" idx="26"/>
            <p:custDataLst>
              <p:tags r:id="rId14"/>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15">
            <a:extLst>
              <a:ext uri="{FF2B5EF4-FFF2-40B4-BE49-F238E27FC236}">
                <a16:creationId xmlns:a16="http://schemas.microsoft.com/office/drawing/2014/main" id="{AB1145A8-84BE-1BF9-82E4-516DE6AD8C08}"/>
              </a:ext>
            </a:extLst>
          </p:cNvPr>
          <p:cNvSpPr>
            <a:spLocks noGrp="1"/>
          </p:cNvSpPr>
          <p:nvPr>
            <p:ph sz="quarter" idx="27"/>
            <p:custDataLst>
              <p:tags r:id="rId15"/>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16">
            <a:extLst>
              <a:ext uri="{FF2B5EF4-FFF2-40B4-BE49-F238E27FC236}">
                <a16:creationId xmlns:a16="http://schemas.microsoft.com/office/drawing/2014/main" id="{A9FFA638-C95D-E609-A342-6B1A64315F05}"/>
              </a:ext>
            </a:extLst>
          </p:cNvPr>
          <p:cNvSpPr>
            <a:spLocks noGrp="1"/>
          </p:cNvSpPr>
          <p:nvPr>
            <p:ph sz="quarter" idx="28"/>
            <p:custDataLst>
              <p:tags r:id="rId16"/>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17">
            <a:extLst>
              <a:ext uri="{FF2B5EF4-FFF2-40B4-BE49-F238E27FC236}">
                <a16:creationId xmlns:a16="http://schemas.microsoft.com/office/drawing/2014/main" id="{9C9C10C0-3F1C-553E-3205-2F0317043C9D}"/>
              </a:ext>
            </a:extLst>
          </p:cNvPr>
          <p:cNvSpPr>
            <a:spLocks noGrp="1"/>
          </p:cNvSpPr>
          <p:nvPr>
            <p:ph sz="quarter" idx="29"/>
            <p:custDataLst>
              <p:tags r:id="rId17"/>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18">
            <a:extLst>
              <a:ext uri="{FF2B5EF4-FFF2-40B4-BE49-F238E27FC236}">
                <a16:creationId xmlns:a16="http://schemas.microsoft.com/office/drawing/2014/main" id="{73AB53CD-0A4E-5973-3710-91F9A36C4C56}"/>
              </a:ext>
            </a:extLst>
          </p:cNvPr>
          <p:cNvSpPr>
            <a:spLocks noGrp="1"/>
          </p:cNvSpPr>
          <p:nvPr>
            <p:ph sz="quarter" idx="30"/>
            <p:custDataLst>
              <p:tags r:id="rId18"/>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19">
            <a:extLst>
              <a:ext uri="{FF2B5EF4-FFF2-40B4-BE49-F238E27FC236}">
                <a16:creationId xmlns:a16="http://schemas.microsoft.com/office/drawing/2014/main" id="{146A79F7-F63D-7CEF-4926-153A7FAB798F}"/>
              </a:ext>
            </a:extLst>
          </p:cNvPr>
          <p:cNvSpPr>
            <a:spLocks noGrp="1"/>
          </p:cNvSpPr>
          <p:nvPr>
            <p:ph sz="quarter" idx="31"/>
            <p:custDataLst>
              <p:tags r:id="rId19"/>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0">
            <a:extLst>
              <a:ext uri="{FF2B5EF4-FFF2-40B4-BE49-F238E27FC236}">
                <a16:creationId xmlns:a16="http://schemas.microsoft.com/office/drawing/2014/main" id="{9ADC7394-E232-5918-8430-00BD6D1A974A}"/>
              </a:ext>
            </a:extLst>
          </p:cNvPr>
          <p:cNvSpPr>
            <a:spLocks noGrp="1"/>
          </p:cNvSpPr>
          <p:nvPr>
            <p:ph sz="quarter" idx="32"/>
            <p:custDataLst>
              <p:tags r:id="rId20"/>
            </p:custDataLst>
          </p:nvPr>
        </p:nvSpPr>
        <p:spPr>
          <a:xfrm>
            <a:off x="12306300" y="1898650"/>
            <a:ext cx="360363" cy="360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7209983"/>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Green">
    <p:bg>
      <p:bgPr>
        <a:solidFill>
          <a:srgbClr val="3F9C35"/>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A3D7C5-E3F4-6CD8-0703-04C194676198}"/>
              </a:ext>
            </a:extLst>
          </p:cNvPr>
          <p:cNvSpPr>
            <a:spLocks noGrp="1"/>
          </p:cNvSpPr>
          <p:nvPr>
            <p:ph type="sldNum" sz="quarter" idx="10"/>
          </p:nvPr>
        </p:nvSpPr>
        <p:spPr/>
        <p:txBody>
          <a:bodyPr/>
          <a:lstStyle/>
          <a:p>
            <a:fld id="{6686A102-957E-47D3-A22D-E8508A8052D6}" type="slidenum">
              <a:rPr lang="en-GB" smtClean="0"/>
              <a:pPr/>
              <a:t>‹#›</a:t>
            </a:fld>
            <a:endParaRPr lang="en-GB" dirty="0"/>
          </a:p>
        </p:txBody>
      </p:sp>
      <p:pic>
        <p:nvPicPr>
          <p:cNvPr id="2" name="Logo">
            <a:extLst>
              <a:ext uri="{FF2B5EF4-FFF2-40B4-BE49-F238E27FC236}">
                <a16:creationId xmlns:a16="http://schemas.microsoft.com/office/drawing/2014/main" id="{C9F3E570-0A6A-CD8B-4A6C-0A0920D002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66053" y="278965"/>
            <a:ext cx="900000" cy="378572"/>
          </a:xfrm>
          <a:prstGeom prst="rect">
            <a:avLst/>
          </a:prstGeom>
        </p:spPr>
      </p:pic>
    </p:spTree>
    <p:extLst>
      <p:ext uri="{BB962C8B-B14F-4D97-AF65-F5344CB8AC3E}">
        <p14:creationId xmlns:p14="http://schemas.microsoft.com/office/powerpoint/2010/main" val="695945370"/>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lue">
    <p:bg>
      <p:bgPr>
        <a:solidFill>
          <a:srgbClr val="009CDE"/>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AB1352-3571-E94C-D083-C9185AA19E10}"/>
              </a:ext>
            </a:extLst>
          </p:cNvPr>
          <p:cNvSpPr>
            <a:spLocks noGrp="1"/>
          </p:cNvSpPr>
          <p:nvPr>
            <p:ph type="sldNum" sz="quarter" idx="10"/>
          </p:nvPr>
        </p:nvSpPr>
        <p:spPr/>
        <p:txBody>
          <a:bodyPr/>
          <a:lstStyle/>
          <a:p>
            <a:fld id="{6686A102-957E-47D3-A22D-E8508A8052D6}" type="slidenum">
              <a:rPr lang="en-GB" smtClean="0"/>
              <a:pPr/>
              <a:t>‹#›</a:t>
            </a:fld>
            <a:endParaRPr lang="en-GB" dirty="0"/>
          </a:p>
        </p:txBody>
      </p:sp>
      <p:pic>
        <p:nvPicPr>
          <p:cNvPr id="2" name="Logo">
            <a:extLst>
              <a:ext uri="{FF2B5EF4-FFF2-40B4-BE49-F238E27FC236}">
                <a16:creationId xmlns:a16="http://schemas.microsoft.com/office/drawing/2014/main" id="{1A2844F0-C6AD-56C8-EBE3-ADAAFB49AC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66053" y="278965"/>
            <a:ext cx="900000" cy="378572"/>
          </a:xfrm>
          <a:prstGeom prst="rect">
            <a:avLst/>
          </a:prstGeom>
        </p:spPr>
      </p:pic>
    </p:spTree>
    <p:extLst>
      <p:ext uri="{BB962C8B-B14F-4D97-AF65-F5344CB8AC3E}">
        <p14:creationId xmlns:p14="http://schemas.microsoft.com/office/powerpoint/2010/main" val="4010120696"/>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Light grey">
    <p:bg>
      <p:bgRef idx="1001">
        <a:schemeClr val="bg2"/>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AB1352-3571-E94C-D083-C9185AA19E10}"/>
              </a:ext>
            </a:extLst>
          </p:cNvPr>
          <p:cNvSpPr>
            <a:spLocks noGrp="1"/>
          </p:cNvSpPr>
          <p:nvPr>
            <p:ph type="sldNum" sz="quarter" idx="10"/>
          </p:nvPr>
        </p:nvSpPr>
        <p:spPr/>
        <p:txBody>
          <a:bodyPr/>
          <a:lstStyle/>
          <a:p>
            <a:fld id="{6686A102-957E-47D3-A22D-E8508A8052D6}" type="slidenum">
              <a:rPr lang="en-GB" smtClean="0"/>
              <a:pPr/>
              <a:t>‹#›</a:t>
            </a:fld>
            <a:endParaRPr lang="en-GB" dirty="0"/>
          </a:p>
        </p:txBody>
      </p:sp>
    </p:spTree>
    <p:extLst>
      <p:ext uri="{BB962C8B-B14F-4D97-AF65-F5344CB8AC3E}">
        <p14:creationId xmlns:p14="http://schemas.microsoft.com/office/powerpoint/2010/main" val="4243497413"/>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Section Divider blue PoP">
    <p:bg>
      <p:bgRef idx="1001">
        <a:schemeClr val="bg2"/>
      </p:bgRef>
    </p:bg>
    <p:spTree>
      <p:nvGrpSpPr>
        <p:cNvPr id="1" name=""/>
        <p:cNvGrpSpPr/>
        <p:nvPr/>
      </p:nvGrpSpPr>
      <p:grpSpPr>
        <a:xfrm>
          <a:off x="0" y="0"/>
          <a:ext cx="0" cy="0"/>
          <a:chOff x="0" y="0"/>
          <a:chExt cx="0" cy="0"/>
        </a:xfrm>
      </p:grpSpPr>
      <p:sp>
        <p:nvSpPr>
          <p:cNvPr id="6" name="PoP">
            <a:extLst>
              <a:ext uri="{FF2B5EF4-FFF2-40B4-BE49-F238E27FC236}">
                <a16:creationId xmlns:a16="http://schemas.microsoft.com/office/drawing/2014/main" id="{1959936E-3E0B-E12E-F24B-8A18D051934D}"/>
              </a:ext>
            </a:extLst>
          </p:cNvPr>
          <p:cNvSpPr/>
          <p:nvPr>
            <p:custDataLst>
              <p:tags r:id="rId1"/>
            </p:custDataLst>
          </p:nvPr>
        </p:nvSpPr>
        <p:spPr>
          <a:xfrm>
            <a:off x="-1200" y="0"/>
            <a:ext cx="12193200" cy="6858000"/>
          </a:xfrm>
          <a:custGeom>
            <a:avLst/>
            <a:gdLst>
              <a:gd name="connsiteX0" fmla="*/ 1148287 w 12193200"/>
              <a:gd name="connsiteY0" fmla="*/ 2128273 h 6858000"/>
              <a:gd name="connsiteX1" fmla="*/ 1148287 w 12193200"/>
              <a:gd name="connsiteY1" fmla="*/ 2364952 h 6858000"/>
              <a:gd name="connsiteX2" fmla="*/ 1249720 w 12193200"/>
              <a:gd name="connsiteY2" fmla="*/ 2364952 h 6858000"/>
              <a:gd name="connsiteX3" fmla="*/ 1249720 w 12193200"/>
              <a:gd name="connsiteY3" fmla="*/ 2128273 h 6858000"/>
              <a:gd name="connsiteX4" fmla="*/ 2959359 w 12193200"/>
              <a:gd name="connsiteY4" fmla="*/ 1419521 h 6858000"/>
              <a:gd name="connsiteX5" fmla="*/ 2959359 w 12193200"/>
              <a:gd name="connsiteY5" fmla="*/ 1656317 h 6858000"/>
              <a:gd name="connsiteX6" fmla="*/ 3060792 w 12193200"/>
              <a:gd name="connsiteY6" fmla="*/ 1656317 h 6858000"/>
              <a:gd name="connsiteX7" fmla="*/ 3060792 w 12193200"/>
              <a:gd name="connsiteY7" fmla="*/ 1419521 h 6858000"/>
              <a:gd name="connsiteX8" fmla="*/ 1694416 w 12193200"/>
              <a:gd name="connsiteY8" fmla="*/ 1418235 h 6858000"/>
              <a:gd name="connsiteX9" fmla="*/ 1874821 w 12193200"/>
              <a:gd name="connsiteY9" fmla="*/ 1418235 h 6858000"/>
              <a:gd name="connsiteX10" fmla="*/ 1874821 w 12193200"/>
              <a:gd name="connsiteY10" fmla="*/ 1655031 h 6858000"/>
              <a:gd name="connsiteX11" fmla="*/ 1694416 w 12193200"/>
              <a:gd name="connsiteY11" fmla="*/ 1655031 h 6858000"/>
              <a:gd name="connsiteX12" fmla="*/ 3397151 w 12193200"/>
              <a:gd name="connsiteY12" fmla="*/ 1181438 h 6858000"/>
              <a:gd name="connsiteX13" fmla="*/ 3397151 w 12193200"/>
              <a:gd name="connsiteY13" fmla="*/ 1181672 h 6858000"/>
              <a:gd name="connsiteX14" fmla="*/ 3396917 w 12193200"/>
              <a:gd name="connsiteY14" fmla="*/ 1182023 h 6858000"/>
              <a:gd name="connsiteX15" fmla="*/ 3396917 w 12193200"/>
              <a:gd name="connsiteY15" fmla="*/ 1419521 h 6858000"/>
              <a:gd name="connsiteX16" fmla="*/ 3497532 w 12193200"/>
              <a:gd name="connsiteY16" fmla="*/ 1419521 h 6858000"/>
              <a:gd name="connsiteX17" fmla="*/ 3497532 w 12193200"/>
              <a:gd name="connsiteY17" fmla="*/ 1181438 h 6858000"/>
              <a:gd name="connsiteX18" fmla="*/ 3997448 w 12193200"/>
              <a:gd name="connsiteY18" fmla="*/ 1181320 h 6858000"/>
              <a:gd name="connsiteX19" fmla="*/ 3997448 w 12193200"/>
              <a:gd name="connsiteY19" fmla="*/ 1418117 h 6858000"/>
              <a:gd name="connsiteX20" fmla="*/ 4177853 w 12193200"/>
              <a:gd name="connsiteY20" fmla="*/ 1418117 h 6858000"/>
              <a:gd name="connsiteX21" fmla="*/ 4177853 w 12193200"/>
              <a:gd name="connsiteY21" fmla="*/ 1181320 h 6858000"/>
              <a:gd name="connsiteX22" fmla="*/ 5869826 w 12193200"/>
              <a:gd name="connsiteY22" fmla="*/ 470580 h 6858000"/>
              <a:gd name="connsiteX23" fmla="*/ 5869826 w 12193200"/>
              <a:gd name="connsiteY23" fmla="*/ 707377 h 6858000"/>
              <a:gd name="connsiteX24" fmla="*/ 5971259 w 12193200"/>
              <a:gd name="connsiteY24" fmla="*/ 707377 h 6858000"/>
              <a:gd name="connsiteX25" fmla="*/ 5971259 w 12193200"/>
              <a:gd name="connsiteY25" fmla="*/ 470580 h 6858000"/>
              <a:gd name="connsiteX26" fmla="*/ 4750308 w 12193200"/>
              <a:gd name="connsiteY26" fmla="*/ 234369 h 6858000"/>
              <a:gd name="connsiteX27" fmla="*/ 5201320 w 12193200"/>
              <a:gd name="connsiteY27" fmla="*/ 234369 h 6858000"/>
              <a:gd name="connsiteX28" fmla="*/ 5201320 w 12193200"/>
              <a:gd name="connsiteY28" fmla="*/ 471165 h 6858000"/>
              <a:gd name="connsiteX29" fmla="*/ 4750308 w 12193200"/>
              <a:gd name="connsiteY29" fmla="*/ 471165 h 6858000"/>
              <a:gd name="connsiteX30" fmla="*/ 4468468 w 12193200"/>
              <a:gd name="connsiteY30" fmla="*/ 234369 h 6858000"/>
              <a:gd name="connsiteX31" fmla="*/ 4648874 w 12193200"/>
              <a:gd name="connsiteY31" fmla="*/ 234369 h 6858000"/>
              <a:gd name="connsiteX32" fmla="*/ 4648874 w 12193200"/>
              <a:gd name="connsiteY32" fmla="*/ 471165 h 6858000"/>
              <a:gd name="connsiteX33" fmla="*/ 4468468 w 12193200"/>
              <a:gd name="connsiteY33" fmla="*/ 471165 h 6858000"/>
              <a:gd name="connsiteX34" fmla="*/ 6042859 w 12193200"/>
              <a:gd name="connsiteY34" fmla="*/ 0 h 6858000"/>
              <a:gd name="connsiteX35" fmla="*/ 7423510 w 12193200"/>
              <a:gd name="connsiteY35" fmla="*/ 0 h 6858000"/>
              <a:gd name="connsiteX36" fmla="*/ 7423510 w 12193200"/>
              <a:gd name="connsiteY36" fmla="*/ 234369 h 6858000"/>
              <a:gd name="connsiteX37" fmla="*/ 7524943 w 12193200"/>
              <a:gd name="connsiteY37" fmla="*/ 234369 h 6858000"/>
              <a:gd name="connsiteX38" fmla="*/ 7524943 w 12193200"/>
              <a:gd name="connsiteY38" fmla="*/ 0 h 6858000"/>
              <a:gd name="connsiteX39" fmla="*/ 12193200 w 12193200"/>
              <a:gd name="connsiteY39" fmla="*/ 0 h 6858000"/>
              <a:gd name="connsiteX40" fmla="*/ 12193200 w 12193200"/>
              <a:gd name="connsiteY40" fmla="*/ 6858000 h 6858000"/>
              <a:gd name="connsiteX41" fmla="*/ 0 w 12193200"/>
              <a:gd name="connsiteY41" fmla="*/ 6858000 h 6858000"/>
              <a:gd name="connsiteX42" fmla="*/ 0 w 12193200"/>
              <a:gd name="connsiteY42" fmla="*/ 2364601 h 6858000"/>
              <a:gd name="connsiteX43" fmla="*/ 133594 w 12193200"/>
              <a:gd name="connsiteY43" fmla="*/ 2364601 h 6858000"/>
              <a:gd name="connsiteX44" fmla="*/ 133594 w 12193200"/>
              <a:gd name="connsiteY44" fmla="*/ 2127805 h 6858000"/>
              <a:gd name="connsiteX45" fmla="*/ 231284 w 12193200"/>
              <a:gd name="connsiteY45" fmla="*/ 2127805 h 6858000"/>
              <a:gd name="connsiteX46" fmla="*/ 231284 w 12193200"/>
              <a:gd name="connsiteY46" fmla="*/ 2364601 h 6858000"/>
              <a:gd name="connsiteX47" fmla="*/ 415668 w 12193200"/>
              <a:gd name="connsiteY47" fmla="*/ 2364601 h 6858000"/>
              <a:gd name="connsiteX48" fmla="*/ 415668 w 12193200"/>
              <a:gd name="connsiteY48" fmla="*/ 2601046 h 6858000"/>
              <a:gd name="connsiteX49" fmla="*/ 517102 w 12193200"/>
              <a:gd name="connsiteY49" fmla="*/ 2601046 h 6858000"/>
              <a:gd name="connsiteX50" fmla="*/ 517102 w 12193200"/>
              <a:gd name="connsiteY50" fmla="*/ 2364601 h 6858000"/>
              <a:gd name="connsiteX51" fmla="*/ 697507 w 12193200"/>
              <a:gd name="connsiteY51" fmla="*/ 2364601 h 6858000"/>
              <a:gd name="connsiteX52" fmla="*/ 697507 w 12193200"/>
              <a:gd name="connsiteY52" fmla="*/ 2127921 h 6858000"/>
              <a:gd name="connsiteX53" fmla="*/ 517102 w 12193200"/>
              <a:gd name="connsiteY53" fmla="*/ 2127921 h 6858000"/>
              <a:gd name="connsiteX54" fmla="*/ 517102 w 12193200"/>
              <a:gd name="connsiteY54" fmla="*/ 1891125 h 6858000"/>
              <a:gd name="connsiteX55" fmla="*/ 1353611 w 12193200"/>
              <a:gd name="connsiteY55" fmla="*/ 1891125 h 6858000"/>
              <a:gd name="connsiteX56" fmla="*/ 1353611 w 12193200"/>
              <a:gd name="connsiteY56" fmla="*/ 1655031 h 6858000"/>
              <a:gd name="connsiteX57" fmla="*/ 1694416 w 12193200"/>
              <a:gd name="connsiteY57" fmla="*/ 1655031 h 6858000"/>
              <a:gd name="connsiteX58" fmla="*/ 1694416 w 12193200"/>
              <a:gd name="connsiteY58" fmla="*/ 1891360 h 6858000"/>
              <a:gd name="connsiteX59" fmla="*/ 1976255 w 12193200"/>
              <a:gd name="connsiteY59" fmla="*/ 1891360 h 6858000"/>
              <a:gd name="connsiteX60" fmla="*/ 1976255 w 12193200"/>
              <a:gd name="connsiteY60" fmla="*/ 1418235 h 6858000"/>
              <a:gd name="connsiteX61" fmla="*/ 2427268 w 12193200"/>
              <a:gd name="connsiteY61" fmla="*/ 1418235 h 6858000"/>
              <a:gd name="connsiteX62" fmla="*/ 2523204 w 12193200"/>
              <a:gd name="connsiteY62" fmla="*/ 1418235 h 6858000"/>
              <a:gd name="connsiteX63" fmla="*/ 2523204 w 12193200"/>
              <a:gd name="connsiteY63" fmla="*/ 1180970 h 6858000"/>
              <a:gd name="connsiteX64" fmla="*/ 2940171 w 12193200"/>
              <a:gd name="connsiteY64" fmla="*/ 1180970 h 6858000"/>
              <a:gd name="connsiteX65" fmla="*/ 2940171 w 12193200"/>
              <a:gd name="connsiteY65" fmla="*/ 944174 h 6858000"/>
              <a:gd name="connsiteX66" fmla="*/ 3126426 w 12193200"/>
              <a:gd name="connsiteY66" fmla="*/ 944174 h 6858000"/>
              <a:gd name="connsiteX67" fmla="*/ 3126426 w 12193200"/>
              <a:gd name="connsiteY67" fmla="*/ 706909 h 6858000"/>
              <a:gd name="connsiteX68" fmla="*/ 3227977 w 12193200"/>
              <a:gd name="connsiteY68" fmla="*/ 706909 h 6858000"/>
              <a:gd name="connsiteX69" fmla="*/ 3227977 w 12193200"/>
              <a:gd name="connsiteY69" fmla="*/ 944174 h 6858000"/>
              <a:gd name="connsiteX70" fmla="*/ 3677938 w 12193200"/>
              <a:gd name="connsiteY70" fmla="*/ 944174 h 6858000"/>
              <a:gd name="connsiteX71" fmla="*/ 3677938 w 12193200"/>
              <a:gd name="connsiteY71" fmla="*/ 1180970 h 6858000"/>
              <a:gd name="connsiteX72" fmla="*/ 3778553 w 12193200"/>
              <a:gd name="connsiteY72" fmla="*/ 1180970 h 6858000"/>
              <a:gd name="connsiteX73" fmla="*/ 3778553 w 12193200"/>
              <a:gd name="connsiteY73" fmla="*/ 944174 h 6858000"/>
              <a:gd name="connsiteX74" fmla="*/ 3987855 w 12193200"/>
              <a:gd name="connsiteY74" fmla="*/ 944174 h 6858000"/>
              <a:gd name="connsiteX75" fmla="*/ 3987855 w 12193200"/>
              <a:gd name="connsiteY75" fmla="*/ 706909 h 6858000"/>
              <a:gd name="connsiteX76" fmla="*/ 4569902 w 12193200"/>
              <a:gd name="connsiteY76" fmla="*/ 706909 h 6858000"/>
              <a:gd name="connsiteX77" fmla="*/ 4569902 w 12193200"/>
              <a:gd name="connsiteY77" fmla="*/ 944174 h 6858000"/>
              <a:gd name="connsiteX78" fmla="*/ 5039400 w 12193200"/>
              <a:gd name="connsiteY78" fmla="*/ 944174 h 6858000"/>
              <a:gd name="connsiteX79" fmla="*/ 5039400 w 12193200"/>
              <a:gd name="connsiteY79" fmla="*/ 707377 h 6858000"/>
              <a:gd name="connsiteX80" fmla="*/ 5496262 w 12193200"/>
              <a:gd name="connsiteY80" fmla="*/ 707377 h 6858000"/>
              <a:gd name="connsiteX81" fmla="*/ 5496262 w 12193200"/>
              <a:gd name="connsiteY81" fmla="*/ 470580 h 6858000"/>
              <a:gd name="connsiteX82" fmla="*/ 5302755 w 12193200"/>
              <a:gd name="connsiteY82" fmla="*/ 470580 h 6858000"/>
              <a:gd name="connsiteX83" fmla="*/ 5302755 w 12193200"/>
              <a:gd name="connsiteY83" fmla="*/ 233784 h 6858000"/>
              <a:gd name="connsiteX84" fmla="*/ 6042859 w 12193200"/>
              <a:gd name="connsiteY84" fmla="*/ 2337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3200" h="6858000">
                <a:moveTo>
                  <a:pt x="1148287" y="2128273"/>
                </a:moveTo>
                <a:lnTo>
                  <a:pt x="1148287" y="2364952"/>
                </a:lnTo>
                <a:lnTo>
                  <a:pt x="1249720" y="2364952"/>
                </a:lnTo>
                <a:lnTo>
                  <a:pt x="1249720" y="2128273"/>
                </a:lnTo>
                <a:close/>
                <a:moveTo>
                  <a:pt x="2959359" y="1419521"/>
                </a:moveTo>
                <a:lnTo>
                  <a:pt x="2959359" y="1656317"/>
                </a:lnTo>
                <a:lnTo>
                  <a:pt x="3060792" y="1656317"/>
                </a:lnTo>
                <a:lnTo>
                  <a:pt x="3060792" y="1419521"/>
                </a:lnTo>
                <a:close/>
                <a:moveTo>
                  <a:pt x="1694416" y="1418235"/>
                </a:moveTo>
                <a:lnTo>
                  <a:pt x="1874821" y="1418235"/>
                </a:lnTo>
                <a:lnTo>
                  <a:pt x="1874821" y="1655031"/>
                </a:lnTo>
                <a:lnTo>
                  <a:pt x="1694416" y="1655031"/>
                </a:lnTo>
                <a:close/>
                <a:moveTo>
                  <a:pt x="3397151" y="1181438"/>
                </a:moveTo>
                <a:lnTo>
                  <a:pt x="3397151" y="1181672"/>
                </a:lnTo>
                <a:cubicBezTo>
                  <a:pt x="3397151" y="1181672"/>
                  <a:pt x="3396917" y="1182023"/>
                  <a:pt x="3396917" y="1182023"/>
                </a:cubicBezTo>
                <a:lnTo>
                  <a:pt x="3396917" y="1419521"/>
                </a:lnTo>
                <a:lnTo>
                  <a:pt x="3497532" y="1419521"/>
                </a:lnTo>
                <a:lnTo>
                  <a:pt x="3497532" y="1181438"/>
                </a:lnTo>
                <a:close/>
                <a:moveTo>
                  <a:pt x="3997448" y="1181320"/>
                </a:moveTo>
                <a:lnTo>
                  <a:pt x="3997448" y="1418117"/>
                </a:lnTo>
                <a:lnTo>
                  <a:pt x="4177853" y="1418117"/>
                </a:lnTo>
                <a:lnTo>
                  <a:pt x="4177853" y="1181320"/>
                </a:lnTo>
                <a:close/>
                <a:moveTo>
                  <a:pt x="5869826" y="470580"/>
                </a:moveTo>
                <a:lnTo>
                  <a:pt x="5869826" y="707377"/>
                </a:lnTo>
                <a:lnTo>
                  <a:pt x="5971259" y="707377"/>
                </a:lnTo>
                <a:lnTo>
                  <a:pt x="5971259" y="470580"/>
                </a:lnTo>
                <a:close/>
                <a:moveTo>
                  <a:pt x="4750308" y="234369"/>
                </a:moveTo>
                <a:lnTo>
                  <a:pt x="5201320" y="234369"/>
                </a:lnTo>
                <a:lnTo>
                  <a:pt x="5201320" y="471165"/>
                </a:lnTo>
                <a:lnTo>
                  <a:pt x="4750308" y="471165"/>
                </a:lnTo>
                <a:close/>
                <a:moveTo>
                  <a:pt x="4468468" y="234369"/>
                </a:moveTo>
                <a:lnTo>
                  <a:pt x="4648874" y="234369"/>
                </a:lnTo>
                <a:lnTo>
                  <a:pt x="4648874" y="471165"/>
                </a:lnTo>
                <a:lnTo>
                  <a:pt x="4468468" y="471165"/>
                </a:lnTo>
                <a:close/>
                <a:moveTo>
                  <a:pt x="6042859" y="0"/>
                </a:moveTo>
                <a:lnTo>
                  <a:pt x="7423510" y="0"/>
                </a:lnTo>
                <a:lnTo>
                  <a:pt x="7423510" y="234369"/>
                </a:lnTo>
                <a:lnTo>
                  <a:pt x="7524943" y="234369"/>
                </a:lnTo>
                <a:lnTo>
                  <a:pt x="7524943" y="0"/>
                </a:lnTo>
                <a:lnTo>
                  <a:pt x="12193200" y="0"/>
                </a:lnTo>
                <a:lnTo>
                  <a:pt x="12193200" y="6858000"/>
                </a:lnTo>
                <a:lnTo>
                  <a:pt x="0" y="6858000"/>
                </a:lnTo>
                <a:lnTo>
                  <a:pt x="0" y="2364601"/>
                </a:lnTo>
                <a:lnTo>
                  <a:pt x="133594" y="2364601"/>
                </a:lnTo>
                <a:lnTo>
                  <a:pt x="133594" y="2127805"/>
                </a:lnTo>
                <a:lnTo>
                  <a:pt x="231284" y="2127805"/>
                </a:lnTo>
                <a:lnTo>
                  <a:pt x="231284" y="2364601"/>
                </a:lnTo>
                <a:lnTo>
                  <a:pt x="415668" y="2364601"/>
                </a:lnTo>
                <a:lnTo>
                  <a:pt x="415668" y="2601046"/>
                </a:lnTo>
                <a:lnTo>
                  <a:pt x="517102" y="2601046"/>
                </a:lnTo>
                <a:lnTo>
                  <a:pt x="517102" y="2364601"/>
                </a:lnTo>
                <a:lnTo>
                  <a:pt x="697507" y="2364601"/>
                </a:lnTo>
                <a:lnTo>
                  <a:pt x="697507" y="2127921"/>
                </a:lnTo>
                <a:lnTo>
                  <a:pt x="517102" y="2127921"/>
                </a:lnTo>
                <a:lnTo>
                  <a:pt x="517102" y="1891125"/>
                </a:lnTo>
                <a:lnTo>
                  <a:pt x="1353611" y="1891125"/>
                </a:lnTo>
                <a:lnTo>
                  <a:pt x="1353611" y="1655031"/>
                </a:lnTo>
                <a:lnTo>
                  <a:pt x="1694416" y="1655031"/>
                </a:lnTo>
                <a:lnTo>
                  <a:pt x="1694416" y="1891360"/>
                </a:lnTo>
                <a:lnTo>
                  <a:pt x="1976255" y="1891360"/>
                </a:lnTo>
                <a:lnTo>
                  <a:pt x="1976255" y="1418235"/>
                </a:lnTo>
                <a:cubicBezTo>
                  <a:pt x="1976255" y="1418235"/>
                  <a:pt x="2427268" y="1418235"/>
                  <a:pt x="2427268" y="1418235"/>
                </a:cubicBezTo>
                <a:lnTo>
                  <a:pt x="2523204" y="1418235"/>
                </a:lnTo>
                <a:lnTo>
                  <a:pt x="2523204" y="1180970"/>
                </a:lnTo>
                <a:lnTo>
                  <a:pt x="2940171" y="1180970"/>
                </a:lnTo>
                <a:lnTo>
                  <a:pt x="2940171" y="944174"/>
                </a:lnTo>
                <a:lnTo>
                  <a:pt x="3126426" y="944174"/>
                </a:lnTo>
                <a:lnTo>
                  <a:pt x="3126426" y="706909"/>
                </a:lnTo>
                <a:lnTo>
                  <a:pt x="3227977" y="706909"/>
                </a:lnTo>
                <a:lnTo>
                  <a:pt x="3227977" y="944174"/>
                </a:lnTo>
                <a:lnTo>
                  <a:pt x="3677938" y="944174"/>
                </a:lnTo>
                <a:lnTo>
                  <a:pt x="3677938" y="1180970"/>
                </a:lnTo>
                <a:lnTo>
                  <a:pt x="3778553" y="1180970"/>
                </a:lnTo>
                <a:lnTo>
                  <a:pt x="3778553" y="944174"/>
                </a:lnTo>
                <a:lnTo>
                  <a:pt x="3987855" y="944174"/>
                </a:lnTo>
                <a:lnTo>
                  <a:pt x="3987855" y="706909"/>
                </a:lnTo>
                <a:lnTo>
                  <a:pt x="4569902" y="706909"/>
                </a:lnTo>
                <a:lnTo>
                  <a:pt x="4569902" y="944174"/>
                </a:lnTo>
                <a:lnTo>
                  <a:pt x="5039400" y="944174"/>
                </a:lnTo>
                <a:lnTo>
                  <a:pt x="5039400" y="707377"/>
                </a:lnTo>
                <a:lnTo>
                  <a:pt x="5496262" y="707377"/>
                </a:lnTo>
                <a:lnTo>
                  <a:pt x="5496262" y="470580"/>
                </a:lnTo>
                <a:lnTo>
                  <a:pt x="5302755" y="470580"/>
                </a:lnTo>
                <a:lnTo>
                  <a:pt x="5302755" y="233784"/>
                </a:lnTo>
                <a:lnTo>
                  <a:pt x="6042859" y="233784"/>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ext Placeholder 2">
            <a:extLst>
              <a:ext uri="{FF2B5EF4-FFF2-40B4-BE49-F238E27FC236}">
                <a16:creationId xmlns:a16="http://schemas.microsoft.com/office/drawing/2014/main" id="{61B2ABDA-DDAF-9A77-BDC2-22003E3AAD92}"/>
              </a:ext>
            </a:extLst>
          </p:cNvPr>
          <p:cNvSpPr>
            <a:spLocks noGrp="1"/>
          </p:cNvSpPr>
          <p:nvPr>
            <p:ph type="body" idx="1"/>
          </p:nvPr>
        </p:nvSpPr>
        <p:spPr>
          <a:xfrm>
            <a:off x="2586038" y="3789005"/>
            <a:ext cx="4319587" cy="1590188"/>
          </a:xfrm>
        </p:spPr>
        <p:txBody>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Section Title">
            <a:extLst>
              <a:ext uri="{FF2B5EF4-FFF2-40B4-BE49-F238E27FC236}">
                <a16:creationId xmlns:a16="http://schemas.microsoft.com/office/drawing/2014/main" id="{2251077D-1245-F768-6D1A-DF5DA28DC78D}"/>
              </a:ext>
            </a:extLst>
          </p:cNvPr>
          <p:cNvSpPr>
            <a:spLocks noGrp="1"/>
          </p:cNvSpPr>
          <p:nvPr>
            <p:ph type="title"/>
          </p:nvPr>
        </p:nvSpPr>
        <p:spPr>
          <a:xfrm>
            <a:off x="2586038" y="2429999"/>
            <a:ext cx="4319587" cy="1260000"/>
          </a:xfrm>
        </p:spPr>
        <p:txBody>
          <a:bodyPr anchor="t" anchorCtr="0"/>
          <a:lstStyle>
            <a:lvl1pPr>
              <a:defRPr sz="4000">
                <a:solidFill>
                  <a:schemeClr val="tx1"/>
                </a:solidFill>
              </a:defRPr>
            </a:lvl1pPr>
          </a:lstStyle>
          <a:p>
            <a:r>
              <a:rPr lang="en-US"/>
              <a:t>Click to edit Master title style</a:t>
            </a:r>
            <a:endParaRPr lang="en-GB" dirty="0"/>
          </a:p>
        </p:txBody>
      </p:sp>
      <p:pic>
        <p:nvPicPr>
          <p:cNvPr id="8" name="Logo">
            <a:extLst>
              <a:ext uri="{FF2B5EF4-FFF2-40B4-BE49-F238E27FC236}">
                <a16:creationId xmlns:a16="http://schemas.microsoft.com/office/drawing/2014/main" id="{405ED556-94E1-A715-9091-DBEEB77B26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71388" y="684213"/>
            <a:ext cx="1232421" cy="518400"/>
          </a:xfrm>
          <a:prstGeom prst="rect">
            <a:avLst/>
          </a:prstGeom>
        </p:spPr>
      </p:pic>
    </p:spTree>
    <p:extLst>
      <p:ext uri="{BB962C8B-B14F-4D97-AF65-F5344CB8AC3E}">
        <p14:creationId xmlns:p14="http://schemas.microsoft.com/office/powerpoint/2010/main" val="539633656"/>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Section Divider green PoP">
    <p:bg>
      <p:bgRef idx="1001">
        <a:schemeClr val="bg2"/>
      </p:bgRef>
    </p:bg>
    <p:spTree>
      <p:nvGrpSpPr>
        <p:cNvPr id="1" name=""/>
        <p:cNvGrpSpPr/>
        <p:nvPr/>
      </p:nvGrpSpPr>
      <p:grpSpPr>
        <a:xfrm>
          <a:off x="0" y="0"/>
          <a:ext cx="0" cy="0"/>
          <a:chOff x="0" y="0"/>
          <a:chExt cx="0" cy="0"/>
        </a:xfrm>
      </p:grpSpPr>
      <p:sp>
        <p:nvSpPr>
          <p:cNvPr id="6" name="PoP">
            <a:extLst>
              <a:ext uri="{FF2B5EF4-FFF2-40B4-BE49-F238E27FC236}">
                <a16:creationId xmlns:a16="http://schemas.microsoft.com/office/drawing/2014/main" id="{3C85F80A-028E-C256-4277-46CD9C05A03F}"/>
              </a:ext>
            </a:extLst>
          </p:cNvPr>
          <p:cNvSpPr/>
          <p:nvPr>
            <p:custDataLst>
              <p:tags r:id="rId1"/>
            </p:custDataLst>
          </p:nvPr>
        </p:nvSpPr>
        <p:spPr>
          <a:xfrm>
            <a:off x="-1200" y="0"/>
            <a:ext cx="12193200" cy="6858000"/>
          </a:xfrm>
          <a:custGeom>
            <a:avLst/>
            <a:gdLst>
              <a:gd name="connsiteX0" fmla="*/ 1148287 w 12193200"/>
              <a:gd name="connsiteY0" fmla="*/ 2128273 h 6858000"/>
              <a:gd name="connsiteX1" fmla="*/ 1148287 w 12193200"/>
              <a:gd name="connsiteY1" fmla="*/ 2364952 h 6858000"/>
              <a:gd name="connsiteX2" fmla="*/ 1249720 w 12193200"/>
              <a:gd name="connsiteY2" fmla="*/ 2364952 h 6858000"/>
              <a:gd name="connsiteX3" fmla="*/ 1249720 w 12193200"/>
              <a:gd name="connsiteY3" fmla="*/ 2128273 h 6858000"/>
              <a:gd name="connsiteX4" fmla="*/ 2959359 w 12193200"/>
              <a:gd name="connsiteY4" fmla="*/ 1419521 h 6858000"/>
              <a:gd name="connsiteX5" fmla="*/ 2959359 w 12193200"/>
              <a:gd name="connsiteY5" fmla="*/ 1656317 h 6858000"/>
              <a:gd name="connsiteX6" fmla="*/ 3060792 w 12193200"/>
              <a:gd name="connsiteY6" fmla="*/ 1656317 h 6858000"/>
              <a:gd name="connsiteX7" fmla="*/ 3060792 w 12193200"/>
              <a:gd name="connsiteY7" fmla="*/ 1419521 h 6858000"/>
              <a:gd name="connsiteX8" fmla="*/ 1694416 w 12193200"/>
              <a:gd name="connsiteY8" fmla="*/ 1418235 h 6858000"/>
              <a:gd name="connsiteX9" fmla="*/ 1874821 w 12193200"/>
              <a:gd name="connsiteY9" fmla="*/ 1418235 h 6858000"/>
              <a:gd name="connsiteX10" fmla="*/ 1874821 w 12193200"/>
              <a:gd name="connsiteY10" fmla="*/ 1655031 h 6858000"/>
              <a:gd name="connsiteX11" fmla="*/ 1694416 w 12193200"/>
              <a:gd name="connsiteY11" fmla="*/ 1655031 h 6858000"/>
              <a:gd name="connsiteX12" fmla="*/ 3397151 w 12193200"/>
              <a:gd name="connsiteY12" fmla="*/ 1181438 h 6858000"/>
              <a:gd name="connsiteX13" fmla="*/ 3397151 w 12193200"/>
              <a:gd name="connsiteY13" fmla="*/ 1181672 h 6858000"/>
              <a:gd name="connsiteX14" fmla="*/ 3396917 w 12193200"/>
              <a:gd name="connsiteY14" fmla="*/ 1182023 h 6858000"/>
              <a:gd name="connsiteX15" fmla="*/ 3396917 w 12193200"/>
              <a:gd name="connsiteY15" fmla="*/ 1419521 h 6858000"/>
              <a:gd name="connsiteX16" fmla="*/ 3497532 w 12193200"/>
              <a:gd name="connsiteY16" fmla="*/ 1419521 h 6858000"/>
              <a:gd name="connsiteX17" fmla="*/ 3497532 w 12193200"/>
              <a:gd name="connsiteY17" fmla="*/ 1181438 h 6858000"/>
              <a:gd name="connsiteX18" fmla="*/ 3997448 w 12193200"/>
              <a:gd name="connsiteY18" fmla="*/ 1181320 h 6858000"/>
              <a:gd name="connsiteX19" fmla="*/ 3997448 w 12193200"/>
              <a:gd name="connsiteY19" fmla="*/ 1418117 h 6858000"/>
              <a:gd name="connsiteX20" fmla="*/ 4177853 w 12193200"/>
              <a:gd name="connsiteY20" fmla="*/ 1418117 h 6858000"/>
              <a:gd name="connsiteX21" fmla="*/ 4177853 w 12193200"/>
              <a:gd name="connsiteY21" fmla="*/ 1181320 h 6858000"/>
              <a:gd name="connsiteX22" fmla="*/ 5869826 w 12193200"/>
              <a:gd name="connsiteY22" fmla="*/ 470580 h 6858000"/>
              <a:gd name="connsiteX23" fmla="*/ 5869826 w 12193200"/>
              <a:gd name="connsiteY23" fmla="*/ 707377 h 6858000"/>
              <a:gd name="connsiteX24" fmla="*/ 5971259 w 12193200"/>
              <a:gd name="connsiteY24" fmla="*/ 707377 h 6858000"/>
              <a:gd name="connsiteX25" fmla="*/ 5971259 w 12193200"/>
              <a:gd name="connsiteY25" fmla="*/ 470580 h 6858000"/>
              <a:gd name="connsiteX26" fmla="*/ 4750308 w 12193200"/>
              <a:gd name="connsiteY26" fmla="*/ 234369 h 6858000"/>
              <a:gd name="connsiteX27" fmla="*/ 5201320 w 12193200"/>
              <a:gd name="connsiteY27" fmla="*/ 234369 h 6858000"/>
              <a:gd name="connsiteX28" fmla="*/ 5201320 w 12193200"/>
              <a:gd name="connsiteY28" fmla="*/ 471165 h 6858000"/>
              <a:gd name="connsiteX29" fmla="*/ 4750308 w 12193200"/>
              <a:gd name="connsiteY29" fmla="*/ 471165 h 6858000"/>
              <a:gd name="connsiteX30" fmla="*/ 4468468 w 12193200"/>
              <a:gd name="connsiteY30" fmla="*/ 234369 h 6858000"/>
              <a:gd name="connsiteX31" fmla="*/ 4648874 w 12193200"/>
              <a:gd name="connsiteY31" fmla="*/ 234369 h 6858000"/>
              <a:gd name="connsiteX32" fmla="*/ 4648874 w 12193200"/>
              <a:gd name="connsiteY32" fmla="*/ 471165 h 6858000"/>
              <a:gd name="connsiteX33" fmla="*/ 4468468 w 12193200"/>
              <a:gd name="connsiteY33" fmla="*/ 471165 h 6858000"/>
              <a:gd name="connsiteX34" fmla="*/ 6042859 w 12193200"/>
              <a:gd name="connsiteY34" fmla="*/ 0 h 6858000"/>
              <a:gd name="connsiteX35" fmla="*/ 7423510 w 12193200"/>
              <a:gd name="connsiteY35" fmla="*/ 0 h 6858000"/>
              <a:gd name="connsiteX36" fmla="*/ 7423510 w 12193200"/>
              <a:gd name="connsiteY36" fmla="*/ 234369 h 6858000"/>
              <a:gd name="connsiteX37" fmla="*/ 7524943 w 12193200"/>
              <a:gd name="connsiteY37" fmla="*/ 234369 h 6858000"/>
              <a:gd name="connsiteX38" fmla="*/ 7524943 w 12193200"/>
              <a:gd name="connsiteY38" fmla="*/ 0 h 6858000"/>
              <a:gd name="connsiteX39" fmla="*/ 12193200 w 12193200"/>
              <a:gd name="connsiteY39" fmla="*/ 0 h 6858000"/>
              <a:gd name="connsiteX40" fmla="*/ 12193200 w 12193200"/>
              <a:gd name="connsiteY40" fmla="*/ 6858000 h 6858000"/>
              <a:gd name="connsiteX41" fmla="*/ 0 w 12193200"/>
              <a:gd name="connsiteY41" fmla="*/ 6858000 h 6858000"/>
              <a:gd name="connsiteX42" fmla="*/ 0 w 12193200"/>
              <a:gd name="connsiteY42" fmla="*/ 2364601 h 6858000"/>
              <a:gd name="connsiteX43" fmla="*/ 133594 w 12193200"/>
              <a:gd name="connsiteY43" fmla="*/ 2364601 h 6858000"/>
              <a:gd name="connsiteX44" fmla="*/ 133594 w 12193200"/>
              <a:gd name="connsiteY44" fmla="*/ 2127805 h 6858000"/>
              <a:gd name="connsiteX45" fmla="*/ 231284 w 12193200"/>
              <a:gd name="connsiteY45" fmla="*/ 2127805 h 6858000"/>
              <a:gd name="connsiteX46" fmla="*/ 231284 w 12193200"/>
              <a:gd name="connsiteY46" fmla="*/ 2364601 h 6858000"/>
              <a:gd name="connsiteX47" fmla="*/ 415668 w 12193200"/>
              <a:gd name="connsiteY47" fmla="*/ 2364601 h 6858000"/>
              <a:gd name="connsiteX48" fmla="*/ 415668 w 12193200"/>
              <a:gd name="connsiteY48" fmla="*/ 2601046 h 6858000"/>
              <a:gd name="connsiteX49" fmla="*/ 517102 w 12193200"/>
              <a:gd name="connsiteY49" fmla="*/ 2601046 h 6858000"/>
              <a:gd name="connsiteX50" fmla="*/ 517102 w 12193200"/>
              <a:gd name="connsiteY50" fmla="*/ 2364601 h 6858000"/>
              <a:gd name="connsiteX51" fmla="*/ 697507 w 12193200"/>
              <a:gd name="connsiteY51" fmla="*/ 2364601 h 6858000"/>
              <a:gd name="connsiteX52" fmla="*/ 697507 w 12193200"/>
              <a:gd name="connsiteY52" fmla="*/ 2127921 h 6858000"/>
              <a:gd name="connsiteX53" fmla="*/ 517102 w 12193200"/>
              <a:gd name="connsiteY53" fmla="*/ 2127921 h 6858000"/>
              <a:gd name="connsiteX54" fmla="*/ 517102 w 12193200"/>
              <a:gd name="connsiteY54" fmla="*/ 1891125 h 6858000"/>
              <a:gd name="connsiteX55" fmla="*/ 1353611 w 12193200"/>
              <a:gd name="connsiteY55" fmla="*/ 1891125 h 6858000"/>
              <a:gd name="connsiteX56" fmla="*/ 1353611 w 12193200"/>
              <a:gd name="connsiteY56" fmla="*/ 1655031 h 6858000"/>
              <a:gd name="connsiteX57" fmla="*/ 1694416 w 12193200"/>
              <a:gd name="connsiteY57" fmla="*/ 1655031 h 6858000"/>
              <a:gd name="connsiteX58" fmla="*/ 1694416 w 12193200"/>
              <a:gd name="connsiteY58" fmla="*/ 1891360 h 6858000"/>
              <a:gd name="connsiteX59" fmla="*/ 1976255 w 12193200"/>
              <a:gd name="connsiteY59" fmla="*/ 1891360 h 6858000"/>
              <a:gd name="connsiteX60" fmla="*/ 1976255 w 12193200"/>
              <a:gd name="connsiteY60" fmla="*/ 1418235 h 6858000"/>
              <a:gd name="connsiteX61" fmla="*/ 2427268 w 12193200"/>
              <a:gd name="connsiteY61" fmla="*/ 1418235 h 6858000"/>
              <a:gd name="connsiteX62" fmla="*/ 2523204 w 12193200"/>
              <a:gd name="connsiteY62" fmla="*/ 1418235 h 6858000"/>
              <a:gd name="connsiteX63" fmla="*/ 2523204 w 12193200"/>
              <a:gd name="connsiteY63" fmla="*/ 1180970 h 6858000"/>
              <a:gd name="connsiteX64" fmla="*/ 2940171 w 12193200"/>
              <a:gd name="connsiteY64" fmla="*/ 1180970 h 6858000"/>
              <a:gd name="connsiteX65" fmla="*/ 2940171 w 12193200"/>
              <a:gd name="connsiteY65" fmla="*/ 944174 h 6858000"/>
              <a:gd name="connsiteX66" fmla="*/ 3126426 w 12193200"/>
              <a:gd name="connsiteY66" fmla="*/ 944174 h 6858000"/>
              <a:gd name="connsiteX67" fmla="*/ 3126426 w 12193200"/>
              <a:gd name="connsiteY67" fmla="*/ 706909 h 6858000"/>
              <a:gd name="connsiteX68" fmla="*/ 3227977 w 12193200"/>
              <a:gd name="connsiteY68" fmla="*/ 706909 h 6858000"/>
              <a:gd name="connsiteX69" fmla="*/ 3227977 w 12193200"/>
              <a:gd name="connsiteY69" fmla="*/ 944174 h 6858000"/>
              <a:gd name="connsiteX70" fmla="*/ 3677938 w 12193200"/>
              <a:gd name="connsiteY70" fmla="*/ 944174 h 6858000"/>
              <a:gd name="connsiteX71" fmla="*/ 3677938 w 12193200"/>
              <a:gd name="connsiteY71" fmla="*/ 1180970 h 6858000"/>
              <a:gd name="connsiteX72" fmla="*/ 3778553 w 12193200"/>
              <a:gd name="connsiteY72" fmla="*/ 1180970 h 6858000"/>
              <a:gd name="connsiteX73" fmla="*/ 3778553 w 12193200"/>
              <a:gd name="connsiteY73" fmla="*/ 944174 h 6858000"/>
              <a:gd name="connsiteX74" fmla="*/ 3987855 w 12193200"/>
              <a:gd name="connsiteY74" fmla="*/ 944174 h 6858000"/>
              <a:gd name="connsiteX75" fmla="*/ 3987855 w 12193200"/>
              <a:gd name="connsiteY75" fmla="*/ 706909 h 6858000"/>
              <a:gd name="connsiteX76" fmla="*/ 4569902 w 12193200"/>
              <a:gd name="connsiteY76" fmla="*/ 706909 h 6858000"/>
              <a:gd name="connsiteX77" fmla="*/ 4569902 w 12193200"/>
              <a:gd name="connsiteY77" fmla="*/ 944174 h 6858000"/>
              <a:gd name="connsiteX78" fmla="*/ 5039400 w 12193200"/>
              <a:gd name="connsiteY78" fmla="*/ 944174 h 6858000"/>
              <a:gd name="connsiteX79" fmla="*/ 5039400 w 12193200"/>
              <a:gd name="connsiteY79" fmla="*/ 707377 h 6858000"/>
              <a:gd name="connsiteX80" fmla="*/ 5496262 w 12193200"/>
              <a:gd name="connsiteY80" fmla="*/ 707377 h 6858000"/>
              <a:gd name="connsiteX81" fmla="*/ 5496262 w 12193200"/>
              <a:gd name="connsiteY81" fmla="*/ 470580 h 6858000"/>
              <a:gd name="connsiteX82" fmla="*/ 5302755 w 12193200"/>
              <a:gd name="connsiteY82" fmla="*/ 470580 h 6858000"/>
              <a:gd name="connsiteX83" fmla="*/ 5302755 w 12193200"/>
              <a:gd name="connsiteY83" fmla="*/ 233784 h 6858000"/>
              <a:gd name="connsiteX84" fmla="*/ 6042859 w 12193200"/>
              <a:gd name="connsiteY84" fmla="*/ 2337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3200" h="6858000">
                <a:moveTo>
                  <a:pt x="1148287" y="2128273"/>
                </a:moveTo>
                <a:lnTo>
                  <a:pt x="1148287" y="2364952"/>
                </a:lnTo>
                <a:lnTo>
                  <a:pt x="1249720" y="2364952"/>
                </a:lnTo>
                <a:lnTo>
                  <a:pt x="1249720" y="2128273"/>
                </a:lnTo>
                <a:close/>
                <a:moveTo>
                  <a:pt x="2959359" y="1419521"/>
                </a:moveTo>
                <a:lnTo>
                  <a:pt x="2959359" y="1656317"/>
                </a:lnTo>
                <a:lnTo>
                  <a:pt x="3060792" y="1656317"/>
                </a:lnTo>
                <a:lnTo>
                  <a:pt x="3060792" y="1419521"/>
                </a:lnTo>
                <a:close/>
                <a:moveTo>
                  <a:pt x="1694416" y="1418235"/>
                </a:moveTo>
                <a:lnTo>
                  <a:pt x="1874821" y="1418235"/>
                </a:lnTo>
                <a:lnTo>
                  <a:pt x="1874821" y="1655031"/>
                </a:lnTo>
                <a:lnTo>
                  <a:pt x="1694416" y="1655031"/>
                </a:lnTo>
                <a:close/>
                <a:moveTo>
                  <a:pt x="3397151" y="1181438"/>
                </a:moveTo>
                <a:lnTo>
                  <a:pt x="3397151" y="1181672"/>
                </a:lnTo>
                <a:cubicBezTo>
                  <a:pt x="3397151" y="1181672"/>
                  <a:pt x="3396917" y="1182023"/>
                  <a:pt x="3396917" y="1182023"/>
                </a:cubicBezTo>
                <a:lnTo>
                  <a:pt x="3396917" y="1419521"/>
                </a:lnTo>
                <a:lnTo>
                  <a:pt x="3497532" y="1419521"/>
                </a:lnTo>
                <a:lnTo>
                  <a:pt x="3497532" y="1181438"/>
                </a:lnTo>
                <a:close/>
                <a:moveTo>
                  <a:pt x="3997448" y="1181320"/>
                </a:moveTo>
                <a:lnTo>
                  <a:pt x="3997448" y="1418117"/>
                </a:lnTo>
                <a:lnTo>
                  <a:pt x="4177853" y="1418117"/>
                </a:lnTo>
                <a:lnTo>
                  <a:pt x="4177853" y="1181320"/>
                </a:lnTo>
                <a:close/>
                <a:moveTo>
                  <a:pt x="5869826" y="470580"/>
                </a:moveTo>
                <a:lnTo>
                  <a:pt x="5869826" y="707377"/>
                </a:lnTo>
                <a:lnTo>
                  <a:pt x="5971259" y="707377"/>
                </a:lnTo>
                <a:lnTo>
                  <a:pt x="5971259" y="470580"/>
                </a:lnTo>
                <a:close/>
                <a:moveTo>
                  <a:pt x="4750308" y="234369"/>
                </a:moveTo>
                <a:lnTo>
                  <a:pt x="5201320" y="234369"/>
                </a:lnTo>
                <a:lnTo>
                  <a:pt x="5201320" y="471165"/>
                </a:lnTo>
                <a:lnTo>
                  <a:pt x="4750308" y="471165"/>
                </a:lnTo>
                <a:close/>
                <a:moveTo>
                  <a:pt x="4468468" y="234369"/>
                </a:moveTo>
                <a:lnTo>
                  <a:pt x="4648874" y="234369"/>
                </a:lnTo>
                <a:lnTo>
                  <a:pt x="4648874" y="471165"/>
                </a:lnTo>
                <a:lnTo>
                  <a:pt x="4468468" y="471165"/>
                </a:lnTo>
                <a:close/>
                <a:moveTo>
                  <a:pt x="6042859" y="0"/>
                </a:moveTo>
                <a:lnTo>
                  <a:pt x="7423510" y="0"/>
                </a:lnTo>
                <a:lnTo>
                  <a:pt x="7423510" y="234369"/>
                </a:lnTo>
                <a:lnTo>
                  <a:pt x="7524943" y="234369"/>
                </a:lnTo>
                <a:lnTo>
                  <a:pt x="7524943" y="0"/>
                </a:lnTo>
                <a:lnTo>
                  <a:pt x="12193200" y="0"/>
                </a:lnTo>
                <a:lnTo>
                  <a:pt x="12193200" y="6858000"/>
                </a:lnTo>
                <a:lnTo>
                  <a:pt x="0" y="6858000"/>
                </a:lnTo>
                <a:lnTo>
                  <a:pt x="0" y="2364601"/>
                </a:lnTo>
                <a:lnTo>
                  <a:pt x="133594" y="2364601"/>
                </a:lnTo>
                <a:lnTo>
                  <a:pt x="133594" y="2127805"/>
                </a:lnTo>
                <a:lnTo>
                  <a:pt x="231284" y="2127805"/>
                </a:lnTo>
                <a:lnTo>
                  <a:pt x="231284" y="2364601"/>
                </a:lnTo>
                <a:lnTo>
                  <a:pt x="415668" y="2364601"/>
                </a:lnTo>
                <a:lnTo>
                  <a:pt x="415668" y="2601046"/>
                </a:lnTo>
                <a:lnTo>
                  <a:pt x="517102" y="2601046"/>
                </a:lnTo>
                <a:lnTo>
                  <a:pt x="517102" y="2364601"/>
                </a:lnTo>
                <a:lnTo>
                  <a:pt x="697507" y="2364601"/>
                </a:lnTo>
                <a:lnTo>
                  <a:pt x="697507" y="2127921"/>
                </a:lnTo>
                <a:lnTo>
                  <a:pt x="517102" y="2127921"/>
                </a:lnTo>
                <a:lnTo>
                  <a:pt x="517102" y="1891125"/>
                </a:lnTo>
                <a:lnTo>
                  <a:pt x="1353611" y="1891125"/>
                </a:lnTo>
                <a:lnTo>
                  <a:pt x="1353611" y="1655031"/>
                </a:lnTo>
                <a:lnTo>
                  <a:pt x="1694416" y="1655031"/>
                </a:lnTo>
                <a:lnTo>
                  <a:pt x="1694416" y="1891360"/>
                </a:lnTo>
                <a:lnTo>
                  <a:pt x="1976255" y="1891360"/>
                </a:lnTo>
                <a:lnTo>
                  <a:pt x="1976255" y="1418235"/>
                </a:lnTo>
                <a:cubicBezTo>
                  <a:pt x="1976255" y="1418235"/>
                  <a:pt x="2427268" y="1418235"/>
                  <a:pt x="2427268" y="1418235"/>
                </a:cubicBezTo>
                <a:lnTo>
                  <a:pt x="2523204" y="1418235"/>
                </a:lnTo>
                <a:lnTo>
                  <a:pt x="2523204" y="1180970"/>
                </a:lnTo>
                <a:lnTo>
                  <a:pt x="2940171" y="1180970"/>
                </a:lnTo>
                <a:lnTo>
                  <a:pt x="2940171" y="944174"/>
                </a:lnTo>
                <a:lnTo>
                  <a:pt x="3126426" y="944174"/>
                </a:lnTo>
                <a:lnTo>
                  <a:pt x="3126426" y="706909"/>
                </a:lnTo>
                <a:lnTo>
                  <a:pt x="3227977" y="706909"/>
                </a:lnTo>
                <a:lnTo>
                  <a:pt x="3227977" y="944174"/>
                </a:lnTo>
                <a:lnTo>
                  <a:pt x="3677938" y="944174"/>
                </a:lnTo>
                <a:lnTo>
                  <a:pt x="3677938" y="1180970"/>
                </a:lnTo>
                <a:lnTo>
                  <a:pt x="3778553" y="1180970"/>
                </a:lnTo>
                <a:lnTo>
                  <a:pt x="3778553" y="944174"/>
                </a:lnTo>
                <a:lnTo>
                  <a:pt x="3987855" y="944174"/>
                </a:lnTo>
                <a:lnTo>
                  <a:pt x="3987855" y="706909"/>
                </a:lnTo>
                <a:lnTo>
                  <a:pt x="4569902" y="706909"/>
                </a:lnTo>
                <a:lnTo>
                  <a:pt x="4569902" y="944174"/>
                </a:lnTo>
                <a:lnTo>
                  <a:pt x="5039400" y="944174"/>
                </a:lnTo>
                <a:lnTo>
                  <a:pt x="5039400" y="707377"/>
                </a:lnTo>
                <a:lnTo>
                  <a:pt x="5496262" y="707377"/>
                </a:lnTo>
                <a:lnTo>
                  <a:pt x="5496262" y="470580"/>
                </a:lnTo>
                <a:lnTo>
                  <a:pt x="5302755" y="470580"/>
                </a:lnTo>
                <a:lnTo>
                  <a:pt x="5302755" y="233784"/>
                </a:lnTo>
                <a:lnTo>
                  <a:pt x="6042859" y="233784"/>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ext Placeholder 2">
            <a:extLst>
              <a:ext uri="{FF2B5EF4-FFF2-40B4-BE49-F238E27FC236}">
                <a16:creationId xmlns:a16="http://schemas.microsoft.com/office/drawing/2014/main" id="{61B2ABDA-DDAF-9A77-BDC2-22003E3AAD92}"/>
              </a:ext>
            </a:extLst>
          </p:cNvPr>
          <p:cNvSpPr>
            <a:spLocks noGrp="1"/>
          </p:cNvSpPr>
          <p:nvPr>
            <p:ph type="body" idx="1"/>
          </p:nvPr>
        </p:nvSpPr>
        <p:spPr>
          <a:xfrm>
            <a:off x="2586038" y="3789005"/>
            <a:ext cx="4319587" cy="1590188"/>
          </a:xfrm>
        </p:spPr>
        <p:txBody>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Section Title">
            <a:extLst>
              <a:ext uri="{FF2B5EF4-FFF2-40B4-BE49-F238E27FC236}">
                <a16:creationId xmlns:a16="http://schemas.microsoft.com/office/drawing/2014/main" id="{2251077D-1245-F768-6D1A-DF5DA28DC78D}"/>
              </a:ext>
            </a:extLst>
          </p:cNvPr>
          <p:cNvSpPr>
            <a:spLocks noGrp="1"/>
          </p:cNvSpPr>
          <p:nvPr>
            <p:ph type="title"/>
          </p:nvPr>
        </p:nvSpPr>
        <p:spPr>
          <a:xfrm>
            <a:off x="2586038" y="2429999"/>
            <a:ext cx="4319587" cy="1260000"/>
          </a:xfrm>
        </p:spPr>
        <p:txBody>
          <a:bodyPr anchor="t" anchorCtr="0"/>
          <a:lstStyle>
            <a:lvl1pPr>
              <a:defRPr sz="4000">
                <a:solidFill>
                  <a:schemeClr val="tx1"/>
                </a:solidFill>
              </a:defRPr>
            </a:lvl1pPr>
          </a:lstStyle>
          <a:p>
            <a:r>
              <a:rPr lang="en-US"/>
              <a:t>Click to edit Master title style</a:t>
            </a:r>
            <a:endParaRPr lang="en-GB" dirty="0"/>
          </a:p>
        </p:txBody>
      </p:sp>
      <p:pic>
        <p:nvPicPr>
          <p:cNvPr id="4" name="Logo">
            <a:extLst>
              <a:ext uri="{FF2B5EF4-FFF2-40B4-BE49-F238E27FC236}">
                <a16:creationId xmlns:a16="http://schemas.microsoft.com/office/drawing/2014/main" id="{8E8AD914-0C21-90CD-ED7A-DD6881D6C8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71388" y="684213"/>
            <a:ext cx="1232421" cy="518400"/>
          </a:xfrm>
          <a:prstGeom prst="rect">
            <a:avLst/>
          </a:prstGeom>
        </p:spPr>
      </p:pic>
    </p:spTree>
    <p:extLst>
      <p:ext uri="{BB962C8B-B14F-4D97-AF65-F5344CB8AC3E}">
        <p14:creationId xmlns:p14="http://schemas.microsoft.com/office/powerpoint/2010/main" val="1153713813"/>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Divider with message container">
    <p:bg>
      <p:bgRef idx="1001">
        <a:schemeClr val="bg2"/>
      </p:bgRef>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F2C6C35-F716-BA99-3DF4-BED7E07AAA5F}"/>
              </a:ext>
            </a:extLst>
          </p:cNvPr>
          <p:cNvSpPr>
            <a:spLocks noGrp="1"/>
          </p:cNvSpPr>
          <p:nvPr>
            <p:ph type="title"/>
          </p:nvPr>
        </p:nvSpPr>
        <p:spPr>
          <a:xfrm>
            <a:off x="2584800" y="2430000"/>
            <a:ext cx="4320000" cy="1594622"/>
          </a:xfrm>
          <a:solidFill>
            <a:srgbClr val="3F9C35"/>
          </a:solidFill>
        </p:spPr>
        <p:txBody>
          <a:bodyPr lIns="180000" tIns="180000" rIns="180000" bIns="180000"/>
          <a:lstStyle>
            <a:lvl1pPr>
              <a:defRPr sz="4000">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1120940691"/>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Agenda">
    <p:bg>
      <p:bgPr>
        <a:solidFill>
          <a:srgbClr val="FFFFFF"/>
        </a:solidFill>
        <a:effectLst/>
      </p:bgPr>
    </p:bg>
    <p:spTree>
      <p:nvGrpSpPr>
        <p:cNvPr id="1" name=""/>
        <p:cNvGrpSpPr/>
        <p:nvPr/>
      </p:nvGrpSpPr>
      <p:grpSpPr>
        <a:xfrm>
          <a:off x="0" y="0"/>
          <a:ext cx="0" cy="0"/>
          <a:chOff x="0" y="0"/>
          <a:chExt cx="0" cy="0"/>
        </a:xfrm>
      </p:grpSpPr>
      <p:sp>
        <p:nvSpPr>
          <p:cNvPr id="6" name="PoP">
            <a:extLst>
              <a:ext uri="{FF2B5EF4-FFF2-40B4-BE49-F238E27FC236}">
                <a16:creationId xmlns:a16="http://schemas.microsoft.com/office/drawing/2014/main" id="{6A260666-167B-4F5E-1C62-BA6D1533D711}"/>
              </a:ext>
            </a:extLst>
          </p:cNvPr>
          <p:cNvSpPr/>
          <p:nvPr>
            <p:custDataLst>
              <p:tags r:id="rId1"/>
            </p:custDataLst>
          </p:nvPr>
        </p:nvSpPr>
        <p:spPr>
          <a:xfrm>
            <a:off x="-1200" y="0"/>
            <a:ext cx="12193200" cy="6858000"/>
          </a:xfrm>
          <a:custGeom>
            <a:avLst/>
            <a:gdLst>
              <a:gd name="connsiteX0" fmla="*/ 1148287 w 12193200"/>
              <a:gd name="connsiteY0" fmla="*/ 2128273 h 6858000"/>
              <a:gd name="connsiteX1" fmla="*/ 1148287 w 12193200"/>
              <a:gd name="connsiteY1" fmla="*/ 2364952 h 6858000"/>
              <a:gd name="connsiteX2" fmla="*/ 1249720 w 12193200"/>
              <a:gd name="connsiteY2" fmla="*/ 2364952 h 6858000"/>
              <a:gd name="connsiteX3" fmla="*/ 1249720 w 12193200"/>
              <a:gd name="connsiteY3" fmla="*/ 2128273 h 6858000"/>
              <a:gd name="connsiteX4" fmla="*/ 2959359 w 12193200"/>
              <a:gd name="connsiteY4" fmla="*/ 1419521 h 6858000"/>
              <a:gd name="connsiteX5" fmla="*/ 2959359 w 12193200"/>
              <a:gd name="connsiteY5" fmla="*/ 1656317 h 6858000"/>
              <a:gd name="connsiteX6" fmla="*/ 3060792 w 12193200"/>
              <a:gd name="connsiteY6" fmla="*/ 1656317 h 6858000"/>
              <a:gd name="connsiteX7" fmla="*/ 3060792 w 12193200"/>
              <a:gd name="connsiteY7" fmla="*/ 1419521 h 6858000"/>
              <a:gd name="connsiteX8" fmla="*/ 1694416 w 12193200"/>
              <a:gd name="connsiteY8" fmla="*/ 1418235 h 6858000"/>
              <a:gd name="connsiteX9" fmla="*/ 1874821 w 12193200"/>
              <a:gd name="connsiteY9" fmla="*/ 1418235 h 6858000"/>
              <a:gd name="connsiteX10" fmla="*/ 1874821 w 12193200"/>
              <a:gd name="connsiteY10" fmla="*/ 1655031 h 6858000"/>
              <a:gd name="connsiteX11" fmla="*/ 1694416 w 12193200"/>
              <a:gd name="connsiteY11" fmla="*/ 1655031 h 6858000"/>
              <a:gd name="connsiteX12" fmla="*/ 3397151 w 12193200"/>
              <a:gd name="connsiteY12" fmla="*/ 1181438 h 6858000"/>
              <a:gd name="connsiteX13" fmla="*/ 3397151 w 12193200"/>
              <a:gd name="connsiteY13" fmla="*/ 1181672 h 6858000"/>
              <a:gd name="connsiteX14" fmla="*/ 3396917 w 12193200"/>
              <a:gd name="connsiteY14" fmla="*/ 1182023 h 6858000"/>
              <a:gd name="connsiteX15" fmla="*/ 3396917 w 12193200"/>
              <a:gd name="connsiteY15" fmla="*/ 1419521 h 6858000"/>
              <a:gd name="connsiteX16" fmla="*/ 3497532 w 12193200"/>
              <a:gd name="connsiteY16" fmla="*/ 1419521 h 6858000"/>
              <a:gd name="connsiteX17" fmla="*/ 3497532 w 12193200"/>
              <a:gd name="connsiteY17" fmla="*/ 1181438 h 6858000"/>
              <a:gd name="connsiteX18" fmla="*/ 3997448 w 12193200"/>
              <a:gd name="connsiteY18" fmla="*/ 1181320 h 6858000"/>
              <a:gd name="connsiteX19" fmla="*/ 3997448 w 12193200"/>
              <a:gd name="connsiteY19" fmla="*/ 1418117 h 6858000"/>
              <a:gd name="connsiteX20" fmla="*/ 4177853 w 12193200"/>
              <a:gd name="connsiteY20" fmla="*/ 1418117 h 6858000"/>
              <a:gd name="connsiteX21" fmla="*/ 4177853 w 12193200"/>
              <a:gd name="connsiteY21" fmla="*/ 1181320 h 6858000"/>
              <a:gd name="connsiteX22" fmla="*/ 5869826 w 12193200"/>
              <a:gd name="connsiteY22" fmla="*/ 470580 h 6858000"/>
              <a:gd name="connsiteX23" fmla="*/ 5869826 w 12193200"/>
              <a:gd name="connsiteY23" fmla="*/ 707377 h 6858000"/>
              <a:gd name="connsiteX24" fmla="*/ 5971259 w 12193200"/>
              <a:gd name="connsiteY24" fmla="*/ 707377 h 6858000"/>
              <a:gd name="connsiteX25" fmla="*/ 5971259 w 12193200"/>
              <a:gd name="connsiteY25" fmla="*/ 470580 h 6858000"/>
              <a:gd name="connsiteX26" fmla="*/ 4750308 w 12193200"/>
              <a:gd name="connsiteY26" fmla="*/ 234369 h 6858000"/>
              <a:gd name="connsiteX27" fmla="*/ 5201320 w 12193200"/>
              <a:gd name="connsiteY27" fmla="*/ 234369 h 6858000"/>
              <a:gd name="connsiteX28" fmla="*/ 5201320 w 12193200"/>
              <a:gd name="connsiteY28" fmla="*/ 471165 h 6858000"/>
              <a:gd name="connsiteX29" fmla="*/ 4750308 w 12193200"/>
              <a:gd name="connsiteY29" fmla="*/ 471165 h 6858000"/>
              <a:gd name="connsiteX30" fmla="*/ 4468468 w 12193200"/>
              <a:gd name="connsiteY30" fmla="*/ 234369 h 6858000"/>
              <a:gd name="connsiteX31" fmla="*/ 4648874 w 12193200"/>
              <a:gd name="connsiteY31" fmla="*/ 234369 h 6858000"/>
              <a:gd name="connsiteX32" fmla="*/ 4648874 w 12193200"/>
              <a:gd name="connsiteY32" fmla="*/ 471165 h 6858000"/>
              <a:gd name="connsiteX33" fmla="*/ 4468468 w 12193200"/>
              <a:gd name="connsiteY33" fmla="*/ 471165 h 6858000"/>
              <a:gd name="connsiteX34" fmla="*/ 6042859 w 12193200"/>
              <a:gd name="connsiteY34" fmla="*/ 0 h 6858000"/>
              <a:gd name="connsiteX35" fmla="*/ 7423510 w 12193200"/>
              <a:gd name="connsiteY35" fmla="*/ 0 h 6858000"/>
              <a:gd name="connsiteX36" fmla="*/ 7423510 w 12193200"/>
              <a:gd name="connsiteY36" fmla="*/ 234369 h 6858000"/>
              <a:gd name="connsiteX37" fmla="*/ 7524943 w 12193200"/>
              <a:gd name="connsiteY37" fmla="*/ 234369 h 6858000"/>
              <a:gd name="connsiteX38" fmla="*/ 7524943 w 12193200"/>
              <a:gd name="connsiteY38" fmla="*/ 0 h 6858000"/>
              <a:gd name="connsiteX39" fmla="*/ 12193200 w 12193200"/>
              <a:gd name="connsiteY39" fmla="*/ 0 h 6858000"/>
              <a:gd name="connsiteX40" fmla="*/ 12193200 w 12193200"/>
              <a:gd name="connsiteY40" fmla="*/ 6858000 h 6858000"/>
              <a:gd name="connsiteX41" fmla="*/ 0 w 12193200"/>
              <a:gd name="connsiteY41" fmla="*/ 6858000 h 6858000"/>
              <a:gd name="connsiteX42" fmla="*/ 0 w 12193200"/>
              <a:gd name="connsiteY42" fmla="*/ 2364601 h 6858000"/>
              <a:gd name="connsiteX43" fmla="*/ 133594 w 12193200"/>
              <a:gd name="connsiteY43" fmla="*/ 2364601 h 6858000"/>
              <a:gd name="connsiteX44" fmla="*/ 133594 w 12193200"/>
              <a:gd name="connsiteY44" fmla="*/ 2127805 h 6858000"/>
              <a:gd name="connsiteX45" fmla="*/ 231284 w 12193200"/>
              <a:gd name="connsiteY45" fmla="*/ 2127805 h 6858000"/>
              <a:gd name="connsiteX46" fmla="*/ 231284 w 12193200"/>
              <a:gd name="connsiteY46" fmla="*/ 2364601 h 6858000"/>
              <a:gd name="connsiteX47" fmla="*/ 415668 w 12193200"/>
              <a:gd name="connsiteY47" fmla="*/ 2364601 h 6858000"/>
              <a:gd name="connsiteX48" fmla="*/ 415668 w 12193200"/>
              <a:gd name="connsiteY48" fmla="*/ 2601046 h 6858000"/>
              <a:gd name="connsiteX49" fmla="*/ 517102 w 12193200"/>
              <a:gd name="connsiteY49" fmla="*/ 2601046 h 6858000"/>
              <a:gd name="connsiteX50" fmla="*/ 517102 w 12193200"/>
              <a:gd name="connsiteY50" fmla="*/ 2364601 h 6858000"/>
              <a:gd name="connsiteX51" fmla="*/ 697507 w 12193200"/>
              <a:gd name="connsiteY51" fmla="*/ 2364601 h 6858000"/>
              <a:gd name="connsiteX52" fmla="*/ 697507 w 12193200"/>
              <a:gd name="connsiteY52" fmla="*/ 2127921 h 6858000"/>
              <a:gd name="connsiteX53" fmla="*/ 517102 w 12193200"/>
              <a:gd name="connsiteY53" fmla="*/ 2127921 h 6858000"/>
              <a:gd name="connsiteX54" fmla="*/ 517102 w 12193200"/>
              <a:gd name="connsiteY54" fmla="*/ 1891125 h 6858000"/>
              <a:gd name="connsiteX55" fmla="*/ 1353611 w 12193200"/>
              <a:gd name="connsiteY55" fmla="*/ 1891125 h 6858000"/>
              <a:gd name="connsiteX56" fmla="*/ 1353611 w 12193200"/>
              <a:gd name="connsiteY56" fmla="*/ 1655031 h 6858000"/>
              <a:gd name="connsiteX57" fmla="*/ 1694416 w 12193200"/>
              <a:gd name="connsiteY57" fmla="*/ 1655031 h 6858000"/>
              <a:gd name="connsiteX58" fmla="*/ 1694416 w 12193200"/>
              <a:gd name="connsiteY58" fmla="*/ 1891360 h 6858000"/>
              <a:gd name="connsiteX59" fmla="*/ 1976255 w 12193200"/>
              <a:gd name="connsiteY59" fmla="*/ 1891360 h 6858000"/>
              <a:gd name="connsiteX60" fmla="*/ 1976255 w 12193200"/>
              <a:gd name="connsiteY60" fmla="*/ 1418235 h 6858000"/>
              <a:gd name="connsiteX61" fmla="*/ 2427268 w 12193200"/>
              <a:gd name="connsiteY61" fmla="*/ 1418235 h 6858000"/>
              <a:gd name="connsiteX62" fmla="*/ 2523204 w 12193200"/>
              <a:gd name="connsiteY62" fmla="*/ 1418235 h 6858000"/>
              <a:gd name="connsiteX63" fmla="*/ 2523204 w 12193200"/>
              <a:gd name="connsiteY63" fmla="*/ 1180970 h 6858000"/>
              <a:gd name="connsiteX64" fmla="*/ 2940171 w 12193200"/>
              <a:gd name="connsiteY64" fmla="*/ 1180970 h 6858000"/>
              <a:gd name="connsiteX65" fmla="*/ 2940171 w 12193200"/>
              <a:gd name="connsiteY65" fmla="*/ 944174 h 6858000"/>
              <a:gd name="connsiteX66" fmla="*/ 3126426 w 12193200"/>
              <a:gd name="connsiteY66" fmla="*/ 944174 h 6858000"/>
              <a:gd name="connsiteX67" fmla="*/ 3126426 w 12193200"/>
              <a:gd name="connsiteY67" fmla="*/ 706909 h 6858000"/>
              <a:gd name="connsiteX68" fmla="*/ 3227977 w 12193200"/>
              <a:gd name="connsiteY68" fmla="*/ 706909 h 6858000"/>
              <a:gd name="connsiteX69" fmla="*/ 3227977 w 12193200"/>
              <a:gd name="connsiteY69" fmla="*/ 944174 h 6858000"/>
              <a:gd name="connsiteX70" fmla="*/ 3677938 w 12193200"/>
              <a:gd name="connsiteY70" fmla="*/ 944174 h 6858000"/>
              <a:gd name="connsiteX71" fmla="*/ 3677938 w 12193200"/>
              <a:gd name="connsiteY71" fmla="*/ 1180970 h 6858000"/>
              <a:gd name="connsiteX72" fmla="*/ 3778553 w 12193200"/>
              <a:gd name="connsiteY72" fmla="*/ 1180970 h 6858000"/>
              <a:gd name="connsiteX73" fmla="*/ 3778553 w 12193200"/>
              <a:gd name="connsiteY73" fmla="*/ 944174 h 6858000"/>
              <a:gd name="connsiteX74" fmla="*/ 3987855 w 12193200"/>
              <a:gd name="connsiteY74" fmla="*/ 944174 h 6858000"/>
              <a:gd name="connsiteX75" fmla="*/ 3987855 w 12193200"/>
              <a:gd name="connsiteY75" fmla="*/ 706909 h 6858000"/>
              <a:gd name="connsiteX76" fmla="*/ 4569902 w 12193200"/>
              <a:gd name="connsiteY76" fmla="*/ 706909 h 6858000"/>
              <a:gd name="connsiteX77" fmla="*/ 4569902 w 12193200"/>
              <a:gd name="connsiteY77" fmla="*/ 944174 h 6858000"/>
              <a:gd name="connsiteX78" fmla="*/ 5039400 w 12193200"/>
              <a:gd name="connsiteY78" fmla="*/ 944174 h 6858000"/>
              <a:gd name="connsiteX79" fmla="*/ 5039400 w 12193200"/>
              <a:gd name="connsiteY79" fmla="*/ 707377 h 6858000"/>
              <a:gd name="connsiteX80" fmla="*/ 5496262 w 12193200"/>
              <a:gd name="connsiteY80" fmla="*/ 707377 h 6858000"/>
              <a:gd name="connsiteX81" fmla="*/ 5496262 w 12193200"/>
              <a:gd name="connsiteY81" fmla="*/ 470580 h 6858000"/>
              <a:gd name="connsiteX82" fmla="*/ 5302755 w 12193200"/>
              <a:gd name="connsiteY82" fmla="*/ 470580 h 6858000"/>
              <a:gd name="connsiteX83" fmla="*/ 5302755 w 12193200"/>
              <a:gd name="connsiteY83" fmla="*/ 233784 h 6858000"/>
              <a:gd name="connsiteX84" fmla="*/ 6042859 w 12193200"/>
              <a:gd name="connsiteY84" fmla="*/ 2337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3200" h="6858000">
                <a:moveTo>
                  <a:pt x="1148287" y="2128273"/>
                </a:moveTo>
                <a:lnTo>
                  <a:pt x="1148287" y="2364952"/>
                </a:lnTo>
                <a:lnTo>
                  <a:pt x="1249720" y="2364952"/>
                </a:lnTo>
                <a:lnTo>
                  <a:pt x="1249720" y="2128273"/>
                </a:lnTo>
                <a:close/>
                <a:moveTo>
                  <a:pt x="2959359" y="1419521"/>
                </a:moveTo>
                <a:lnTo>
                  <a:pt x="2959359" y="1656317"/>
                </a:lnTo>
                <a:lnTo>
                  <a:pt x="3060792" y="1656317"/>
                </a:lnTo>
                <a:lnTo>
                  <a:pt x="3060792" y="1419521"/>
                </a:lnTo>
                <a:close/>
                <a:moveTo>
                  <a:pt x="1694416" y="1418235"/>
                </a:moveTo>
                <a:lnTo>
                  <a:pt x="1874821" y="1418235"/>
                </a:lnTo>
                <a:lnTo>
                  <a:pt x="1874821" y="1655031"/>
                </a:lnTo>
                <a:lnTo>
                  <a:pt x="1694416" y="1655031"/>
                </a:lnTo>
                <a:close/>
                <a:moveTo>
                  <a:pt x="3397151" y="1181438"/>
                </a:moveTo>
                <a:lnTo>
                  <a:pt x="3397151" y="1181672"/>
                </a:lnTo>
                <a:cubicBezTo>
                  <a:pt x="3397151" y="1181672"/>
                  <a:pt x="3396917" y="1182023"/>
                  <a:pt x="3396917" y="1182023"/>
                </a:cubicBezTo>
                <a:lnTo>
                  <a:pt x="3396917" y="1419521"/>
                </a:lnTo>
                <a:lnTo>
                  <a:pt x="3497532" y="1419521"/>
                </a:lnTo>
                <a:lnTo>
                  <a:pt x="3497532" y="1181438"/>
                </a:lnTo>
                <a:close/>
                <a:moveTo>
                  <a:pt x="3997448" y="1181320"/>
                </a:moveTo>
                <a:lnTo>
                  <a:pt x="3997448" y="1418117"/>
                </a:lnTo>
                <a:lnTo>
                  <a:pt x="4177853" y="1418117"/>
                </a:lnTo>
                <a:lnTo>
                  <a:pt x="4177853" y="1181320"/>
                </a:lnTo>
                <a:close/>
                <a:moveTo>
                  <a:pt x="5869826" y="470580"/>
                </a:moveTo>
                <a:lnTo>
                  <a:pt x="5869826" y="707377"/>
                </a:lnTo>
                <a:lnTo>
                  <a:pt x="5971259" y="707377"/>
                </a:lnTo>
                <a:lnTo>
                  <a:pt x="5971259" y="470580"/>
                </a:lnTo>
                <a:close/>
                <a:moveTo>
                  <a:pt x="4750308" y="234369"/>
                </a:moveTo>
                <a:lnTo>
                  <a:pt x="5201320" y="234369"/>
                </a:lnTo>
                <a:lnTo>
                  <a:pt x="5201320" y="471165"/>
                </a:lnTo>
                <a:lnTo>
                  <a:pt x="4750308" y="471165"/>
                </a:lnTo>
                <a:close/>
                <a:moveTo>
                  <a:pt x="4468468" y="234369"/>
                </a:moveTo>
                <a:lnTo>
                  <a:pt x="4648874" y="234369"/>
                </a:lnTo>
                <a:lnTo>
                  <a:pt x="4648874" y="471165"/>
                </a:lnTo>
                <a:lnTo>
                  <a:pt x="4468468" y="471165"/>
                </a:lnTo>
                <a:close/>
                <a:moveTo>
                  <a:pt x="6042859" y="0"/>
                </a:moveTo>
                <a:lnTo>
                  <a:pt x="7423510" y="0"/>
                </a:lnTo>
                <a:lnTo>
                  <a:pt x="7423510" y="234369"/>
                </a:lnTo>
                <a:lnTo>
                  <a:pt x="7524943" y="234369"/>
                </a:lnTo>
                <a:lnTo>
                  <a:pt x="7524943" y="0"/>
                </a:lnTo>
                <a:lnTo>
                  <a:pt x="12193200" y="0"/>
                </a:lnTo>
                <a:lnTo>
                  <a:pt x="12193200" y="6858000"/>
                </a:lnTo>
                <a:lnTo>
                  <a:pt x="0" y="6858000"/>
                </a:lnTo>
                <a:lnTo>
                  <a:pt x="0" y="2364601"/>
                </a:lnTo>
                <a:lnTo>
                  <a:pt x="133594" y="2364601"/>
                </a:lnTo>
                <a:lnTo>
                  <a:pt x="133594" y="2127805"/>
                </a:lnTo>
                <a:lnTo>
                  <a:pt x="231284" y="2127805"/>
                </a:lnTo>
                <a:lnTo>
                  <a:pt x="231284" y="2364601"/>
                </a:lnTo>
                <a:lnTo>
                  <a:pt x="415668" y="2364601"/>
                </a:lnTo>
                <a:lnTo>
                  <a:pt x="415668" y="2601046"/>
                </a:lnTo>
                <a:lnTo>
                  <a:pt x="517102" y="2601046"/>
                </a:lnTo>
                <a:lnTo>
                  <a:pt x="517102" y="2364601"/>
                </a:lnTo>
                <a:lnTo>
                  <a:pt x="697507" y="2364601"/>
                </a:lnTo>
                <a:lnTo>
                  <a:pt x="697507" y="2127921"/>
                </a:lnTo>
                <a:lnTo>
                  <a:pt x="517102" y="2127921"/>
                </a:lnTo>
                <a:lnTo>
                  <a:pt x="517102" y="1891125"/>
                </a:lnTo>
                <a:lnTo>
                  <a:pt x="1353611" y="1891125"/>
                </a:lnTo>
                <a:lnTo>
                  <a:pt x="1353611" y="1655031"/>
                </a:lnTo>
                <a:lnTo>
                  <a:pt x="1694416" y="1655031"/>
                </a:lnTo>
                <a:lnTo>
                  <a:pt x="1694416" y="1891360"/>
                </a:lnTo>
                <a:lnTo>
                  <a:pt x="1976255" y="1891360"/>
                </a:lnTo>
                <a:lnTo>
                  <a:pt x="1976255" y="1418235"/>
                </a:lnTo>
                <a:cubicBezTo>
                  <a:pt x="1976255" y="1418235"/>
                  <a:pt x="2427268" y="1418235"/>
                  <a:pt x="2427268" y="1418235"/>
                </a:cubicBezTo>
                <a:lnTo>
                  <a:pt x="2523204" y="1418235"/>
                </a:lnTo>
                <a:lnTo>
                  <a:pt x="2523204" y="1180970"/>
                </a:lnTo>
                <a:lnTo>
                  <a:pt x="2940171" y="1180970"/>
                </a:lnTo>
                <a:lnTo>
                  <a:pt x="2940171" y="944174"/>
                </a:lnTo>
                <a:lnTo>
                  <a:pt x="3126426" y="944174"/>
                </a:lnTo>
                <a:lnTo>
                  <a:pt x="3126426" y="706909"/>
                </a:lnTo>
                <a:lnTo>
                  <a:pt x="3227977" y="706909"/>
                </a:lnTo>
                <a:lnTo>
                  <a:pt x="3227977" y="944174"/>
                </a:lnTo>
                <a:lnTo>
                  <a:pt x="3677938" y="944174"/>
                </a:lnTo>
                <a:lnTo>
                  <a:pt x="3677938" y="1180970"/>
                </a:lnTo>
                <a:lnTo>
                  <a:pt x="3778553" y="1180970"/>
                </a:lnTo>
                <a:lnTo>
                  <a:pt x="3778553" y="944174"/>
                </a:lnTo>
                <a:lnTo>
                  <a:pt x="3987855" y="944174"/>
                </a:lnTo>
                <a:lnTo>
                  <a:pt x="3987855" y="706909"/>
                </a:lnTo>
                <a:lnTo>
                  <a:pt x="4569902" y="706909"/>
                </a:lnTo>
                <a:lnTo>
                  <a:pt x="4569902" y="944174"/>
                </a:lnTo>
                <a:lnTo>
                  <a:pt x="5039400" y="944174"/>
                </a:lnTo>
                <a:lnTo>
                  <a:pt x="5039400" y="707377"/>
                </a:lnTo>
                <a:lnTo>
                  <a:pt x="5496262" y="707377"/>
                </a:lnTo>
                <a:lnTo>
                  <a:pt x="5496262" y="470580"/>
                </a:lnTo>
                <a:lnTo>
                  <a:pt x="5302755" y="470580"/>
                </a:lnTo>
                <a:lnTo>
                  <a:pt x="5302755" y="233784"/>
                </a:lnTo>
                <a:lnTo>
                  <a:pt x="6042859" y="233784"/>
                </a:lnTo>
                <a:close/>
              </a:path>
            </a:pathLst>
          </a:custGeom>
          <a:solidFill>
            <a:srgbClr val="00153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38338FB2-C183-D6B7-9264-764B51F4094F}"/>
              </a:ext>
            </a:extLst>
          </p:cNvPr>
          <p:cNvSpPr>
            <a:spLocks noGrp="1"/>
          </p:cNvSpPr>
          <p:nvPr>
            <p:ph type="title"/>
          </p:nvPr>
        </p:nvSpPr>
        <p:spPr>
          <a:xfrm>
            <a:off x="5310000" y="1170000"/>
            <a:ext cx="6120000" cy="553998"/>
          </a:xfrm>
        </p:spPr>
        <p:txBody>
          <a:bodyPr/>
          <a:lstStyle>
            <a:lvl1pPr>
              <a:defRPr>
                <a:solidFill>
                  <a:schemeClr val="tx1"/>
                </a:solidFill>
              </a:defRPr>
            </a:lvl1pPr>
          </a:lstStyle>
          <a:p>
            <a:r>
              <a:rPr lang="en-US"/>
              <a:t>Click to edit Master title style</a:t>
            </a:r>
            <a:endParaRPr lang="en-GB" dirty="0"/>
          </a:p>
        </p:txBody>
      </p:sp>
      <p:sp>
        <p:nvSpPr>
          <p:cNvPr id="7" name="Slide Number">
            <a:extLst>
              <a:ext uri="{FF2B5EF4-FFF2-40B4-BE49-F238E27FC236}">
                <a16:creationId xmlns:a16="http://schemas.microsoft.com/office/drawing/2014/main" id="{BFFDAF92-1BC5-7002-640D-ADB8F1978CDA}"/>
              </a:ext>
            </a:extLst>
          </p:cNvPr>
          <p:cNvSpPr>
            <a:spLocks noGrp="1"/>
          </p:cNvSpPr>
          <p:nvPr>
            <p:ph type="sldNum" sz="quarter" idx="4"/>
            <p:custDataLst>
              <p:tags r:id="rId2"/>
            </p:custDataLst>
          </p:nvPr>
        </p:nvSpPr>
        <p:spPr>
          <a:xfrm>
            <a:off x="3653958" y="6335062"/>
            <a:ext cx="247973" cy="153888"/>
          </a:xfrm>
          <a:prstGeom prst="rect">
            <a:avLst/>
          </a:prstGeom>
        </p:spPr>
        <p:txBody>
          <a:bodyPr wrap="none" lIns="90000" tIns="0" rIns="0" bIns="0">
            <a:spAutoFit/>
          </a:bodyPr>
          <a:lstStyle>
            <a:lvl1pPr>
              <a:defRPr lang="en-GB" sz="1000" smtClean="0"/>
            </a:lvl1pPr>
          </a:lstStyle>
          <a:p>
            <a:fld id="{6686A102-957E-47D3-A22D-E8508A8052D6}" type="slidenum">
              <a:rPr lang="en-GB" smtClean="0"/>
              <a:pPr/>
              <a:t>‹#›</a:t>
            </a:fld>
            <a:endParaRPr lang="en-GB" dirty="0"/>
          </a:p>
        </p:txBody>
      </p:sp>
      <p:sp>
        <p:nvSpPr>
          <p:cNvPr id="8" name="Title">
            <a:extLst>
              <a:ext uri="{FF2B5EF4-FFF2-40B4-BE49-F238E27FC236}">
                <a16:creationId xmlns:a16="http://schemas.microsoft.com/office/drawing/2014/main" id="{8BF44CFF-1671-9E1D-62CB-66A15939293A}"/>
              </a:ext>
            </a:extLst>
          </p:cNvPr>
          <p:cNvSpPr txBox="1">
            <a:spLocks/>
          </p:cNvSpPr>
          <p:nvPr>
            <p:custDataLst>
              <p:tags r:id="rId3"/>
            </p:custDataLst>
          </p:nvPr>
        </p:nvSpPr>
        <p:spPr>
          <a:xfrm>
            <a:off x="785814" y="6335062"/>
            <a:ext cx="2817587" cy="153888"/>
          </a:xfrm>
          <a:prstGeom prst="rect">
            <a:avLst/>
          </a:prstGeom>
        </p:spPr>
        <p:txBody>
          <a:bodyPr wrap="none" lIns="0" tIns="0" rIns="90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a:t>Technology and Tax: future outlook for charities </a:t>
            </a:r>
            <a:endParaRPr sz="1000" dirty="0"/>
          </a:p>
        </p:txBody>
      </p:sp>
      <p:sp>
        <p:nvSpPr>
          <p:cNvPr id="9" name="Vertical bar">
            <a:extLst>
              <a:ext uri="{FF2B5EF4-FFF2-40B4-BE49-F238E27FC236}">
                <a16:creationId xmlns:a16="http://schemas.microsoft.com/office/drawing/2014/main" id="{7C729851-D554-4930-3D79-6A2593469939}"/>
              </a:ext>
            </a:extLst>
          </p:cNvPr>
          <p:cNvSpPr txBox="1">
            <a:spLocks/>
          </p:cNvSpPr>
          <p:nvPr>
            <p:custDataLst>
              <p:tags r:id="rId4"/>
            </p:custDataLst>
          </p:nvPr>
        </p:nvSpPr>
        <p:spPr>
          <a:xfrm>
            <a:off x="3603401" y="6335062"/>
            <a:ext cx="50557" cy="176751"/>
          </a:xfrm>
          <a:prstGeom prst="rect">
            <a:avLst/>
          </a:prstGeom>
        </p:spPr>
        <p:txBody>
          <a:bodyPr t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dirty="0"/>
              <a:t>|</a:t>
            </a:r>
            <a:endParaRPr sz="1000" dirty="0"/>
          </a:p>
        </p:txBody>
      </p:sp>
      <p:pic>
        <p:nvPicPr>
          <p:cNvPr id="4" name="Logo">
            <a:extLst>
              <a:ext uri="{FF2B5EF4-FFF2-40B4-BE49-F238E27FC236}">
                <a16:creationId xmlns:a16="http://schemas.microsoft.com/office/drawing/2014/main" id="{FB6DC4FA-7505-2CC7-2D58-B7400C88BFB8}"/>
              </a:ext>
            </a:extLst>
          </p:cNvPr>
          <p:cNvPicPr>
            <a:picLocks/>
          </p:cNvPicPr>
          <p:nvPr>
            <p:custDataLst>
              <p:tags r:id="rId5"/>
            </p:custDataLst>
          </p:nvPr>
        </p:nvPicPr>
        <p:blipFill rotWithShape="1">
          <a:blip r:embed="rId7">
            <a:extLst>
              <a:ext uri="{96DAC541-7B7A-43D3-8B79-37D633B846F1}">
                <asvg:svgBlip xmlns:asvg="http://schemas.microsoft.com/office/drawing/2016/SVG/main" r:embed="rId8"/>
              </a:ext>
            </a:extLst>
          </a:blip>
          <a:srcRect t="80" b="80"/>
          <a:stretch/>
        </p:blipFill>
        <p:spPr bwMode="black">
          <a:xfrm>
            <a:off x="10866053" y="278965"/>
            <a:ext cx="900000" cy="378445"/>
          </a:xfrm>
          <a:prstGeom prst="rect">
            <a:avLst/>
          </a:prstGeom>
        </p:spPr>
      </p:pic>
    </p:spTree>
    <p:extLst>
      <p:ext uri="{BB962C8B-B14F-4D97-AF65-F5344CB8AC3E}">
        <p14:creationId xmlns:p14="http://schemas.microsoft.com/office/powerpoint/2010/main" val="537190564"/>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Agenda 2 column">
    <p:bg>
      <p:bgRef idx="1001">
        <a:schemeClr val="bg2"/>
      </p:bgRef>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0649393-5D04-B828-1511-35BF1AD5363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pic>
        <p:nvPicPr>
          <p:cNvPr id="3" name="Logo">
            <a:extLst>
              <a:ext uri="{FF2B5EF4-FFF2-40B4-BE49-F238E27FC236}">
                <a16:creationId xmlns:a16="http://schemas.microsoft.com/office/drawing/2014/main" id="{67B04317-F9B6-6F87-C265-5DAB4002DA06}"/>
              </a:ext>
            </a:extLst>
          </p:cNvPr>
          <p:cNvPicPr>
            <a:picLocks/>
          </p:cNvPicPr>
          <p:nvPr>
            <p:custDataLst>
              <p:tags r:id="rId1"/>
            </p:custDataLst>
          </p:nvPr>
        </p:nvPicPr>
        <p:blipFill rotWithShape="1">
          <a:blip r:embed="rId3">
            <a:extLst>
              <a:ext uri="{96DAC541-7B7A-43D3-8B79-37D633B846F1}">
                <asvg:svgBlip xmlns:asvg="http://schemas.microsoft.com/office/drawing/2016/SVG/main" r:embed="rId4"/>
              </a:ext>
            </a:extLst>
          </a:blip>
          <a:srcRect t="80" b="80"/>
          <a:stretch/>
        </p:blipFill>
        <p:spPr bwMode="black">
          <a:xfrm>
            <a:off x="10866053" y="278965"/>
            <a:ext cx="900000" cy="385227"/>
          </a:xfrm>
          <a:prstGeom prst="rect">
            <a:avLst/>
          </a:prstGeom>
        </p:spPr>
      </p:pic>
      <p:sp>
        <p:nvSpPr>
          <p:cNvPr id="6" name="Slide Number Placeholder 5">
            <a:extLst>
              <a:ext uri="{FF2B5EF4-FFF2-40B4-BE49-F238E27FC236}">
                <a16:creationId xmlns:a16="http://schemas.microsoft.com/office/drawing/2014/main" id="{F84A8E04-419D-5FE8-1817-93F652AC087B}"/>
              </a:ext>
            </a:extLst>
          </p:cNvPr>
          <p:cNvSpPr>
            <a:spLocks noGrp="1"/>
          </p:cNvSpPr>
          <p:nvPr>
            <p:ph type="sldNum" sz="quarter" idx="10"/>
          </p:nvPr>
        </p:nvSpPr>
        <p:spPr/>
        <p:txBody>
          <a:bodyPr/>
          <a:lstStyle/>
          <a:p>
            <a:fld id="{6686A102-957E-47D3-A22D-E8508A8052D6}" type="slidenum">
              <a:rPr lang="en-GB" smtClean="0"/>
              <a:pPr/>
              <a:t>‹#›</a:t>
            </a:fld>
            <a:endParaRPr lang="en-GB" dirty="0"/>
          </a:p>
        </p:txBody>
      </p:sp>
    </p:spTree>
    <p:extLst>
      <p:ext uri="{BB962C8B-B14F-4D97-AF65-F5344CB8AC3E}">
        <p14:creationId xmlns:p14="http://schemas.microsoft.com/office/powerpoint/2010/main" val="3316104277"/>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Introduction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D93F-7746-7B38-F6CB-3BBB191843CC}"/>
              </a:ext>
            </a:extLst>
          </p:cNvPr>
          <p:cNvSpPr>
            <a:spLocks noGrp="1"/>
          </p:cNvSpPr>
          <p:nvPr>
            <p:ph type="title"/>
          </p:nvPr>
        </p:nvSpPr>
        <p:spPr>
          <a:xfrm>
            <a:off x="4410000" y="1170000"/>
            <a:ext cx="6996113" cy="553998"/>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EC47CF2A-56C1-F154-8DD1-03D084665FE9}"/>
              </a:ext>
            </a:extLst>
          </p:cNvPr>
          <p:cNvSpPr>
            <a:spLocks noGrp="1"/>
          </p:cNvSpPr>
          <p:nvPr>
            <p:ph type="body" sz="quarter" idx="25"/>
          </p:nvPr>
        </p:nvSpPr>
        <p:spPr>
          <a:xfrm>
            <a:off x="4410075" y="1898650"/>
            <a:ext cx="6996113" cy="3421063"/>
          </a:xfrm>
        </p:spPr>
        <p:txBody>
          <a:bodyPr numCol="1"/>
          <a:lstStyle>
            <a:lvl1pPr>
              <a:defRPr sz="1600">
                <a:solidFill>
                  <a:schemeClr val="tx1"/>
                </a:solidFill>
              </a:defRPr>
            </a:lvl1pPr>
            <a:lvl2pPr>
              <a:buClr>
                <a:schemeClr val="tx1"/>
              </a:buCl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Logo">
            <a:extLst>
              <a:ext uri="{FF2B5EF4-FFF2-40B4-BE49-F238E27FC236}">
                <a16:creationId xmlns:a16="http://schemas.microsoft.com/office/drawing/2014/main" id="{A7FBDCB7-2FDD-A3CA-BD6D-50A482160603}"/>
              </a:ext>
            </a:extLst>
          </p:cNvPr>
          <p:cNvPicPr>
            <a:picLocks/>
          </p:cNvPicPr>
          <p:nvPr>
            <p:custDataLst>
              <p:tags r:id="rId1"/>
            </p:custDataLst>
          </p:nvPr>
        </p:nvPicPr>
        <p:blipFill rotWithShape="1">
          <a:blip r:embed="rId3">
            <a:extLst>
              <a:ext uri="{96DAC541-7B7A-43D3-8B79-37D633B846F1}">
                <asvg:svgBlip xmlns:asvg="http://schemas.microsoft.com/office/drawing/2016/SVG/main" r:embed="rId4"/>
              </a:ext>
            </a:extLst>
          </a:blip>
          <a:srcRect t="80" b="80"/>
          <a:stretch/>
        </p:blipFill>
        <p:spPr bwMode="black">
          <a:xfrm>
            <a:off x="10866053" y="278965"/>
            <a:ext cx="900000" cy="385227"/>
          </a:xfrm>
          <a:prstGeom prst="rect">
            <a:avLst/>
          </a:prstGeom>
        </p:spPr>
      </p:pic>
    </p:spTree>
    <p:extLst>
      <p:ext uri="{BB962C8B-B14F-4D97-AF65-F5344CB8AC3E}">
        <p14:creationId xmlns:p14="http://schemas.microsoft.com/office/powerpoint/2010/main" val="1267869712"/>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 Introduction slide 2">
    <p:bg>
      <p:bgRef idx="1001">
        <a:schemeClr val="bg2"/>
      </p:bgRef>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C47CF2A-56C1-F154-8DD1-03D084665FE9}"/>
              </a:ext>
            </a:extLst>
          </p:cNvPr>
          <p:cNvSpPr>
            <a:spLocks noGrp="1"/>
          </p:cNvSpPr>
          <p:nvPr>
            <p:ph type="body" sz="quarter" idx="25"/>
          </p:nvPr>
        </p:nvSpPr>
        <p:spPr>
          <a:xfrm>
            <a:off x="5286375" y="2592000"/>
            <a:ext cx="6119813" cy="1015200"/>
          </a:xfrm>
        </p:spPr>
        <p:txBody>
          <a:bodyPr numCol="1" anchor="ctr" anchorCtr="0">
            <a:noAutofit/>
          </a:bodyPr>
          <a:lstStyle>
            <a:lvl1pPr>
              <a:defRPr sz="6000">
                <a:solidFill>
                  <a:schemeClr val="tx1"/>
                </a:solidFill>
              </a:defRPr>
            </a:lvl1pPr>
            <a:lvl2pPr>
              <a:buClr>
                <a:schemeClr val="tx1"/>
              </a:buClr>
              <a:defRPr sz="6000">
                <a:solidFill>
                  <a:schemeClr val="tx1"/>
                </a:solidFill>
              </a:defRPr>
            </a:lvl2pPr>
            <a:lvl3pPr>
              <a:defRPr sz="6000">
                <a:solidFill>
                  <a:schemeClr val="tx1"/>
                </a:solidFill>
              </a:defRPr>
            </a:lvl3pPr>
            <a:lvl4pPr>
              <a:defRPr sz="6000">
                <a:solidFill>
                  <a:schemeClr val="tx1"/>
                </a:solidFill>
              </a:defRPr>
            </a:lvl4pPr>
            <a:lvl5pPr>
              <a:defRPr sz="6000">
                <a:solidFill>
                  <a:schemeClr val="tx1"/>
                </a:solidFill>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Logo">
            <a:extLst>
              <a:ext uri="{FF2B5EF4-FFF2-40B4-BE49-F238E27FC236}">
                <a16:creationId xmlns:a16="http://schemas.microsoft.com/office/drawing/2014/main" id="{A7FBDCB7-2FDD-A3CA-BD6D-50A482160603}"/>
              </a:ext>
            </a:extLst>
          </p:cNvPr>
          <p:cNvPicPr>
            <a:picLocks/>
          </p:cNvPicPr>
          <p:nvPr>
            <p:custDataLst>
              <p:tags r:id="rId1"/>
            </p:custDataLst>
          </p:nvPr>
        </p:nvPicPr>
        <p:blipFill rotWithShape="1">
          <a:blip r:embed="rId3">
            <a:extLst>
              <a:ext uri="{96DAC541-7B7A-43D3-8B79-37D633B846F1}">
                <asvg:svgBlip xmlns:asvg="http://schemas.microsoft.com/office/drawing/2016/SVG/main" r:embed="rId4"/>
              </a:ext>
            </a:extLst>
          </a:blip>
          <a:srcRect t="80" b="80"/>
          <a:stretch/>
        </p:blipFill>
        <p:spPr bwMode="black">
          <a:xfrm>
            <a:off x="10866053" y="278965"/>
            <a:ext cx="900000" cy="385227"/>
          </a:xfrm>
          <a:prstGeom prst="rect">
            <a:avLst/>
          </a:prstGeom>
        </p:spPr>
      </p:pic>
    </p:spTree>
    <p:extLst>
      <p:ext uri="{BB962C8B-B14F-4D97-AF65-F5344CB8AC3E}">
        <p14:creationId xmlns:p14="http://schemas.microsoft.com/office/powerpoint/2010/main" val="15106906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idnight blue">
    <p:bg>
      <p:bgRef idx="1001">
        <a:schemeClr val="bg2"/>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B47892-F2A9-F5F0-3E58-14A85ACB87DB}"/>
              </a:ext>
            </a:extLst>
          </p:cNvPr>
          <p:cNvSpPr>
            <a:spLocks noGrp="1"/>
          </p:cNvSpPr>
          <p:nvPr>
            <p:ph type="sldNum" sz="quarter" idx="10"/>
          </p:nvPr>
        </p:nvSpPr>
        <p:spPr/>
        <p:txBody>
          <a:bodyPr/>
          <a:lstStyle/>
          <a:p>
            <a:fld id="{6686A102-957E-47D3-A22D-E8508A8052D6}" type="slidenum">
              <a:rPr lang="en-GB" smtClean="0"/>
              <a:pPr/>
              <a:t>‹#›</a:t>
            </a:fld>
            <a:endParaRPr lang="en-GB" dirty="0"/>
          </a:p>
        </p:txBody>
      </p:sp>
      <p:pic>
        <p:nvPicPr>
          <p:cNvPr id="6" name="Logo">
            <a:extLst>
              <a:ext uri="{FF2B5EF4-FFF2-40B4-BE49-F238E27FC236}">
                <a16:creationId xmlns:a16="http://schemas.microsoft.com/office/drawing/2014/main" id="{EBCE3016-E5AD-E4ED-8714-1410EDC945A5}"/>
              </a:ext>
            </a:extLst>
          </p:cNvPr>
          <p:cNvPicPr>
            <a:picLocks/>
          </p:cNvPicPr>
          <p:nvPr>
            <p:custDataLst>
              <p:tags r:id="rId1"/>
            </p:custDataLst>
          </p:nvPr>
        </p:nvPicPr>
        <p:blipFill rotWithShape="1">
          <a:blip r:embed="rId3">
            <a:extLst>
              <a:ext uri="{96DAC541-7B7A-43D3-8B79-37D633B846F1}">
                <asvg:svgBlip xmlns:asvg="http://schemas.microsoft.com/office/drawing/2016/SVG/main" r:embed="rId4"/>
              </a:ext>
            </a:extLst>
          </a:blip>
          <a:srcRect t="80" b="80"/>
          <a:stretch/>
        </p:blipFill>
        <p:spPr bwMode="black">
          <a:xfrm>
            <a:off x="10866053" y="278965"/>
            <a:ext cx="900000" cy="378445"/>
          </a:xfrm>
          <a:prstGeom prst="rect">
            <a:avLst/>
          </a:prstGeom>
        </p:spPr>
      </p:pic>
    </p:spTree>
    <p:extLst>
      <p:ext uri="{BB962C8B-B14F-4D97-AF65-F5344CB8AC3E}">
        <p14:creationId xmlns:p14="http://schemas.microsoft.com/office/powerpoint/2010/main" val="769862902"/>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21D6-28C3-188B-B05C-8C9C125772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77D4EA-6A18-7C68-D50C-B6C55258B8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7F01C4D1-D39C-68C5-3163-C54A39F0A412}"/>
              </a:ext>
            </a:extLst>
          </p:cNvPr>
          <p:cNvSpPr>
            <a:spLocks noGrp="1"/>
          </p:cNvSpPr>
          <p:nvPr>
            <p:ph type="sldNum" sz="quarter" idx="12"/>
          </p:nvPr>
        </p:nvSpPr>
        <p:spPr/>
        <p:txBody>
          <a:bodyPr/>
          <a:lstStyle/>
          <a:p>
            <a:fld id="{6686A102-957E-47D3-A22D-E8508A8052D6}" type="slidenum">
              <a:rPr lang="en-GB" smtClean="0"/>
              <a:t>‹#›</a:t>
            </a:fld>
            <a:endParaRPr lang="en-GB"/>
          </a:p>
        </p:txBody>
      </p:sp>
    </p:spTree>
    <p:extLst>
      <p:ext uri="{BB962C8B-B14F-4D97-AF65-F5344CB8AC3E}">
        <p14:creationId xmlns:p14="http://schemas.microsoft.com/office/powerpoint/2010/main" val="26430821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101B-7377-DB9B-D995-1FBA7C2022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DE1403-9C3D-5E3E-BAD8-8F2816C1EA3C}"/>
              </a:ext>
            </a:extLst>
          </p:cNvPr>
          <p:cNvSpPr>
            <a:spLocks noGrp="1"/>
          </p:cNvSpPr>
          <p:nvPr>
            <p:ph sz="half" idx="1"/>
          </p:nvPr>
        </p:nvSpPr>
        <p:spPr>
          <a:xfrm>
            <a:off x="785814" y="1898649"/>
            <a:ext cx="5219700" cy="4319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001550-8496-84A3-0440-94C51AFF3FE2}"/>
              </a:ext>
            </a:extLst>
          </p:cNvPr>
          <p:cNvSpPr>
            <a:spLocks noGrp="1"/>
          </p:cNvSpPr>
          <p:nvPr>
            <p:ph sz="half" idx="2"/>
          </p:nvPr>
        </p:nvSpPr>
        <p:spPr>
          <a:xfrm>
            <a:off x="6186488" y="1898649"/>
            <a:ext cx="5219700" cy="4319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1E3A6D44-08BF-C861-B641-5146D9459313}"/>
              </a:ext>
            </a:extLst>
          </p:cNvPr>
          <p:cNvSpPr>
            <a:spLocks noGrp="1"/>
          </p:cNvSpPr>
          <p:nvPr>
            <p:ph type="sldNum" sz="quarter" idx="12"/>
          </p:nvPr>
        </p:nvSpPr>
        <p:spPr/>
        <p:txBody>
          <a:bodyPr/>
          <a:lstStyle/>
          <a:p>
            <a:fld id="{6686A102-957E-47D3-A22D-E8508A8052D6}" type="slidenum">
              <a:rPr lang="en-GB" smtClean="0"/>
              <a:t>‹#›</a:t>
            </a:fld>
            <a:endParaRPr lang="en-GB"/>
          </a:p>
        </p:txBody>
      </p:sp>
    </p:spTree>
    <p:extLst>
      <p:ext uri="{BB962C8B-B14F-4D97-AF65-F5344CB8AC3E}">
        <p14:creationId xmlns:p14="http://schemas.microsoft.com/office/powerpoint/2010/main" val="6935233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8643208-BB47-68E5-7F6B-0F916B6269A3}"/>
              </a:ext>
            </a:extLst>
          </p:cNvPr>
          <p:cNvSpPr>
            <a:spLocks noGrp="1"/>
          </p:cNvSpPr>
          <p:nvPr>
            <p:ph type="title"/>
          </p:nvPr>
        </p:nvSpPr>
        <p:spPr>
          <a:xfrm>
            <a:off x="785813" y="694800"/>
            <a:ext cx="10620375" cy="553998"/>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9D9F6D4-037F-1A4F-4163-D691618F048E}"/>
              </a:ext>
            </a:extLst>
          </p:cNvPr>
          <p:cNvSpPr>
            <a:spLocks noGrp="1"/>
          </p:cNvSpPr>
          <p:nvPr>
            <p:ph type="body" idx="1"/>
          </p:nvPr>
        </p:nvSpPr>
        <p:spPr>
          <a:xfrm>
            <a:off x="785813" y="1898650"/>
            <a:ext cx="5219700" cy="381600"/>
          </a:xfrm>
        </p:spPr>
        <p:txBody>
          <a:bodyPr anchor="t" anchorCtr="0"/>
          <a:lstStyle>
            <a:lvl1pPr marL="0" indent="0">
              <a:buNone/>
              <a:defRPr sz="2000" b="1">
                <a:solidFill>
                  <a:schemeClr val="accent1"/>
                </a:solidFill>
              </a:defRPr>
            </a:lvl1pPr>
            <a:lvl2pPr marL="0" indent="0">
              <a:buNone/>
              <a:defRPr sz="2000" b="1">
                <a:solidFill>
                  <a:schemeClr val="accent2"/>
                </a:solidFill>
              </a:defRPr>
            </a:lvl2pPr>
            <a:lvl3pPr marL="0" indent="0">
              <a:buNone/>
              <a:defRPr sz="2000" b="1">
                <a:solidFill>
                  <a:schemeClr val="accent2"/>
                </a:solidFill>
              </a:defRPr>
            </a:lvl3pPr>
            <a:lvl4pPr marL="0" indent="0">
              <a:buNone/>
              <a:defRPr sz="2000" b="1">
                <a:solidFill>
                  <a:schemeClr val="accent2"/>
                </a:solidFill>
              </a:defRPr>
            </a:lvl4pPr>
            <a:lvl5pPr marL="0" indent="0">
              <a:buNone/>
              <a:defRPr sz="2000" b="1">
                <a:solidFill>
                  <a:schemeClr val="accent2"/>
                </a:solidFill>
              </a:defRPr>
            </a:lvl5pPr>
            <a:lvl6pPr marL="0" indent="0">
              <a:buNone/>
              <a:defRPr sz="2000" b="1">
                <a:solidFill>
                  <a:schemeClr val="accent2"/>
                </a:solidFill>
              </a:defRPr>
            </a:lvl6pPr>
            <a:lvl7pPr marL="0" indent="0">
              <a:buNone/>
              <a:defRPr sz="2000" b="1">
                <a:solidFill>
                  <a:schemeClr val="accent2"/>
                </a:solidFill>
              </a:defRPr>
            </a:lvl7pPr>
            <a:lvl8pPr marL="0" indent="0">
              <a:buNone/>
              <a:defRPr sz="2000" b="1">
                <a:solidFill>
                  <a:schemeClr val="accent2"/>
                </a:solidFill>
              </a:defRPr>
            </a:lvl8pPr>
            <a:lvl9pPr marL="0" indent="0">
              <a:buNone/>
              <a:defRPr sz="2000" b="1">
                <a:solidFill>
                  <a:schemeClr val="accent2"/>
                </a:solidFill>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C54A003B-4BED-813B-ECDA-6F525B485A1A}"/>
              </a:ext>
            </a:extLst>
          </p:cNvPr>
          <p:cNvSpPr>
            <a:spLocks noGrp="1"/>
          </p:cNvSpPr>
          <p:nvPr>
            <p:ph sz="half" idx="2"/>
          </p:nvPr>
        </p:nvSpPr>
        <p:spPr>
          <a:xfrm>
            <a:off x="785813" y="2280250"/>
            <a:ext cx="5219700" cy="3937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BEFCF32B-215B-684B-A1C6-1732962020B4}"/>
              </a:ext>
            </a:extLst>
          </p:cNvPr>
          <p:cNvSpPr>
            <a:spLocks noGrp="1"/>
          </p:cNvSpPr>
          <p:nvPr>
            <p:ph type="body" sz="quarter" idx="3"/>
          </p:nvPr>
        </p:nvSpPr>
        <p:spPr>
          <a:xfrm>
            <a:off x="6186488" y="1898650"/>
            <a:ext cx="5219700" cy="381600"/>
          </a:xfrm>
        </p:spPr>
        <p:txBody>
          <a:bodyPr anchor="t" anchorCtr="0"/>
          <a:lstStyle>
            <a:lvl1pPr marL="0" indent="0">
              <a:buNone/>
              <a:defRPr sz="2000" b="1">
                <a:solidFill>
                  <a:schemeClr val="accent1"/>
                </a:solidFill>
              </a:defRPr>
            </a:lvl1pPr>
            <a:lvl2pPr marL="0" indent="0">
              <a:buNone/>
              <a:defRPr sz="2000" b="1">
                <a:solidFill>
                  <a:schemeClr val="accent2"/>
                </a:solidFill>
              </a:defRPr>
            </a:lvl2pPr>
            <a:lvl3pPr marL="0" indent="0">
              <a:buNone/>
              <a:defRPr sz="2000" b="1">
                <a:solidFill>
                  <a:schemeClr val="accent2"/>
                </a:solidFill>
              </a:defRPr>
            </a:lvl3pPr>
            <a:lvl4pPr marL="0" indent="0">
              <a:buNone/>
              <a:defRPr sz="2000" b="1">
                <a:solidFill>
                  <a:schemeClr val="accent2"/>
                </a:solidFill>
              </a:defRPr>
            </a:lvl4pPr>
            <a:lvl5pPr marL="0" indent="0">
              <a:buNone/>
              <a:defRPr sz="2000" b="1">
                <a:solidFill>
                  <a:schemeClr val="accent2"/>
                </a:solidFill>
              </a:defRPr>
            </a:lvl5pPr>
            <a:lvl6pPr marL="0" indent="0">
              <a:buNone/>
              <a:defRPr sz="2000" b="1">
                <a:solidFill>
                  <a:schemeClr val="accent2"/>
                </a:solidFill>
              </a:defRPr>
            </a:lvl6pPr>
            <a:lvl7pPr marL="0" indent="0">
              <a:buNone/>
              <a:defRPr sz="2000" b="1">
                <a:solidFill>
                  <a:schemeClr val="accent2"/>
                </a:solidFill>
              </a:defRPr>
            </a:lvl7pPr>
            <a:lvl8pPr marL="0" indent="0">
              <a:buNone/>
              <a:defRPr sz="2000" b="1">
                <a:solidFill>
                  <a:schemeClr val="accent2"/>
                </a:solidFill>
              </a:defRPr>
            </a:lvl8pPr>
            <a:lvl9pPr marL="0" indent="0">
              <a:buNone/>
              <a:defRPr sz="2000" b="1">
                <a:solidFill>
                  <a:schemeClr val="accent2"/>
                </a:solidFill>
              </a:defRPr>
            </a:lvl9pPr>
          </a:lstStyle>
          <a:p>
            <a:pPr lvl="0"/>
            <a:r>
              <a:rPr lang="en-US"/>
              <a:t>Click to edit Master text styles</a:t>
            </a:r>
          </a:p>
        </p:txBody>
      </p:sp>
      <p:sp>
        <p:nvSpPr>
          <p:cNvPr id="6" name="Content Placeholder 5">
            <a:extLst>
              <a:ext uri="{FF2B5EF4-FFF2-40B4-BE49-F238E27FC236}">
                <a16:creationId xmlns:a16="http://schemas.microsoft.com/office/drawing/2014/main" id="{1724BB1C-35F4-76AB-34BD-883F4C92F9B4}"/>
              </a:ext>
            </a:extLst>
          </p:cNvPr>
          <p:cNvSpPr>
            <a:spLocks noGrp="1"/>
          </p:cNvSpPr>
          <p:nvPr>
            <p:ph sz="quarter" idx="4"/>
          </p:nvPr>
        </p:nvSpPr>
        <p:spPr>
          <a:xfrm>
            <a:off x="6186488" y="2280250"/>
            <a:ext cx="5219700" cy="3937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a:extLst>
              <a:ext uri="{FF2B5EF4-FFF2-40B4-BE49-F238E27FC236}">
                <a16:creationId xmlns:a16="http://schemas.microsoft.com/office/drawing/2014/main" id="{D4286FB3-827A-BAC0-BC90-7E5565AB6241}"/>
              </a:ext>
            </a:extLst>
          </p:cNvPr>
          <p:cNvSpPr>
            <a:spLocks noGrp="1"/>
          </p:cNvSpPr>
          <p:nvPr>
            <p:ph type="sldNum" sz="quarter" idx="12"/>
          </p:nvPr>
        </p:nvSpPr>
        <p:spPr/>
        <p:txBody>
          <a:bodyPr/>
          <a:lstStyle/>
          <a:p>
            <a:fld id="{6686A102-957E-47D3-A22D-E8508A8052D6}" type="slidenum">
              <a:rPr lang="en-GB" smtClean="0"/>
              <a:t>‹#›</a:t>
            </a:fld>
            <a:endParaRPr lang="en-GB"/>
          </a:p>
        </p:txBody>
      </p:sp>
    </p:spTree>
    <p:extLst>
      <p:ext uri="{BB962C8B-B14F-4D97-AF65-F5344CB8AC3E}">
        <p14:creationId xmlns:p14="http://schemas.microsoft.com/office/powerpoint/2010/main" val="3930628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7792F-65E0-2F0E-A986-40F6AD8B1DD2}"/>
              </a:ext>
            </a:extLst>
          </p:cNvPr>
          <p:cNvSpPr>
            <a:spLocks noGrp="1"/>
          </p:cNvSpPr>
          <p:nvPr>
            <p:ph type="title"/>
          </p:nvPr>
        </p:nvSpPr>
        <p:spPr/>
        <p:txBody>
          <a:bodyPr/>
          <a:lstStyle/>
          <a:p>
            <a:r>
              <a:rPr lang="en-US"/>
              <a:t>Click to edit Master title style</a:t>
            </a:r>
            <a:endParaRPr lang="en-GB" dirty="0"/>
          </a:p>
        </p:txBody>
      </p:sp>
      <p:sp>
        <p:nvSpPr>
          <p:cNvPr id="5" name="Slide Number Placeholder 4">
            <a:extLst>
              <a:ext uri="{FF2B5EF4-FFF2-40B4-BE49-F238E27FC236}">
                <a16:creationId xmlns:a16="http://schemas.microsoft.com/office/drawing/2014/main" id="{86C65AE3-0C2B-E01A-62AC-907E10AF193E}"/>
              </a:ext>
            </a:extLst>
          </p:cNvPr>
          <p:cNvSpPr>
            <a:spLocks noGrp="1"/>
          </p:cNvSpPr>
          <p:nvPr>
            <p:ph type="sldNum" sz="quarter" idx="12"/>
          </p:nvPr>
        </p:nvSpPr>
        <p:spPr/>
        <p:txBody>
          <a:bodyPr/>
          <a:lstStyle/>
          <a:p>
            <a:fld id="{6686A102-957E-47D3-A22D-E8508A8052D6}" type="slidenum">
              <a:rPr lang="en-GB" smtClean="0"/>
              <a:t>‹#›</a:t>
            </a:fld>
            <a:endParaRPr lang="en-GB"/>
          </a:p>
        </p:txBody>
      </p:sp>
    </p:spTree>
    <p:extLst>
      <p:ext uri="{BB962C8B-B14F-4D97-AF65-F5344CB8AC3E}">
        <p14:creationId xmlns:p14="http://schemas.microsoft.com/office/powerpoint/2010/main" val="695337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5952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Photo and text layout 1">
    <p:spTree>
      <p:nvGrpSpPr>
        <p:cNvPr id="1" name=""/>
        <p:cNvGrpSpPr/>
        <p:nvPr/>
      </p:nvGrpSpPr>
      <p:grpSpPr>
        <a:xfrm>
          <a:off x="0" y="0"/>
          <a:ext cx="0" cy="0"/>
          <a:chOff x="0" y="0"/>
          <a:chExt cx="0" cy="0"/>
        </a:xfrm>
      </p:grpSpPr>
      <p:sp>
        <p:nvSpPr>
          <p:cNvPr id="5" name="PoP">
            <a:extLst>
              <a:ext uri="{FF2B5EF4-FFF2-40B4-BE49-F238E27FC236}">
                <a16:creationId xmlns:a16="http://schemas.microsoft.com/office/drawing/2014/main" id="{E72A0725-2CBB-4371-CBB1-F4914932FA20}"/>
              </a:ext>
            </a:extLst>
          </p:cNvPr>
          <p:cNvSpPr>
            <a:spLocks noChangeAspect="1"/>
          </p:cNvSpPr>
          <p:nvPr>
            <p:custDataLst>
              <p:tags r:id="rId1"/>
            </p:custDataLst>
          </p:nvPr>
        </p:nvSpPr>
        <p:spPr>
          <a:xfrm>
            <a:off x="9666976" y="5688000"/>
            <a:ext cx="2525024" cy="1170000"/>
          </a:xfrm>
          <a:custGeom>
            <a:avLst/>
            <a:gdLst>
              <a:gd name="connsiteX0" fmla="*/ 306084 w 2755269"/>
              <a:gd name="connsiteY0" fmla="*/ 1026253 h 1276687"/>
              <a:gd name="connsiteX1" fmla="*/ 795896 w 2755269"/>
              <a:gd name="connsiteY1" fmla="*/ 1026253 h 1276687"/>
              <a:gd name="connsiteX2" fmla="*/ 795896 w 2755269"/>
              <a:gd name="connsiteY2" fmla="*/ 1276687 h 1276687"/>
              <a:gd name="connsiteX3" fmla="*/ 306084 w 2755269"/>
              <a:gd name="connsiteY3" fmla="*/ 1276687 h 1276687"/>
              <a:gd name="connsiteX4" fmla="*/ 0 w 2755269"/>
              <a:gd name="connsiteY4" fmla="*/ 1026253 h 1276687"/>
              <a:gd name="connsiteX5" fmla="*/ 195924 w 2755269"/>
              <a:gd name="connsiteY5" fmla="*/ 1026253 h 1276687"/>
              <a:gd name="connsiteX6" fmla="*/ 195924 w 2755269"/>
              <a:gd name="connsiteY6" fmla="*/ 1276687 h 1276687"/>
              <a:gd name="connsiteX7" fmla="*/ 0 w 2755269"/>
              <a:gd name="connsiteY7" fmla="*/ 1276687 h 1276687"/>
              <a:gd name="connsiteX8" fmla="*/ 2077411 w 2755269"/>
              <a:gd name="connsiteY8" fmla="*/ 772010 h 1276687"/>
              <a:gd name="connsiteX9" fmla="*/ 2077411 w 2755269"/>
              <a:gd name="connsiteY9" fmla="*/ 1026762 h 1276687"/>
              <a:gd name="connsiteX10" fmla="*/ 2256056 w 2755269"/>
              <a:gd name="connsiteY10" fmla="*/ 1026762 h 1276687"/>
              <a:gd name="connsiteX11" fmla="*/ 2256056 w 2755269"/>
              <a:gd name="connsiteY11" fmla="*/ 772010 h 1276687"/>
              <a:gd name="connsiteX12" fmla="*/ 766291 w 2755269"/>
              <a:gd name="connsiteY12" fmla="*/ 514970 h 1276687"/>
              <a:gd name="connsiteX13" fmla="*/ 962216 w 2755269"/>
              <a:gd name="connsiteY13" fmla="*/ 514970 h 1276687"/>
              <a:gd name="connsiteX14" fmla="*/ 962216 w 2755269"/>
              <a:gd name="connsiteY14" fmla="*/ 772135 h 1276687"/>
              <a:gd name="connsiteX15" fmla="*/ 766291 w 2755269"/>
              <a:gd name="connsiteY15" fmla="*/ 772135 h 1276687"/>
              <a:gd name="connsiteX16" fmla="*/ 1562187 w 2755269"/>
              <a:gd name="connsiteY16" fmla="*/ 514842 h 1276687"/>
              <a:gd name="connsiteX17" fmla="*/ 1562187 w 2755269"/>
              <a:gd name="connsiteY17" fmla="*/ 769595 h 1276687"/>
              <a:gd name="connsiteX18" fmla="*/ 1672348 w 2755269"/>
              <a:gd name="connsiteY18" fmla="*/ 769595 h 1276687"/>
              <a:gd name="connsiteX19" fmla="*/ 1672348 w 2755269"/>
              <a:gd name="connsiteY19" fmla="*/ 514842 h 1276687"/>
              <a:gd name="connsiteX20" fmla="*/ 2256310 w 2755269"/>
              <a:gd name="connsiteY20" fmla="*/ 0 h 1276687"/>
              <a:gd name="connsiteX21" fmla="*/ 2755269 w 2755269"/>
              <a:gd name="connsiteY21" fmla="*/ 0 h 1276687"/>
              <a:gd name="connsiteX22" fmla="*/ 2755269 w 2755269"/>
              <a:gd name="connsiteY22" fmla="*/ 1276687 h 1276687"/>
              <a:gd name="connsiteX23" fmla="*/ 906056 w 2755269"/>
              <a:gd name="connsiteY23" fmla="*/ 1276687 h 1276687"/>
              <a:gd name="connsiteX24" fmla="*/ 906056 w 2755269"/>
              <a:gd name="connsiteY24" fmla="*/ 1026253 h 1276687"/>
              <a:gd name="connsiteX25" fmla="*/ 1197529 w 2755269"/>
              <a:gd name="connsiteY25" fmla="*/ 1026253 h 1276687"/>
              <a:gd name="connsiteX26" fmla="*/ 1197529 w 2755269"/>
              <a:gd name="connsiteY26" fmla="*/ 771501 h 1276687"/>
              <a:gd name="connsiteX27" fmla="*/ 1072503 w 2755269"/>
              <a:gd name="connsiteY27" fmla="*/ 771501 h 1276687"/>
              <a:gd name="connsiteX28" fmla="*/ 1072503 w 2755269"/>
              <a:gd name="connsiteY28" fmla="*/ 514333 h 1276687"/>
              <a:gd name="connsiteX29" fmla="*/ 1324588 w 2755269"/>
              <a:gd name="connsiteY29" fmla="*/ 514333 h 1276687"/>
              <a:gd name="connsiteX30" fmla="*/ 1324588 w 2755269"/>
              <a:gd name="connsiteY30" fmla="*/ 257167 h 1276687"/>
              <a:gd name="connsiteX31" fmla="*/ 1434748 w 2755269"/>
              <a:gd name="connsiteY31" fmla="*/ 257167 h 1276687"/>
              <a:gd name="connsiteX32" fmla="*/ 1434748 w 2755269"/>
              <a:gd name="connsiteY32" fmla="*/ 514333 h 1276687"/>
              <a:gd name="connsiteX33" fmla="*/ 1561552 w 2755269"/>
              <a:gd name="connsiteY33" fmla="*/ 514333 h 1276687"/>
              <a:gd name="connsiteX34" fmla="*/ 1561552 w 2755269"/>
              <a:gd name="connsiteY34" fmla="*/ 257167 h 1276687"/>
              <a:gd name="connsiteX35" fmla="*/ 2051364 w 2755269"/>
              <a:gd name="connsiteY35" fmla="*/ 257167 h 1276687"/>
              <a:gd name="connsiteX36" fmla="*/ 2051364 w 2755269"/>
              <a:gd name="connsiteY36" fmla="*/ 514333 h 1276687"/>
              <a:gd name="connsiteX37" fmla="*/ 2451473 w 2755269"/>
              <a:gd name="connsiteY37" fmla="*/ 514333 h 1276687"/>
              <a:gd name="connsiteX38" fmla="*/ 2451473 w 2755269"/>
              <a:gd name="connsiteY38" fmla="*/ 257167 h 1276687"/>
              <a:gd name="connsiteX39" fmla="*/ 2256310 w 2755269"/>
              <a:gd name="connsiteY39" fmla="*/ 257167 h 12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55269" h="1276687">
                <a:moveTo>
                  <a:pt x="306084" y="1026253"/>
                </a:moveTo>
                <a:lnTo>
                  <a:pt x="795896" y="1026253"/>
                </a:lnTo>
                <a:lnTo>
                  <a:pt x="795896" y="1276687"/>
                </a:lnTo>
                <a:lnTo>
                  <a:pt x="306084" y="1276687"/>
                </a:lnTo>
                <a:close/>
                <a:moveTo>
                  <a:pt x="0" y="1026253"/>
                </a:moveTo>
                <a:lnTo>
                  <a:pt x="195924" y="1026253"/>
                </a:lnTo>
                <a:lnTo>
                  <a:pt x="195924" y="1276687"/>
                </a:lnTo>
                <a:lnTo>
                  <a:pt x="0" y="1276687"/>
                </a:lnTo>
                <a:close/>
                <a:moveTo>
                  <a:pt x="2077411" y="772010"/>
                </a:moveTo>
                <a:lnTo>
                  <a:pt x="2077411" y="1026762"/>
                </a:lnTo>
                <a:lnTo>
                  <a:pt x="2256056" y="1026762"/>
                </a:lnTo>
                <a:lnTo>
                  <a:pt x="2256056" y="772010"/>
                </a:lnTo>
                <a:close/>
                <a:moveTo>
                  <a:pt x="766291" y="514970"/>
                </a:moveTo>
                <a:lnTo>
                  <a:pt x="962216" y="514970"/>
                </a:lnTo>
                <a:lnTo>
                  <a:pt x="962216" y="772135"/>
                </a:lnTo>
                <a:lnTo>
                  <a:pt x="766291" y="772135"/>
                </a:lnTo>
                <a:close/>
                <a:moveTo>
                  <a:pt x="1562187" y="514842"/>
                </a:moveTo>
                <a:lnTo>
                  <a:pt x="1562187" y="769595"/>
                </a:lnTo>
                <a:lnTo>
                  <a:pt x="1672348" y="769595"/>
                </a:lnTo>
                <a:lnTo>
                  <a:pt x="1672348" y="514842"/>
                </a:lnTo>
                <a:close/>
                <a:moveTo>
                  <a:pt x="2256310" y="0"/>
                </a:moveTo>
                <a:lnTo>
                  <a:pt x="2755269" y="0"/>
                </a:lnTo>
                <a:lnTo>
                  <a:pt x="2755269" y="1276687"/>
                </a:lnTo>
                <a:lnTo>
                  <a:pt x="906056" y="1276687"/>
                </a:lnTo>
                <a:lnTo>
                  <a:pt x="906056" y="1026253"/>
                </a:lnTo>
                <a:lnTo>
                  <a:pt x="1197529" y="1026253"/>
                </a:lnTo>
                <a:lnTo>
                  <a:pt x="1197529" y="771501"/>
                </a:lnTo>
                <a:lnTo>
                  <a:pt x="1072503" y="771501"/>
                </a:lnTo>
                <a:lnTo>
                  <a:pt x="1072503" y="514333"/>
                </a:lnTo>
                <a:lnTo>
                  <a:pt x="1324588" y="514333"/>
                </a:lnTo>
                <a:lnTo>
                  <a:pt x="1324588" y="257167"/>
                </a:lnTo>
                <a:lnTo>
                  <a:pt x="1434748" y="257167"/>
                </a:lnTo>
                <a:lnTo>
                  <a:pt x="1434748" y="514333"/>
                </a:lnTo>
                <a:lnTo>
                  <a:pt x="1561552" y="514333"/>
                </a:lnTo>
                <a:lnTo>
                  <a:pt x="1561552" y="257167"/>
                </a:lnTo>
                <a:lnTo>
                  <a:pt x="2051364" y="257167"/>
                </a:lnTo>
                <a:lnTo>
                  <a:pt x="2051364" y="514333"/>
                </a:lnTo>
                <a:lnTo>
                  <a:pt x="2451473" y="514333"/>
                </a:lnTo>
                <a:lnTo>
                  <a:pt x="2451473" y="257167"/>
                </a:lnTo>
                <a:lnTo>
                  <a:pt x="2256310" y="257167"/>
                </a:lnTo>
                <a:close/>
              </a:path>
            </a:pathLst>
          </a:custGeom>
          <a:solidFill>
            <a:srgbClr val="E7E7E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53"/>
          </a:p>
        </p:txBody>
      </p:sp>
      <p:sp>
        <p:nvSpPr>
          <p:cNvPr id="4" name="Title Placeholder 13">
            <a:extLst>
              <a:ext uri="{FF2B5EF4-FFF2-40B4-BE49-F238E27FC236}">
                <a16:creationId xmlns:a16="http://schemas.microsoft.com/office/drawing/2014/main" id="{F9FB6AB4-BD52-E671-219E-770825A0F405}"/>
              </a:ext>
            </a:extLst>
          </p:cNvPr>
          <p:cNvSpPr>
            <a:spLocks noGrp="1"/>
          </p:cNvSpPr>
          <p:nvPr>
            <p:ph type="title"/>
          </p:nvPr>
        </p:nvSpPr>
        <p:spPr>
          <a:xfrm>
            <a:off x="5556008" y="709937"/>
            <a:ext cx="5832011"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a:t>Click to edit Master title style</a:t>
            </a:r>
            <a:endParaRPr lang="en-GB" dirty="0"/>
          </a:p>
        </p:txBody>
      </p:sp>
      <p:sp>
        <p:nvSpPr>
          <p:cNvPr id="7" name="Body master placeholder">
            <a:extLst>
              <a:ext uri="{FF2B5EF4-FFF2-40B4-BE49-F238E27FC236}">
                <a16:creationId xmlns:a16="http://schemas.microsoft.com/office/drawing/2014/main" id="{0D310962-5FBE-CEB4-6F99-AADF329660A0}"/>
              </a:ext>
            </a:extLst>
          </p:cNvPr>
          <p:cNvSpPr>
            <a:spLocks noGrp="1"/>
          </p:cNvSpPr>
          <p:nvPr>
            <p:ph idx="1"/>
          </p:nvPr>
        </p:nvSpPr>
        <p:spPr>
          <a:xfrm>
            <a:off x="5556008" y="1989024"/>
            <a:ext cx="5850180" cy="4200639"/>
          </a:xfrm>
          <a:prstGeom prst="rect">
            <a:avLst/>
          </a:prstGeom>
        </p:spPr>
        <p:txBody>
          <a:bodyPr vert="horz" lIns="0" tIns="0" rIns="0" bIns="0" rtlCol="0">
            <a:noAutofit/>
          </a:bodyPr>
          <a:lstStyle>
            <a:lvl1pPr>
              <a:defRPr sz="1600">
                <a:solidFill>
                  <a:schemeClr val="accent4"/>
                </a:solidFill>
              </a:defRPr>
            </a:lvl1pPr>
            <a:lvl2pPr>
              <a:defRPr sz="1600">
                <a:solidFill>
                  <a:schemeClr val="accent4"/>
                </a:solidFill>
              </a:defRPr>
            </a:lvl2pPr>
            <a:lvl3pPr>
              <a:defRPr sz="1600">
                <a:solidFill>
                  <a:schemeClr val="accent4"/>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1" name="Text Placeholder 10">
            <a:extLst>
              <a:ext uri="{FF2B5EF4-FFF2-40B4-BE49-F238E27FC236}">
                <a16:creationId xmlns:a16="http://schemas.microsoft.com/office/drawing/2014/main" id="{460E8A7E-F71F-3971-4112-C151A2EA65D4}"/>
              </a:ext>
            </a:extLst>
          </p:cNvPr>
          <p:cNvSpPr>
            <a:spLocks noGrp="1"/>
          </p:cNvSpPr>
          <p:nvPr>
            <p:ph type="body" sz="quarter" idx="16" hasCustomPrompt="1"/>
          </p:nvPr>
        </p:nvSpPr>
        <p:spPr>
          <a:xfrm>
            <a:off x="5556008" y="1569924"/>
            <a:ext cx="5832012" cy="381600"/>
          </a:xfrm>
        </p:spPr>
        <p:txBody>
          <a:bodyPr/>
          <a:lstStyle>
            <a:lvl1pPr>
              <a:defRPr sz="2000" b="1">
                <a:solidFill>
                  <a:schemeClr val="accent1"/>
                </a:solidFill>
              </a:defRPr>
            </a:lvl1pPr>
          </a:lstStyle>
          <a:p>
            <a:pPr lvl="0"/>
            <a:r>
              <a:rPr lang="en-GB" dirty="0"/>
              <a:t>Heading</a:t>
            </a:r>
          </a:p>
        </p:txBody>
      </p:sp>
      <p:pic>
        <p:nvPicPr>
          <p:cNvPr id="10" name="RSM Logo" descr="Z:\RSM International\1 Design\2015\Brand\Guidelines\Logos\Logos-03.png">
            <a:extLst>
              <a:ext uri="{FF2B5EF4-FFF2-40B4-BE49-F238E27FC236}">
                <a16:creationId xmlns:a16="http://schemas.microsoft.com/office/drawing/2014/main" id="{DE2EC352-60A3-667C-AA8D-255C0CBDA4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66053" y="278965"/>
            <a:ext cx="900000" cy="38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7345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Pull-out slide">
    <p:bg>
      <p:bgRef idx="1001">
        <a:schemeClr val="bg1"/>
      </p:bgRef>
    </p:bg>
    <p:spTree>
      <p:nvGrpSpPr>
        <p:cNvPr id="1" name=""/>
        <p:cNvGrpSpPr/>
        <p:nvPr/>
      </p:nvGrpSpPr>
      <p:grpSpPr>
        <a:xfrm>
          <a:off x="0" y="0"/>
          <a:ext cx="0" cy="0"/>
          <a:chOff x="0" y="0"/>
          <a:chExt cx="0" cy="0"/>
        </a:xfrm>
      </p:grpSpPr>
      <p:sp>
        <p:nvSpPr>
          <p:cNvPr id="15" name="Title Placeholder 13">
            <a:extLst>
              <a:ext uri="{FF2B5EF4-FFF2-40B4-BE49-F238E27FC236}">
                <a16:creationId xmlns:a16="http://schemas.microsoft.com/office/drawing/2014/main" id="{DC3B6FE6-7FB7-7E8B-8DEF-901D173E82FB}"/>
              </a:ext>
            </a:extLst>
          </p:cNvPr>
          <p:cNvSpPr>
            <a:spLocks noGrp="1"/>
          </p:cNvSpPr>
          <p:nvPr>
            <p:ph type="title" hasCustomPrompt="1"/>
          </p:nvPr>
        </p:nvSpPr>
        <p:spPr>
          <a:xfrm>
            <a:off x="846636" y="803982"/>
            <a:ext cx="5189040" cy="5015069"/>
          </a:xfrm>
          <a:prstGeom prst="rect">
            <a:avLst/>
          </a:prstGeom>
          <a:solidFill>
            <a:srgbClr val="00153D"/>
          </a:solidFill>
        </p:spPr>
        <p:txBody>
          <a:bodyPr vert="horz" wrap="square" lIns="180000" tIns="144000" rIns="180000" bIns="144000" rtlCol="0" anchor="ctr" anchorCtr="0">
            <a:noAutofit/>
          </a:bodyPr>
          <a:lstStyle>
            <a:lvl1pPr>
              <a:defRPr>
                <a:solidFill>
                  <a:schemeClr val="bg1"/>
                </a:solidFill>
              </a:defRPr>
            </a:lvl1pPr>
          </a:lstStyle>
          <a:p>
            <a:r>
              <a:rPr lang="en-US" dirty="0"/>
              <a:t>Pull-out slide</a:t>
            </a:r>
            <a:endParaRPr lang="en-GB" dirty="0"/>
          </a:p>
        </p:txBody>
      </p:sp>
    </p:spTree>
    <p:extLst>
      <p:ext uri="{BB962C8B-B14F-4D97-AF65-F5344CB8AC3E}">
        <p14:creationId xmlns:p14="http://schemas.microsoft.com/office/powerpoint/2010/main" val="899899591"/>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Photo and text layout 2">
    <p:spTree>
      <p:nvGrpSpPr>
        <p:cNvPr id="1" name=""/>
        <p:cNvGrpSpPr/>
        <p:nvPr/>
      </p:nvGrpSpPr>
      <p:grpSpPr>
        <a:xfrm>
          <a:off x="0" y="0"/>
          <a:ext cx="0" cy="0"/>
          <a:chOff x="0" y="0"/>
          <a:chExt cx="0" cy="0"/>
        </a:xfrm>
      </p:grpSpPr>
      <p:sp>
        <p:nvSpPr>
          <p:cNvPr id="5" name="PoP">
            <a:extLst>
              <a:ext uri="{FF2B5EF4-FFF2-40B4-BE49-F238E27FC236}">
                <a16:creationId xmlns:a16="http://schemas.microsoft.com/office/drawing/2014/main" id="{FA165846-B585-46D5-D508-A8A1B0901C2E}"/>
              </a:ext>
            </a:extLst>
          </p:cNvPr>
          <p:cNvSpPr>
            <a:spLocks noChangeAspect="1"/>
          </p:cNvSpPr>
          <p:nvPr>
            <p:custDataLst>
              <p:tags r:id="rId1"/>
            </p:custDataLst>
          </p:nvPr>
        </p:nvSpPr>
        <p:spPr>
          <a:xfrm>
            <a:off x="9666976" y="5688000"/>
            <a:ext cx="2525024" cy="1170000"/>
          </a:xfrm>
          <a:custGeom>
            <a:avLst/>
            <a:gdLst>
              <a:gd name="connsiteX0" fmla="*/ 306084 w 2755269"/>
              <a:gd name="connsiteY0" fmla="*/ 1026253 h 1276687"/>
              <a:gd name="connsiteX1" fmla="*/ 795896 w 2755269"/>
              <a:gd name="connsiteY1" fmla="*/ 1026253 h 1276687"/>
              <a:gd name="connsiteX2" fmla="*/ 795896 w 2755269"/>
              <a:gd name="connsiteY2" fmla="*/ 1276687 h 1276687"/>
              <a:gd name="connsiteX3" fmla="*/ 306084 w 2755269"/>
              <a:gd name="connsiteY3" fmla="*/ 1276687 h 1276687"/>
              <a:gd name="connsiteX4" fmla="*/ 0 w 2755269"/>
              <a:gd name="connsiteY4" fmla="*/ 1026253 h 1276687"/>
              <a:gd name="connsiteX5" fmla="*/ 195924 w 2755269"/>
              <a:gd name="connsiteY5" fmla="*/ 1026253 h 1276687"/>
              <a:gd name="connsiteX6" fmla="*/ 195924 w 2755269"/>
              <a:gd name="connsiteY6" fmla="*/ 1276687 h 1276687"/>
              <a:gd name="connsiteX7" fmla="*/ 0 w 2755269"/>
              <a:gd name="connsiteY7" fmla="*/ 1276687 h 1276687"/>
              <a:gd name="connsiteX8" fmla="*/ 2077411 w 2755269"/>
              <a:gd name="connsiteY8" fmla="*/ 772010 h 1276687"/>
              <a:gd name="connsiteX9" fmla="*/ 2077411 w 2755269"/>
              <a:gd name="connsiteY9" fmla="*/ 1026762 h 1276687"/>
              <a:gd name="connsiteX10" fmla="*/ 2256056 w 2755269"/>
              <a:gd name="connsiteY10" fmla="*/ 1026762 h 1276687"/>
              <a:gd name="connsiteX11" fmla="*/ 2256056 w 2755269"/>
              <a:gd name="connsiteY11" fmla="*/ 772010 h 1276687"/>
              <a:gd name="connsiteX12" fmla="*/ 766291 w 2755269"/>
              <a:gd name="connsiteY12" fmla="*/ 514970 h 1276687"/>
              <a:gd name="connsiteX13" fmla="*/ 962216 w 2755269"/>
              <a:gd name="connsiteY13" fmla="*/ 514970 h 1276687"/>
              <a:gd name="connsiteX14" fmla="*/ 962216 w 2755269"/>
              <a:gd name="connsiteY14" fmla="*/ 772135 h 1276687"/>
              <a:gd name="connsiteX15" fmla="*/ 766291 w 2755269"/>
              <a:gd name="connsiteY15" fmla="*/ 772135 h 1276687"/>
              <a:gd name="connsiteX16" fmla="*/ 1562187 w 2755269"/>
              <a:gd name="connsiteY16" fmla="*/ 514842 h 1276687"/>
              <a:gd name="connsiteX17" fmla="*/ 1562187 w 2755269"/>
              <a:gd name="connsiteY17" fmla="*/ 769595 h 1276687"/>
              <a:gd name="connsiteX18" fmla="*/ 1672348 w 2755269"/>
              <a:gd name="connsiteY18" fmla="*/ 769595 h 1276687"/>
              <a:gd name="connsiteX19" fmla="*/ 1672348 w 2755269"/>
              <a:gd name="connsiteY19" fmla="*/ 514842 h 1276687"/>
              <a:gd name="connsiteX20" fmla="*/ 2256310 w 2755269"/>
              <a:gd name="connsiteY20" fmla="*/ 0 h 1276687"/>
              <a:gd name="connsiteX21" fmla="*/ 2755269 w 2755269"/>
              <a:gd name="connsiteY21" fmla="*/ 0 h 1276687"/>
              <a:gd name="connsiteX22" fmla="*/ 2755269 w 2755269"/>
              <a:gd name="connsiteY22" fmla="*/ 1276687 h 1276687"/>
              <a:gd name="connsiteX23" fmla="*/ 906056 w 2755269"/>
              <a:gd name="connsiteY23" fmla="*/ 1276687 h 1276687"/>
              <a:gd name="connsiteX24" fmla="*/ 906056 w 2755269"/>
              <a:gd name="connsiteY24" fmla="*/ 1026253 h 1276687"/>
              <a:gd name="connsiteX25" fmla="*/ 1197529 w 2755269"/>
              <a:gd name="connsiteY25" fmla="*/ 1026253 h 1276687"/>
              <a:gd name="connsiteX26" fmla="*/ 1197529 w 2755269"/>
              <a:gd name="connsiteY26" fmla="*/ 771501 h 1276687"/>
              <a:gd name="connsiteX27" fmla="*/ 1072503 w 2755269"/>
              <a:gd name="connsiteY27" fmla="*/ 771501 h 1276687"/>
              <a:gd name="connsiteX28" fmla="*/ 1072503 w 2755269"/>
              <a:gd name="connsiteY28" fmla="*/ 514333 h 1276687"/>
              <a:gd name="connsiteX29" fmla="*/ 1324588 w 2755269"/>
              <a:gd name="connsiteY29" fmla="*/ 514333 h 1276687"/>
              <a:gd name="connsiteX30" fmla="*/ 1324588 w 2755269"/>
              <a:gd name="connsiteY30" fmla="*/ 257167 h 1276687"/>
              <a:gd name="connsiteX31" fmla="*/ 1434748 w 2755269"/>
              <a:gd name="connsiteY31" fmla="*/ 257167 h 1276687"/>
              <a:gd name="connsiteX32" fmla="*/ 1434748 w 2755269"/>
              <a:gd name="connsiteY32" fmla="*/ 514333 h 1276687"/>
              <a:gd name="connsiteX33" fmla="*/ 1561552 w 2755269"/>
              <a:gd name="connsiteY33" fmla="*/ 514333 h 1276687"/>
              <a:gd name="connsiteX34" fmla="*/ 1561552 w 2755269"/>
              <a:gd name="connsiteY34" fmla="*/ 257167 h 1276687"/>
              <a:gd name="connsiteX35" fmla="*/ 2051364 w 2755269"/>
              <a:gd name="connsiteY35" fmla="*/ 257167 h 1276687"/>
              <a:gd name="connsiteX36" fmla="*/ 2051364 w 2755269"/>
              <a:gd name="connsiteY36" fmla="*/ 514333 h 1276687"/>
              <a:gd name="connsiteX37" fmla="*/ 2451473 w 2755269"/>
              <a:gd name="connsiteY37" fmla="*/ 514333 h 1276687"/>
              <a:gd name="connsiteX38" fmla="*/ 2451473 w 2755269"/>
              <a:gd name="connsiteY38" fmla="*/ 257167 h 1276687"/>
              <a:gd name="connsiteX39" fmla="*/ 2256310 w 2755269"/>
              <a:gd name="connsiteY39" fmla="*/ 257167 h 12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55269" h="1276687">
                <a:moveTo>
                  <a:pt x="306084" y="1026253"/>
                </a:moveTo>
                <a:lnTo>
                  <a:pt x="795896" y="1026253"/>
                </a:lnTo>
                <a:lnTo>
                  <a:pt x="795896" y="1276687"/>
                </a:lnTo>
                <a:lnTo>
                  <a:pt x="306084" y="1276687"/>
                </a:lnTo>
                <a:close/>
                <a:moveTo>
                  <a:pt x="0" y="1026253"/>
                </a:moveTo>
                <a:lnTo>
                  <a:pt x="195924" y="1026253"/>
                </a:lnTo>
                <a:lnTo>
                  <a:pt x="195924" y="1276687"/>
                </a:lnTo>
                <a:lnTo>
                  <a:pt x="0" y="1276687"/>
                </a:lnTo>
                <a:close/>
                <a:moveTo>
                  <a:pt x="2077411" y="772010"/>
                </a:moveTo>
                <a:lnTo>
                  <a:pt x="2077411" y="1026762"/>
                </a:lnTo>
                <a:lnTo>
                  <a:pt x="2256056" y="1026762"/>
                </a:lnTo>
                <a:lnTo>
                  <a:pt x="2256056" y="772010"/>
                </a:lnTo>
                <a:close/>
                <a:moveTo>
                  <a:pt x="766291" y="514970"/>
                </a:moveTo>
                <a:lnTo>
                  <a:pt x="962216" y="514970"/>
                </a:lnTo>
                <a:lnTo>
                  <a:pt x="962216" y="772135"/>
                </a:lnTo>
                <a:lnTo>
                  <a:pt x="766291" y="772135"/>
                </a:lnTo>
                <a:close/>
                <a:moveTo>
                  <a:pt x="1562187" y="514842"/>
                </a:moveTo>
                <a:lnTo>
                  <a:pt x="1562187" y="769595"/>
                </a:lnTo>
                <a:lnTo>
                  <a:pt x="1672348" y="769595"/>
                </a:lnTo>
                <a:lnTo>
                  <a:pt x="1672348" y="514842"/>
                </a:lnTo>
                <a:close/>
                <a:moveTo>
                  <a:pt x="2256310" y="0"/>
                </a:moveTo>
                <a:lnTo>
                  <a:pt x="2755269" y="0"/>
                </a:lnTo>
                <a:lnTo>
                  <a:pt x="2755269" y="1276687"/>
                </a:lnTo>
                <a:lnTo>
                  <a:pt x="906056" y="1276687"/>
                </a:lnTo>
                <a:lnTo>
                  <a:pt x="906056" y="1026253"/>
                </a:lnTo>
                <a:lnTo>
                  <a:pt x="1197529" y="1026253"/>
                </a:lnTo>
                <a:lnTo>
                  <a:pt x="1197529" y="771501"/>
                </a:lnTo>
                <a:lnTo>
                  <a:pt x="1072503" y="771501"/>
                </a:lnTo>
                <a:lnTo>
                  <a:pt x="1072503" y="514333"/>
                </a:lnTo>
                <a:lnTo>
                  <a:pt x="1324588" y="514333"/>
                </a:lnTo>
                <a:lnTo>
                  <a:pt x="1324588" y="257167"/>
                </a:lnTo>
                <a:lnTo>
                  <a:pt x="1434748" y="257167"/>
                </a:lnTo>
                <a:lnTo>
                  <a:pt x="1434748" y="514333"/>
                </a:lnTo>
                <a:lnTo>
                  <a:pt x="1561552" y="514333"/>
                </a:lnTo>
                <a:lnTo>
                  <a:pt x="1561552" y="257167"/>
                </a:lnTo>
                <a:lnTo>
                  <a:pt x="2051364" y="257167"/>
                </a:lnTo>
                <a:lnTo>
                  <a:pt x="2051364" y="514333"/>
                </a:lnTo>
                <a:lnTo>
                  <a:pt x="2451473" y="514333"/>
                </a:lnTo>
                <a:lnTo>
                  <a:pt x="2451473" y="257167"/>
                </a:lnTo>
                <a:lnTo>
                  <a:pt x="2256310" y="257167"/>
                </a:lnTo>
                <a:close/>
              </a:path>
            </a:pathLst>
          </a:custGeom>
          <a:solidFill>
            <a:srgbClr val="E7E7E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53"/>
          </a:p>
        </p:txBody>
      </p:sp>
      <p:sp>
        <p:nvSpPr>
          <p:cNvPr id="4" name="Title Placeholder 13">
            <a:extLst>
              <a:ext uri="{FF2B5EF4-FFF2-40B4-BE49-F238E27FC236}">
                <a16:creationId xmlns:a16="http://schemas.microsoft.com/office/drawing/2014/main" id="{F9FB6AB4-BD52-E671-219E-770825A0F405}"/>
              </a:ext>
            </a:extLst>
          </p:cNvPr>
          <p:cNvSpPr>
            <a:spLocks noGrp="1"/>
          </p:cNvSpPr>
          <p:nvPr>
            <p:ph type="title" hasCustomPrompt="1"/>
          </p:nvPr>
        </p:nvSpPr>
        <p:spPr>
          <a:xfrm>
            <a:off x="790538" y="709937"/>
            <a:ext cx="5898658"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dirty="0"/>
              <a:t>Portrait image slide</a:t>
            </a:r>
            <a:endParaRPr lang="en-GB" dirty="0"/>
          </a:p>
        </p:txBody>
      </p:sp>
      <p:sp>
        <p:nvSpPr>
          <p:cNvPr id="7" name="Body master placeholder">
            <a:extLst>
              <a:ext uri="{FF2B5EF4-FFF2-40B4-BE49-F238E27FC236}">
                <a16:creationId xmlns:a16="http://schemas.microsoft.com/office/drawing/2014/main" id="{0D310962-5FBE-CEB4-6F99-AADF329660A0}"/>
              </a:ext>
            </a:extLst>
          </p:cNvPr>
          <p:cNvSpPr>
            <a:spLocks noGrp="1"/>
          </p:cNvSpPr>
          <p:nvPr>
            <p:ph idx="1"/>
          </p:nvPr>
        </p:nvSpPr>
        <p:spPr>
          <a:xfrm>
            <a:off x="790538" y="1989024"/>
            <a:ext cx="5898660" cy="4200639"/>
          </a:xfrm>
          <a:prstGeom prst="rect">
            <a:avLst/>
          </a:prstGeom>
        </p:spPr>
        <p:txBody>
          <a:bodyPr vert="horz" lIns="0" tIns="0" rIns="0" bIns="0" rtlCol="0">
            <a:noAutofit/>
          </a:bodyPr>
          <a:lstStyle>
            <a:lvl1pPr>
              <a:defRPr sz="1600">
                <a:solidFill>
                  <a:schemeClr val="accent4"/>
                </a:solidFill>
              </a:defRPr>
            </a:lvl1pPr>
            <a:lvl2pPr>
              <a:defRPr sz="1600">
                <a:solidFill>
                  <a:schemeClr val="accent4"/>
                </a:solidFill>
              </a:defRPr>
            </a:lvl2pPr>
            <a:lvl3pPr>
              <a:defRPr sz="1600">
                <a:solidFill>
                  <a:schemeClr val="accent4"/>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1" name="Text Placeholder 10">
            <a:extLst>
              <a:ext uri="{FF2B5EF4-FFF2-40B4-BE49-F238E27FC236}">
                <a16:creationId xmlns:a16="http://schemas.microsoft.com/office/drawing/2014/main" id="{460E8A7E-F71F-3971-4112-C151A2EA65D4}"/>
              </a:ext>
            </a:extLst>
          </p:cNvPr>
          <p:cNvSpPr>
            <a:spLocks noGrp="1"/>
          </p:cNvSpPr>
          <p:nvPr>
            <p:ph type="body" sz="quarter" idx="16" hasCustomPrompt="1"/>
          </p:nvPr>
        </p:nvSpPr>
        <p:spPr>
          <a:xfrm>
            <a:off x="790538" y="1569924"/>
            <a:ext cx="5898659" cy="381600"/>
          </a:xfrm>
        </p:spPr>
        <p:txBody>
          <a:bodyPr/>
          <a:lstStyle>
            <a:lvl1pPr>
              <a:defRPr sz="2000" b="1">
                <a:solidFill>
                  <a:schemeClr val="accent1"/>
                </a:solidFill>
              </a:defRPr>
            </a:lvl1pPr>
          </a:lstStyle>
          <a:p>
            <a:pPr lvl="0"/>
            <a:r>
              <a:rPr lang="en-GB" dirty="0"/>
              <a:t>Heading</a:t>
            </a:r>
          </a:p>
        </p:txBody>
      </p:sp>
      <p:pic>
        <p:nvPicPr>
          <p:cNvPr id="9" name="RSM Logo" descr="Z:\RSM International\1 Design\2015\Brand\Guidelines\Logos\Logos-03.png">
            <a:extLst>
              <a:ext uri="{FF2B5EF4-FFF2-40B4-BE49-F238E27FC236}">
                <a16:creationId xmlns:a16="http://schemas.microsoft.com/office/drawing/2014/main" id="{4FE6559C-0875-FCAD-9295-F869871823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66053" y="278965"/>
            <a:ext cx="900000" cy="38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878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Stats and text">
    <p:spTree>
      <p:nvGrpSpPr>
        <p:cNvPr id="1" name=""/>
        <p:cNvGrpSpPr/>
        <p:nvPr/>
      </p:nvGrpSpPr>
      <p:grpSpPr>
        <a:xfrm>
          <a:off x="0" y="0"/>
          <a:ext cx="0" cy="0"/>
          <a:chOff x="0" y="0"/>
          <a:chExt cx="0" cy="0"/>
        </a:xfrm>
      </p:grpSpPr>
      <p:sp>
        <p:nvSpPr>
          <p:cNvPr id="5" name="PoP">
            <a:extLst>
              <a:ext uri="{FF2B5EF4-FFF2-40B4-BE49-F238E27FC236}">
                <a16:creationId xmlns:a16="http://schemas.microsoft.com/office/drawing/2014/main" id="{FA165846-B585-46D5-D508-A8A1B0901C2E}"/>
              </a:ext>
            </a:extLst>
          </p:cNvPr>
          <p:cNvSpPr>
            <a:spLocks noChangeAspect="1"/>
          </p:cNvSpPr>
          <p:nvPr>
            <p:custDataLst>
              <p:tags r:id="rId1"/>
            </p:custDataLst>
          </p:nvPr>
        </p:nvSpPr>
        <p:spPr>
          <a:xfrm>
            <a:off x="9666976" y="5688000"/>
            <a:ext cx="2525024" cy="1170000"/>
          </a:xfrm>
          <a:custGeom>
            <a:avLst/>
            <a:gdLst>
              <a:gd name="connsiteX0" fmla="*/ 306084 w 2755269"/>
              <a:gd name="connsiteY0" fmla="*/ 1026253 h 1276687"/>
              <a:gd name="connsiteX1" fmla="*/ 795896 w 2755269"/>
              <a:gd name="connsiteY1" fmla="*/ 1026253 h 1276687"/>
              <a:gd name="connsiteX2" fmla="*/ 795896 w 2755269"/>
              <a:gd name="connsiteY2" fmla="*/ 1276687 h 1276687"/>
              <a:gd name="connsiteX3" fmla="*/ 306084 w 2755269"/>
              <a:gd name="connsiteY3" fmla="*/ 1276687 h 1276687"/>
              <a:gd name="connsiteX4" fmla="*/ 0 w 2755269"/>
              <a:gd name="connsiteY4" fmla="*/ 1026253 h 1276687"/>
              <a:gd name="connsiteX5" fmla="*/ 195924 w 2755269"/>
              <a:gd name="connsiteY5" fmla="*/ 1026253 h 1276687"/>
              <a:gd name="connsiteX6" fmla="*/ 195924 w 2755269"/>
              <a:gd name="connsiteY6" fmla="*/ 1276687 h 1276687"/>
              <a:gd name="connsiteX7" fmla="*/ 0 w 2755269"/>
              <a:gd name="connsiteY7" fmla="*/ 1276687 h 1276687"/>
              <a:gd name="connsiteX8" fmla="*/ 2077411 w 2755269"/>
              <a:gd name="connsiteY8" fmla="*/ 772010 h 1276687"/>
              <a:gd name="connsiteX9" fmla="*/ 2077411 w 2755269"/>
              <a:gd name="connsiteY9" fmla="*/ 1026762 h 1276687"/>
              <a:gd name="connsiteX10" fmla="*/ 2256056 w 2755269"/>
              <a:gd name="connsiteY10" fmla="*/ 1026762 h 1276687"/>
              <a:gd name="connsiteX11" fmla="*/ 2256056 w 2755269"/>
              <a:gd name="connsiteY11" fmla="*/ 772010 h 1276687"/>
              <a:gd name="connsiteX12" fmla="*/ 766291 w 2755269"/>
              <a:gd name="connsiteY12" fmla="*/ 514970 h 1276687"/>
              <a:gd name="connsiteX13" fmla="*/ 962216 w 2755269"/>
              <a:gd name="connsiteY13" fmla="*/ 514970 h 1276687"/>
              <a:gd name="connsiteX14" fmla="*/ 962216 w 2755269"/>
              <a:gd name="connsiteY14" fmla="*/ 772135 h 1276687"/>
              <a:gd name="connsiteX15" fmla="*/ 766291 w 2755269"/>
              <a:gd name="connsiteY15" fmla="*/ 772135 h 1276687"/>
              <a:gd name="connsiteX16" fmla="*/ 1562187 w 2755269"/>
              <a:gd name="connsiteY16" fmla="*/ 514842 h 1276687"/>
              <a:gd name="connsiteX17" fmla="*/ 1562187 w 2755269"/>
              <a:gd name="connsiteY17" fmla="*/ 769595 h 1276687"/>
              <a:gd name="connsiteX18" fmla="*/ 1672348 w 2755269"/>
              <a:gd name="connsiteY18" fmla="*/ 769595 h 1276687"/>
              <a:gd name="connsiteX19" fmla="*/ 1672348 w 2755269"/>
              <a:gd name="connsiteY19" fmla="*/ 514842 h 1276687"/>
              <a:gd name="connsiteX20" fmla="*/ 2256310 w 2755269"/>
              <a:gd name="connsiteY20" fmla="*/ 0 h 1276687"/>
              <a:gd name="connsiteX21" fmla="*/ 2755269 w 2755269"/>
              <a:gd name="connsiteY21" fmla="*/ 0 h 1276687"/>
              <a:gd name="connsiteX22" fmla="*/ 2755269 w 2755269"/>
              <a:gd name="connsiteY22" fmla="*/ 1276687 h 1276687"/>
              <a:gd name="connsiteX23" fmla="*/ 906056 w 2755269"/>
              <a:gd name="connsiteY23" fmla="*/ 1276687 h 1276687"/>
              <a:gd name="connsiteX24" fmla="*/ 906056 w 2755269"/>
              <a:gd name="connsiteY24" fmla="*/ 1026253 h 1276687"/>
              <a:gd name="connsiteX25" fmla="*/ 1197529 w 2755269"/>
              <a:gd name="connsiteY25" fmla="*/ 1026253 h 1276687"/>
              <a:gd name="connsiteX26" fmla="*/ 1197529 w 2755269"/>
              <a:gd name="connsiteY26" fmla="*/ 771501 h 1276687"/>
              <a:gd name="connsiteX27" fmla="*/ 1072503 w 2755269"/>
              <a:gd name="connsiteY27" fmla="*/ 771501 h 1276687"/>
              <a:gd name="connsiteX28" fmla="*/ 1072503 w 2755269"/>
              <a:gd name="connsiteY28" fmla="*/ 514333 h 1276687"/>
              <a:gd name="connsiteX29" fmla="*/ 1324588 w 2755269"/>
              <a:gd name="connsiteY29" fmla="*/ 514333 h 1276687"/>
              <a:gd name="connsiteX30" fmla="*/ 1324588 w 2755269"/>
              <a:gd name="connsiteY30" fmla="*/ 257167 h 1276687"/>
              <a:gd name="connsiteX31" fmla="*/ 1434748 w 2755269"/>
              <a:gd name="connsiteY31" fmla="*/ 257167 h 1276687"/>
              <a:gd name="connsiteX32" fmla="*/ 1434748 w 2755269"/>
              <a:gd name="connsiteY32" fmla="*/ 514333 h 1276687"/>
              <a:gd name="connsiteX33" fmla="*/ 1561552 w 2755269"/>
              <a:gd name="connsiteY33" fmla="*/ 514333 h 1276687"/>
              <a:gd name="connsiteX34" fmla="*/ 1561552 w 2755269"/>
              <a:gd name="connsiteY34" fmla="*/ 257167 h 1276687"/>
              <a:gd name="connsiteX35" fmla="*/ 2051364 w 2755269"/>
              <a:gd name="connsiteY35" fmla="*/ 257167 h 1276687"/>
              <a:gd name="connsiteX36" fmla="*/ 2051364 w 2755269"/>
              <a:gd name="connsiteY36" fmla="*/ 514333 h 1276687"/>
              <a:gd name="connsiteX37" fmla="*/ 2451473 w 2755269"/>
              <a:gd name="connsiteY37" fmla="*/ 514333 h 1276687"/>
              <a:gd name="connsiteX38" fmla="*/ 2451473 w 2755269"/>
              <a:gd name="connsiteY38" fmla="*/ 257167 h 1276687"/>
              <a:gd name="connsiteX39" fmla="*/ 2256310 w 2755269"/>
              <a:gd name="connsiteY39" fmla="*/ 257167 h 12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55269" h="1276687">
                <a:moveTo>
                  <a:pt x="306084" y="1026253"/>
                </a:moveTo>
                <a:lnTo>
                  <a:pt x="795896" y="1026253"/>
                </a:lnTo>
                <a:lnTo>
                  <a:pt x="795896" y="1276687"/>
                </a:lnTo>
                <a:lnTo>
                  <a:pt x="306084" y="1276687"/>
                </a:lnTo>
                <a:close/>
                <a:moveTo>
                  <a:pt x="0" y="1026253"/>
                </a:moveTo>
                <a:lnTo>
                  <a:pt x="195924" y="1026253"/>
                </a:lnTo>
                <a:lnTo>
                  <a:pt x="195924" y="1276687"/>
                </a:lnTo>
                <a:lnTo>
                  <a:pt x="0" y="1276687"/>
                </a:lnTo>
                <a:close/>
                <a:moveTo>
                  <a:pt x="2077411" y="772010"/>
                </a:moveTo>
                <a:lnTo>
                  <a:pt x="2077411" y="1026762"/>
                </a:lnTo>
                <a:lnTo>
                  <a:pt x="2256056" y="1026762"/>
                </a:lnTo>
                <a:lnTo>
                  <a:pt x="2256056" y="772010"/>
                </a:lnTo>
                <a:close/>
                <a:moveTo>
                  <a:pt x="766291" y="514970"/>
                </a:moveTo>
                <a:lnTo>
                  <a:pt x="962216" y="514970"/>
                </a:lnTo>
                <a:lnTo>
                  <a:pt x="962216" y="772135"/>
                </a:lnTo>
                <a:lnTo>
                  <a:pt x="766291" y="772135"/>
                </a:lnTo>
                <a:close/>
                <a:moveTo>
                  <a:pt x="1562187" y="514842"/>
                </a:moveTo>
                <a:lnTo>
                  <a:pt x="1562187" y="769595"/>
                </a:lnTo>
                <a:lnTo>
                  <a:pt x="1672348" y="769595"/>
                </a:lnTo>
                <a:lnTo>
                  <a:pt x="1672348" y="514842"/>
                </a:lnTo>
                <a:close/>
                <a:moveTo>
                  <a:pt x="2256310" y="0"/>
                </a:moveTo>
                <a:lnTo>
                  <a:pt x="2755269" y="0"/>
                </a:lnTo>
                <a:lnTo>
                  <a:pt x="2755269" y="1276687"/>
                </a:lnTo>
                <a:lnTo>
                  <a:pt x="906056" y="1276687"/>
                </a:lnTo>
                <a:lnTo>
                  <a:pt x="906056" y="1026253"/>
                </a:lnTo>
                <a:lnTo>
                  <a:pt x="1197529" y="1026253"/>
                </a:lnTo>
                <a:lnTo>
                  <a:pt x="1197529" y="771501"/>
                </a:lnTo>
                <a:lnTo>
                  <a:pt x="1072503" y="771501"/>
                </a:lnTo>
                <a:lnTo>
                  <a:pt x="1072503" y="514333"/>
                </a:lnTo>
                <a:lnTo>
                  <a:pt x="1324588" y="514333"/>
                </a:lnTo>
                <a:lnTo>
                  <a:pt x="1324588" y="257167"/>
                </a:lnTo>
                <a:lnTo>
                  <a:pt x="1434748" y="257167"/>
                </a:lnTo>
                <a:lnTo>
                  <a:pt x="1434748" y="514333"/>
                </a:lnTo>
                <a:lnTo>
                  <a:pt x="1561552" y="514333"/>
                </a:lnTo>
                <a:lnTo>
                  <a:pt x="1561552" y="257167"/>
                </a:lnTo>
                <a:lnTo>
                  <a:pt x="2051364" y="257167"/>
                </a:lnTo>
                <a:lnTo>
                  <a:pt x="2051364" y="514333"/>
                </a:lnTo>
                <a:lnTo>
                  <a:pt x="2451473" y="514333"/>
                </a:lnTo>
                <a:lnTo>
                  <a:pt x="2451473" y="257167"/>
                </a:lnTo>
                <a:lnTo>
                  <a:pt x="2256310" y="257167"/>
                </a:lnTo>
                <a:close/>
              </a:path>
            </a:pathLst>
          </a:custGeom>
          <a:solidFill>
            <a:srgbClr val="E7E7E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53"/>
          </a:p>
        </p:txBody>
      </p:sp>
      <p:sp>
        <p:nvSpPr>
          <p:cNvPr id="4" name="Title Placeholder 13">
            <a:extLst>
              <a:ext uri="{FF2B5EF4-FFF2-40B4-BE49-F238E27FC236}">
                <a16:creationId xmlns:a16="http://schemas.microsoft.com/office/drawing/2014/main" id="{F9FB6AB4-BD52-E671-219E-770825A0F405}"/>
              </a:ext>
            </a:extLst>
          </p:cNvPr>
          <p:cNvSpPr>
            <a:spLocks noGrp="1"/>
          </p:cNvSpPr>
          <p:nvPr>
            <p:ph type="title"/>
          </p:nvPr>
        </p:nvSpPr>
        <p:spPr>
          <a:xfrm>
            <a:off x="790538" y="709937"/>
            <a:ext cx="4248000" cy="553998"/>
          </a:xfrm>
          <a:prstGeom prst="rect">
            <a:avLst/>
          </a:prstGeom>
        </p:spPr>
        <p:txBody>
          <a:bodyPr vert="horz" wrap="square" lIns="0" tIns="0" rIns="0" bIns="0" rtlCol="0" anchor="t" anchorCtr="0">
            <a:spAutoFit/>
          </a:bodyPr>
          <a:lstStyle>
            <a:lvl1pPr>
              <a:defRPr>
                <a:solidFill>
                  <a:schemeClr val="tx1"/>
                </a:solidFill>
              </a:defRPr>
            </a:lvl1pPr>
          </a:lstStyle>
          <a:p>
            <a:r>
              <a:rPr lang="en-US"/>
              <a:t>Click to edit Master title style</a:t>
            </a:r>
            <a:endParaRPr lang="en-GB" dirty="0"/>
          </a:p>
        </p:txBody>
      </p:sp>
      <p:sp>
        <p:nvSpPr>
          <p:cNvPr id="7" name="Body master placeholder">
            <a:extLst>
              <a:ext uri="{FF2B5EF4-FFF2-40B4-BE49-F238E27FC236}">
                <a16:creationId xmlns:a16="http://schemas.microsoft.com/office/drawing/2014/main" id="{0D310962-5FBE-CEB4-6F99-AADF329660A0}"/>
              </a:ext>
            </a:extLst>
          </p:cNvPr>
          <p:cNvSpPr>
            <a:spLocks noGrp="1"/>
          </p:cNvSpPr>
          <p:nvPr>
            <p:ph idx="1"/>
          </p:nvPr>
        </p:nvSpPr>
        <p:spPr>
          <a:xfrm>
            <a:off x="790538" y="1581150"/>
            <a:ext cx="4248000" cy="4637088"/>
          </a:xfrm>
          <a:prstGeom prst="rect">
            <a:avLst/>
          </a:prstGeom>
        </p:spPr>
        <p:txBody>
          <a:bodyPr vert="horz" lIns="0" tIns="0" rIns="0" bIns="0" rtlCol="0">
            <a:no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pic>
        <p:nvPicPr>
          <p:cNvPr id="3" name="Picture 2">
            <a:extLst>
              <a:ext uri="{FF2B5EF4-FFF2-40B4-BE49-F238E27FC236}">
                <a16:creationId xmlns:a16="http://schemas.microsoft.com/office/drawing/2014/main" id="{D2A7B840-4F82-BDDC-A11B-B6CD67596E87}"/>
              </a:ext>
            </a:extLst>
          </p:cNvPr>
          <p:cNvPicPr>
            <a:picLocks noChangeAspect="1"/>
          </p:cNvPicPr>
          <p:nvPr/>
        </p:nvPicPr>
        <p:blipFill>
          <a:blip r:embed="rId4"/>
          <a:stretch>
            <a:fillRect/>
          </a:stretch>
        </p:blipFill>
        <p:spPr>
          <a:xfrm>
            <a:off x="5915998" y="1313295"/>
            <a:ext cx="5602235" cy="2414021"/>
          </a:xfrm>
          <a:prstGeom prst="rect">
            <a:avLst/>
          </a:prstGeom>
        </p:spPr>
      </p:pic>
      <p:sp>
        <p:nvSpPr>
          <p:cNvPr id="6" name="PoP">
            <a:extLst>
              <a:ext uri="{FF2B5EF4-FFF2-40B4-BE49-F238E27FC236}">
                <a16:creationId xmlns:a16="http://schemas.microsoft.com/office/drawing/2014/main" id="{96A03582-5354-9A3C-9FFD-48C6F8D7E52B}"/>
              </a:ext>
            </a:extLst>
          </p:cNvPr>
          <p:cNvSpPr>
            <a:spLocks noChangeAspect="1"/>
          </p:cNvSpPr>
          <p:nvPr>
            <p:custDataLst>
              <p:tags r:id="rId2"/>
            </p:custDataLst>
          </p:nvPr>
        </p:nvSpPr>
        <p:spPr>
          <a:xfrm>
            <a:off x="4829218" y="3792181"/>
            <a:ext cx="7362782" cy="3065819"/>
          </a:xfrm>
          <a:custGeom>
            <a:avLst/>
            <a:gdLst>
              <a:gd name="connsiteX0" fmla="*/ 281839 w 7362782"/>
              <a:gd name="connsiteY0" fmla="*/ 2602189 h 3065819"/>
              <a:gd name="connsiteX1" fmla="*/ 732852 w 7362782"/>
              <a:gd name="connsiteY1" fmla="*/ 2602189 h 3065819"/>
              <a:gd name="connsiteX2" fmla="*/ 732852 w 7362782"/>
              <a:gd name="connsiteY2" fmla="*/ 2838984 h 3065819"/>
              <a:gd name="connsiteX3" fmla="*/ 281839 w 7362782"/>
              <a:gd name="connsiteY3" fmla="*/ 2838984 h 3065819"/>
              <a:gd name="connsiteX4" fmla="*/ 0 w 7362782"/>
              <a:gd name="connsiteY4" fmla="*/ 2602189 h 3065819"/>
              <a:gd name="connsiteX5" fmla="*/ 180406 w 7362782"/>
              <a:gd name="connsiteY5" fmla="*/ 2602189 h 3065819"/>
              <a:gd name="connsiteX6" fmla="*/ 180406 w 7362782"/>
              <a:gd name="connsiteY6" fmla="*/ 2838984 h 3065819"/>
              <a:gd name="connsiteX7" fmla="*/ 0 w 7362782"/>
              <a:gd name="connsiteY7" fmla="*/ 2838984 h 3065819"/>
              <a:gd name="connsiteX8" fmla="*/ 2955042 w 7362782"/>
              <a:gd name="connsiteY8" fmla="*/ 2365392 h 3065819"/>
              <a:gd name="connsiteX9" fmla="*/ 2955042 w 7362782"/>
              <a:gd name="connsiteY9" fmla="*/ 2602189 h 3065819"/>
              <a:gd name="connsiteX10" fmla="*/ 3056475 w 7362782"/>
              <a:gd name="connsiteY10" fmla="*/ 2602189 h 3065819"/>
              <a:gd name="connsiteX11" fmla="*/ 3056475 w 7362782"/>
              <a:gd name="connsiteY11" fmla="*/ 2365392 h 3065819"/>
              <a:gd name="connsiteX12" fmla="*/ 3181893 w 7362782"/>
              <a:gd name="connsiteY12" fmla="*/ 2128596 h 3065819"/>
              <a:gd name="connsiteX13" fmla="*/ 3181893 w 7362782"/>
              <a:gd name="connsiteY13" fmla="*/ 2365392 h 3065819"/>
              <a:gd name="connsiteX14" fmla="*/ 3362299 w 7362782"/>
              <a:gd name="connsiteY14" fmla="*/ 2365392 h 3065819"/>
              <a:gd name="connsiteX15" fmla="*/ 3362299 w 7362782"/>
              <a:gd name="connsiteY15" fmla="*/ 2128596 h 3065819"/>
              <a:gd name="connsiteX16" fmla="*/ 4682463 w 7362782"/>
              <a:gd name="connsiteY16" fmla="*/ 1657343 h 3065819"/>
              <a:gd name="connsiteX17" fmla="*/ 4682463 w 7362782"/>
              <a:gd name="connsiteY17" fmla="*/ 1891916 h 3065819"/>
              <a:gd name="connsiteX18" fmla="*/ 4846956 w 7362782"/>
              <a:gd name="connsiteY18" fmla="*/ 1891916 h 3065819"/>
              <a:gd name="connsiteX19" fmla="*/ 4846956 w 7362782"/>
              <a:gd name="connsiteY19" fmla="*/ 1657343 h 3065819"/>
              <a:gd name="connsiteX20" fmla="*/ 4207934 w 7362782"/>
              <a:gd name="connsiteY20" fmla="*/ 1420546 h 3065819"/>
              <a:gd name="connsiteX21" fmla="*/ 4207934 w 7362782"/>
              <a:gd name="connsiteY21" fmla="*/ 1655119 h 3065819"/>
              <a:gd name="connsiteX22" fmla="*/ 4309367 w 7362782"/>
              <a:gd name="connsiteY22" fmla="*/ 1655119 h 3065819"/>
              <a:gd name="connsiteX23" fmla="*/ 4309367 w 7362782"/>
              <a:gd name="connsiteY23" fmla="*/ 1420546 h 3065819"/>
              <a:gd name="connsiteX24" fmla="*/ 3475081 w 7362782"/>
              <a:gd name="connsiteY24" fmla="*/ 1420546 h 3065819"/>
              <a:gd name="connsiteX25" fmla="*/ 3655487 w 7362782"/>
              <a:gd name="connsiteY25" fmla="*/ 1420546 h 3065819"/>
              <a:gd name="connsiteX26" fmla="*/ 3655487 w 7362782"/>
              <a:gd name="connsiteY26" fmla="*/ 1657343 h 3065819"/>
              <a:gd name="connsiteX27" fmla="*/ 3475081 w 7362782"/>
              <a:gd name="connsiteY27" fmla="*/ 1657343 h 3065819"/>
              <a:gd name="connsiteX28" fmla="*/ 6673471 w 7362782"/>
              <a:gd name="connsiteY28" fmla="*/ 710273 h 3065819"/>
              <a:gd name="connsiteX29" fmla="*/ 6673471 w 7362782"/>
              <a:gd name="connsiteY29" fmla="*/ 946952 h 3065819"/>
              <a:gd name="connsiteX30" fmla="*/ 6774906 w 7362782"/>
              <a:gd name="connsiteY30" fmla="*/ 946952 h 3065819"/>
              <a:gd name="connsiteX31" fmla="*/ 6774906 w 7362782"/>
              <a:gd name="connsiteY31" fmla="*/ 710273 h 3065819"/>
              <a:gd name="connsiteX32" fmla="*/ 5968230 w 7362782"/>
              <a:gd name="connsiteY32" fmla="*/ 710273 h 3065819"/>
              <a:gd name="connsiteX33" fmla="*/ 5968230 w 7362782"/>
              <a:gd name="connsiteY33" fmla="*/ 946952 h 3065819"/>
              <a:gd name="connsiteX34" fmla="*/ 6069664 w 7362782"/>
              <a:gd name="connsiteY34" fmla="*/ 946952 h 3065819"/>
              <a:gd name="connsiteX35" fmla="*/ 6069664 w 7362782"/>
              <a:gd name="connsiteY35" fmla="*/ 710273 h 3065819"/>
              <a:gd name="connsiteX36" fmla="*/ 7083302 w 7362782"/>
              <a:gd name="connsiteY36" fmla="*/ 236913 h 3065819"/>
              <a:gd name="connsiteX37" fmla="*/ 7083302 w 7362782"/>
              <a:gd name="connsiteY37" fmla="*/ 473593 h 3065819"/>
              <a:gd name="connsiteX38" fmla="*/ 7184736 w 7362782"/>
              <a:gd name="connsiteY38" fmla="*/ 473593 h 3065819"/>
              <a:gd name="connsiteX39" fmla="*/ 7184736 w 7362782"/>
              <a:gd name="connsiteY39" fmla="*/ 236913 h 3065819"/>
              <a:gd name="connsiteX40" fmla="*/ 6451885 w 7362782"/>
              <a:gd name="connsiteY40" fmla="*/ 0 h 3065819"/>
              <a:gd name="connsiteX41" fmla="*/ 7362782 w 7362782"/>
              <a:gd name="connsiteY41" fmla="*/ 0 h 3065819"/>
              <a:gd name="connsiteX42" fmla="*/ 7362782 w 7362782"/>
              <a:gd name="connsiteY42" fmla="*/ 3065819 h 3065819"/>
              <a:gd name="connsiteX43" fmla="*/ 1502792 w 7362782"/>
              <a:gd name="connsiteY43" fmla="*/ 3065819 h 3065819"/>
              <a:gd name="connsiteX44" fmla="*/ 1502792 w 7362782"/>
              <a:gd name="connsiteY44" fmla="*/ 2838399 h 3065819"/>
              <a:gd name="connsiteX45" fmla="*/ 1401357 w 7362782"/>
              <a:gd name="connsiteY45" fmla="*/ 2838399 h 3065819"/>
              <a:gd name="connsiteX46" fmla="*/ 1401357 w 7362782"/>
              <a:gd name="connsiteY46" fmla="*/ 3065819 h 3065819"/>
              <a:gd name="connsiteX47" fmla="*/ 1027795 w 7362782"/>
              <a:gd name="connsiteY47" fmla="*/ 3065819 h 3065819"/>
              <a:gd name="connsiteX48" fmla="*/ 1027795 w 7362782"/>
              <a:gd name="connsiteY48" fmla="*/ 2838399 h 3065819"/>
              <a:gd name="connsiteX49" fmla="*/ 834287 w 7362782"/>
              <a:gd name="connsiteY49" fmla="*/ 2838399 h 3065819"/>
              <a:gd name="connsiteX50" fmla="*/ 834287 w 7362782"/>
              <a:gd name="connsiteY50" fmla="*/ 2601604 h 3065819"/>
              <a:gd name="connsiteX51" fmla="*/ 1574392 w 7362782"/>
              <a:gd name="connsiteY51" fmla="*/ 2601604 h 3065819"/>
              <a:gd name="connsiteX52" fmla="*/ 1574392 w 7362782"/>
              <a:gd name="connsiteY52" fmla="*/ 2364807 h 3065819"/>
              <a:gd name="connsiteX53" fmla="*/ 2025404 w 7362782"/>
              <a:gd name="connsiteY53" fmla="*/ 2364807 h 3065819"/>
              <a:gd name="connsiteX54" fmla="*/ 2025404 w 7362782"/>
              <a:gd name="connsiteY54" fmla="*/ 2128010 h 3065819"/>
              <a:gd name="connsiteX55" fmla="*/ 2477237 w 7362782"/>
              <a:gd name="connsiteY55" fmla="*/ 2128010 h 3065819"/>
              <a:gd name="connsiteX56" fmla="*/ 2477237 w 7362782"/>
              <a:gd name="connsiteY56" fmla="*/ 2364807 h 3065819"/>
              <a:gd name="connsiteX57" fmla="*/ 2769488 w 7362782"/>
              <a:gd name="connsiteY57" fmla="*/ 2364807 h 3065819"/>
              <a:gd name="connsiteX58" fmla="*/ 2769488 w 7362782"/>
              <a:gd name="connsiteY58" fmla="*/ 1891916 h 3065819"/>
              <a:gd name="connsiteX59" fmla="*/ 2949894 w 7362782"/>
              <a:gd name="connsiteY59" fmla="*/ 1891916 h 3065819"/>
              <a:gd name="connsiteX60" fmla="*/ 2949894 w 7362782"/>
              <a:gd name="connsiteY60" fmla="*/ 2128712 h 3065819"/>
              <a:gd name="connsiteX61" fmla="*/ 3051327 w 7362782"/>
              <a:gd name="connsiteY61" fmla="*/ 2128712 h 3065819"/>
              <a:gd name="connsiteX62" fmla="*/ 3051327 w 7362782"/>
              <a:gd name="connsiteY62" fmla="*/ 1891916 h 3065819"/>
              <a:gd name="connsiteX63" fmla="*/ 3502341 w 7362782"/>
              <a:gd name="connsiteY63" fmla="*/ 1891916 h 3065819"/>
              <a:gd name="connsiteX64" fmla="*/ 3502341 w 7362782"/>
              <a:gd name="connsiteY64" fmla="*/ 2128712 h 3065819"/>
              <a:gd name="connsiteX65" fmla="*/ 3603775 w 7362782"/>
              <a:gd name="connsiteY65" fmla="*/ 2128712 h 3065819"/>
              <a:gd name="connsiteX66" fmla="*/ 3603775 w 7362782"/>
              <a:gd name="connsiteY66" fmla="*/ 1891916 h 3065819"/>
              <a:gd name="connsiteX67" fmla="*/ 3872159 w 7362782"/>
              <a:gd name="connsiteY67" fmla="*/ 1891916 h 3065819"/>
              <a:gd name="connsiteX68" fmla="*/ 3872159 w 7362782"/>
              <a:gd name="connsiteY68" fmla="*/ 1657343 h 3065819"/>
              <a:gd name="connsiteX69" fmla="*/ 3757037 w 7362782"/>
              <a:gd name="connsiteY69" fmla="*/ 1657343 h 3065819"/>
              <a:gd name="connsiteX70" fmla="*/ 3757037 w 7362782"/>
              <a:gd name="connsiteY70" fmla="*/ 1420546 h 3065819"/>
              <a:gd name="connsiteX71" fmla="*/ 3989154 w 7362782"/>
              <a:gd name="connsiteY71" fmla="*/ 1420546 h 3065819"/>
              <a:gd name="connsiteX72" fmla="*/ 3989154 w 7362782"/>
              <a:gd name="connsiteY72" fmla="*/ 1183750 h 3065819"/>
              <a:gd name="connsiteX73" fmla="*/ 4090588 w 7362782"/>
              <a:gd name="connsiteY73" fmla="*/ 1183750 h 3065819"/>
              <a:gd name="connsiteX74" fmla="*/ 4090588 w 7362782"/>
              <a:gd name="connsiteY74" fmla="*/ 1420546 h 3065819"/>
              <a:gd name="connsiteX75" fmla="*/ 4207349 w 7362782"/>
              <a:gd name="connsiteY75" fmla="*/ 1420546 h 3065819"/>
              <a:gd name="connsiteX76" fmla="*/ 4207349 w 7362782"/>
              <a:gd name="connsiteY76" fmla="*/ 1183750 h 3065819"/>
              <a:gd name="connsiteX77" fmla="*/ 4658361 w 7362782"/>
              <a:gd name="connsiteY77" fmla="*/ 1183750 h 3065819"/>
              <a:gd name="connsiteX78" fmla="*/ 4658361 w 7362782"/>
              <a:gd name="connsiteY78" fmla="*/ 1420546 h 3065819"/>
              <a:gd name="connsiteX79" fmla="*/ 5026776 w 7362782"/>
              <a:gd name="connsiteY79" fmla="*/ 1420546 h 3065819"/>
              <a:gd name="connsiteX80" fmla="*/ 5026776 w 7362782"/>
              <a:gd name="connsiteY80" fmla="*/ 1183750 h 3065819"/>
              <a:gd name="connsiteX81" fmla="*/ 4847074 w 7362782"/>
              <a:gd name="connsiteY81" fmla="*/ 1183750 h 3065819"/>
              <a:gd name="connsiteX82" fmla="*/ 4847074 w 7362782"/>
              <a:gd name="connsiteY82" fmla="*/ 946952 h 3065819"/>
              <a:gd name="connsiteX83" fmla="*/ 5517334 w 7362782"/>
              <a:gd name="connsiteY83" fmla="*/ 946952 h 3065819"/>
              <a:gd name="connsiteX84" fmla="*/ 5517334 w 7362782"/>
              <a:gd name="connsiteY84" fmla="*/ 710156 h 3065819"/>
              <a:gd name="connsiteX85" fmla="*/ 5899555 w 7362782"/>
              <a:gd name="connsiteY85" fmla="*/ 710156 h 3065819"/>
              <a:gd name="connsiteX86" fmla="*/ 5899555 w 7362782"/>
              <a:gd name="connsiteY86" fmla="*/ 473477 h 3065819"/>
              <a:gd name="connsiteX87" fmla="*/ 6068495 w 7362782"/>
              <a:gd name="connsiteY87" fmla="*/ 473477 h 3065819"/>
              <a:gd name="connsiteX88" fmla="*/ 6068495 w 7362782"/>
              <a:gd name="connsiteY88" fmla="*/ 236680 h 3065819"/>
              <a:gd name="connsiteX89" fmla="*/ 6166184 w 7362782"/>
              <a:gd name="connsiteY89" fmla="*/ 236680 h 3065819"/>
              <a:gd name="connsiteX90" fmla="*/ 6166184 w 7362782"/>
              <a:gd name="connsiteY90" fmla="*/ 473477 h 3065819"/>
              <a:gd name="connsiteX91" fmla="*/ 6350567 w 7362782"/>
              <a:gd name="connsiteY91" fmla="*/ 473477 h 3065819"/>
              <a:gd name="connsiteX92" fmla="*/ 6350567 w 7362782"/>
              <a:gd name="connsiteY92" fmla="*/ 710156 h 3065819"/>
              <a:gd name="connsiteX93" fmla="*/ 6452001 w 7362782"/>
              <a:gd name="connsiteY93" fmla="*/ 710156 h 3065819"/>
              <a:gd name="connsiteX94" fmla="*/ 6452001 w 7362782"/>
              <a:gd name="connsiteY94" fmla="*/ 473477 h 3065819"/>
              <a:gd name="connsiteX95" fmla="*/ 6632290 w 7362782"/>
              <a:gd name="connsiteY95" fmla="*/ 473477 h 3065819"/>
              <a:gd name="connsiteX96" fmla="*/ 6632290 w 7362782"/>
              <a:gd name="connsiteY96" fmla="*/ 236797 h 3065819"/>
              <a:gd name="connsiteX97" fmla="*/ 6451885 w 7362782"/>
              <a:gd name="connsiteY97" fmla="*/ 236797 h 306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362782" h="3065819">
                <a:moveTo>
                  <a:pt x="281839" y="2602189"/>
                </a:moveTo>
                <a:lnTo>
                  <a:pt x="732852" y="2602189"/>
                </a:lnTo>
                <a:lnTo>
                  <a:pt x="732852" y="2838984"/>
                </a:lnTo>
                <a:lnTo>
                  <a:pt x="281839" y="2838984"/>
                </a:lnTo>
                <a:close/>
                <a:moveTo>
                  <a:pt x="0" y="2602189"/>
                </a:moveTo>
                <a:lnTo>
                  <a:pt x="180406" y="2602189"/>
                </a:lnTo>
                <a:lnTo>
                  <a:pt x="180406" y="2838984"/>
                </a:lnTo>
                <a:lnTo>
                  <a:pt x="0" y="2838984"/>
                </a:lnTo>
                <a:close/>
                <a:moveTo>
                  <a:pt x="2955042" y="2365392"/>
                </a:moveTo>
                <a:lnTo>
                  <a:pt x="2955042" y="2602189"/>
                </a:lnTo>
                <a:lnTo>
                  <a:pt x="3056475" y="2602189"/>
                </a:lnTo>
                <a:lnTo>
                  <a:pt x="3056475" y="2365392"/>
                </a:lnTo>
                <a:close/>
                <a:moveTo>
                  <a:pt x="3181893" y="2128596"/>
                </a:moveTo>
                <a:lnTo>
                  <a:pt x="3181893" y="2365392"/>
                </a:lnTo>
                <a:lnTo>
                  <a:pt x="3362299" y="2365392"/>
                </a:lnTo>
                <a:lnTo>
                  <a:pt x="3362299" y="2128596"/>
                </a:lnTo>
                <a:close/>
                <a:moveTo>
                  <a:pt x="4682463" y="1657343"/>
                </a:moveTo>
                <a:lnTo>
                  <a:pt x="4682463" y="1891916"/>
                </a:lnTo>
                <a:lnTo>
                  <a:pt x="4846956" y="1891916"/>
                </a:lnTo>
                <a:lnTo>
                  <a:pt x="4846956" y="1657343"/>
                </a:lnTo>
                <a:close/>
                <a:moveTo>
                  <a:pt x="4207934" y="1420546"/>
                </a:moveTo>
                <a:lnTo>
                  <a:pt x="4207934" y="1655119"/>
                </a:lnTo>
                <a:lnTo>
                  <a:pt x="4309367" y="1655119"/>
                </a:lnTo>
                <a:lnTo>
                  <a:pt x="4309367" y="1420546"/>
                </a:lnTo>
                <a:close/>
                <a:moveTo>
                  <a:pt x="3475081" y="1420546"/>
                </a:moveTo>
                <a:lnTo>
                  <a:pt x="3655487" y="1420546"/>
                </a:lnTo>
                <a:lnTo>
                  <a:pt x="3655487" y="1657343"/>
                </a:lnTo>
                <a:lnTo>
                  <a:pt x="3475081" y="1657343"/>
                </a:lnTo>
                <a:close/>
                <a:moveTo>
                  <a:pt x="6673471" y="710273"/>
                </a:moveTo>
                <a:lnTo>
                  <a:pt x="6673471" y="946952"/>
                </a:lnTo>
                <a:lnTo>
                  <a:pt x="6774906" y="946952"/>
                </a:lnTo>
                <a:lnTo>
                  <a:pt x="6774906" y="710273"/>
                </a:lnTo>
                <a:close/>
                <a:moveTo>
                  <a:pt x="5968230" y="710273"/>
                </a:moveTo>
                <a:lnTo>
                  <a:pt x="5968230" y="946952"/>
                </a:lnTo>
                <a:lnTo>
                  <a:pt x="6069664" y="946952"/>
                </a:lnTo>
                <a:lnTo>
                  <a:pt x="6069664" y="710273"/>
                </a:lnTo>
                <a:close/>
                <a:moveTo>
                  <a:pt x="7083302" y="236913"/>
                </a:moveTo>
                <a:lnTo>
                  <a:pt x="7083302" y="473593"/>
                </a:lnTo>
                <a:lnTo>
                  <a:pt x="7184736" y="473593"/>
                </a:lnTo>
                <a:lnTo>
                  <a:pt x="7184736" y="236913"/>
                </a:lnTo>
                <a:close/>
                <a:moveTo>
                  <a:pt x="6451885" y="0"/>
                </a:moveTo>
                <a:lnTo>
                  <a:pt x="7362782" y="0"/>
                </a:lnTo>
                <a:lnTo>
                  <a:pt x="7362782" y="3065819"/>
                </a:lnTo>
                <a:lnTo>
                  <a:pt x="1502792" y="3065819"/>
                </a:lnTo>
                <a:lnTo>
                  <a:pt x="1502792" y="2838399"/>
                </a:lnTo>
                <a:lnTo>
                  <a:pt x="1401357" y="2838399"/>
                </a:lnTo>
                <a:lnTo>
                  <a:pt x="1401357" y="3065819"/>
                </a:lnTo>
                <a:lnTo>
                  <a:pt x="1027795" y="3065819"/>
                </a:lnTo>
                <a:lnTo>
                  <a:pt x="1027795" y="2838399"/>
                </a:lnTo>
                <a:lnTo>
                  <a:pt x="834287" y="2838399"/>
                </a:lnTo>
                <a:lnTo>
                  <a:pt x="834287" y="2601604"/>
                </a:lnTo>
                <a:lnTo>
                  <a:pt x="1574392" y="2601604"/>
                </a:lnTo>
                <a:lnTo>
                  <a:pt x="1574392" y="2364807"/>
                </a:lnTo>
                <a:lnTo>
                  <a:pt x="2025404" y="2364807"/>
                </a:lnTo>
                <a:lnTo>
                  <a:pt x="2025404" y="2128010"/>
                </a:lnTo>
                <a:lnTo>
                  <a:pt x="2477237" y="2128010"/>
                </a:lnTo>
                <a:lnTo>
                  <a:pt x="2477237" y="2364807"/>
                </a:lnTo>
                <a:lnTo>
                  <a:pt x="2769488" y="2364807"/>
                </a:lnTo>
                <a:lnTo>
                  <a:pt x="2769488" y="1891916"/>
                </a:lnTo>
                <a:lnTo>
                  <a:pt x="2949894" y="1891916"/>
                </a:lnTo>
                <a:lnTo>
                  <a:pt x="2949894" y="2128712"/>
                </a:lnTo>
                <a:lnTo>
                  <a:pt x="3051327" y="2128712"/>
                </a:lnTo>
                <a:lnTo>
                  <a:pt x="3051327" y="1891916"/>
                </a:lnTo>
                <a:lnTo>
                  <a:pt x="3502341" y="1891916"/>
                </a:lnTo>
                <a:lnTo>
                  <a:pt x="3502341" y="2128712"/>
                </a:lnTo>
                <a:lnTo>
                  <a:pt x="3603775" y="2128712"/>
                </a:lnTo>
                <a:lnTo>
                  <a:pt x="3603775" y="1891916"/>
                </a:lnTo>
                <a:lnTo>
                  <a:pt x="3872159" y="1891916"/>
                </a:lnTo>
                <a:lnTo>
                  <a:pt x="3872159" y="1657343"/>
                </a:lnTo>
                <a:lnTo>
                  <a:pt x="3757037" y="1657343"/>
                </a:lnTo>
                <a:lnTo>
                  <a:pt x="3757037" y="1420546"/>
                </a:lnTo>
                <a:lnTo>
                  <a:pt x="3989154" y="1420546"/>
                </a:lnTo>
                <a:lnTo>
                  <a:pt x="3989154" y="1183750"/>
                </a:lnTo>
                <a:lnTo>
                  <a:pt x="4090588" y="1183750"/>
                </a:lnTo>
                <a:lnTo>
                  <a:pt x="4090588" y="1420546"/>
                </a:lnTo>
                <a:lnTo>
                  <a:pt x="4207349" y="1420546"/>
                </a:lnTo>
                <a:lnTo>
                  <a:pt x="4207349" y="1183750"/>
                </a:lnTo>
                <a:lnTo>
                  <a:pt x="4658361" y="1183750"/>
                </a:lnTo>
                <a:lnTo>
                  <a:pt x="4658361" y="1420546"/>
                </a:lnTo>
                <a:lnTo>
                  <a:pt x="5026776" y="1420546"/>
                </a:lnTo>
                <a:lnTo>
                  <a:pt x="5026776" y="1183750"/>
                </a:lnTo>
                <a:lnTo>
                  <a:pt x="4847074" y="1183750"/>
                </a:lnTo>
                <a:lnTo>
                  <a:pt x="4847074" y="946952"/>
                </a:lnTo>
                <a:lnTo>
                  <a:pt x="5517334" y="946952"/>
                </a:lnTo>
                <a:lnTo>
                  <a:pt x="5517334" y="710156"/>
                </a:lnTo>
                <a:lnTo>
                  <a:pt x="5899555" y="710156"/>
                </a:lnTo>
                <a:lnTo>
                  <a:pt x="5899555" y="473477"/>
                </a:lnTo>
                <a:lnTo>
                  <a:pt x="6068495" y="473477"/>
                </a:lnTo>
                <a:lnTo>
                  <a:pt x="6068495" y="236680"/>
                </a:lnTo>
                <a:lnTo>
                  <a:pt x="6166184" y="236680"/>
                </a:lnTo>
                <a:lnTo>
                  <a:pt x="6166184" y="473477"/>
                </a:lnTo>
                <a:lnTo>
                  <a:pt x="6350567" y="473477"/>
                </a:lnTo>
                <a:lnTo>
                  <a:pt x="6350567" y="710156"/>
                </a:lnTo>
                <a:lnTo>
                  <a:pt x="6452001" y="710156"/>
                </a:lnTo>
                <a:lnTo>
                  <a:pt x="6452001" y="473477"/>
                </a:lnTo>
                <a:lnTo>
                  <a:pt x="6632290" y="473477"/>
                </a:lnTo>
                <a:lnTo>
                  <a:pt x="6632290" y="236797"/>
                </a:lnTo>
                <a:lnTo>
                  <a:pt x="6451885" y="236797"/>
                </a:lnTo>
                <a:close/>
              </a:path>
            </a:pathLst>
          </a:custGeom>
          <a:solidFill>
            <a:srgbClr val="009CDE"/>
          </a:solidFill>
          <a:ln w="0" cap="flat">
            <a:noFill/>
            <a:prstDash val="solid"/>
            <a:miter/>
          </a:ln>
        </p:spPr>
        <p:txBody>
          <a:bodyPr rtlCol="0" anchor="ctr"/>
          <a:lstStyle/>
          <a:p>
            <a:endParaRPr lang="en-GB"/>
          </a:p>
        </p:txBody>
      </p:sp>
      <p:sp>
        <p:nvSpPr>
          <p:cNvPr id="8" name="Slide Number Placeholder 7">
            <a:extLst>
              <a:ext uri="{FF2B5EF4-FFF2-40B4-BE49-F238E27FC236}">
                <a16:creationId xmlns:a16="http://schemas.microsoft.com/office/drawing/2014/main" id="{0557D615-C17A-D9AA-F5AC-655A07BB2450}"/>
              </a:ext>
            </a:extLst>
          </p:cNvPr>
          <p:cNvSpPr>
            <a:spLocks noGrp="1"/>
          </p:cNvSpPr>
          <p:nvPr>
            <p:ph type="sldNum" sz="quarter" idx="10"/>
          </p:nvPr>
        </p:nvSpPr>
        <p:spPr/>
        <p:txBody>
          <a:bodyPr/>
          <a:lstStyle/>
          <a:p>
            <a:fld id="{6686A102-957E-47D3-A22D-E8508A8052D6}" type="slidenum">
              <a:rPr lang="en-GB" smtClean="0"/>
              <a:pPr/>
              <a:t>‹#›</a:t>
            </a:fld>
            <a:endParaRPr lang="en-GB" dirty="0"/>
          </a:p>
        </p:txBody>
      </p:sp>
    </p:spTree>
    <p:extLst>
      <p:ext uri="{BB962C8B-B14F-4D97-AF65-F5344CB8AC3E}">
        <p14:creationId xmlns:p14="http://schemas.microsoft.com/office/powerpoint/2010/main" val="632934474"/>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Stats and text dark">
    <p:bg>
      <p:bgRef idx="1001">
        <a:schemeClr val="bg2"/>
      </p:bgRef>
    </p:bg>
    <p:spTree>
      <p:nvGrpSpPr>
        <p:cNvPr id="1" name=""/>
        <p:cNvGrpSpPr/>
        <p:nvPr/>
      </p:nvGrpSpPr>
      <p:grpSpPr>
        <a:xfrm>
          <a:off x="0" y="0"/>
          <a:ext cx="0" cy="0"/>
          <a:chOff x="0" y="0"/>
          <a:chExt cx="0" cy="0"/>
        </a:xfrm>
      </p:grpSpPr>
      <p:sp>
        <p:nvSpPr>
          <p:cNvPr id="5" name="PoP">
            <a:extLst>
              <a:ext uri="{FF2B5EF4-FFF2-40B4-BE49-F238E27FC236}">
                <a16:creationId xmlns:a16="http://schemas.microsoft.com/office/drawing/2014/main" id="{FA165846-B585-46D5-D508-A8A1B0901C2E}"/>
              </a:ext>
            </a:extLst>
          </p:cNvPr>
          <p:cNvSpPr>
            <a:spLocks noChangeAspect="1"/>
          </p:cNvSpPr>
          <p:nvPr>
            <p:custDataLst>
              <p:tags r:id="rId1"/>
            </p:custDataLst>
          </p:nvPr>
        </p:nvSpPr>
        <p:spPr>
          <a:xfrm>
            <a:off x="9666976" y="5688000"/>
            <a:ext cx="2525024" cy="1170000"/>
          </a:xfrm>
          <a:custGeom>
            <a:avLst/>
            <a:gdLst>
              <a:gd name="connsiteX0" fmla="*/ 306084 w 2755269"/>
              <a:gd name="connsiteY0" fmla="*/ 1026253 h 1276687"/>
              <a:gd name="connsiteX1" fmla="*/ 795896 w 2755269"/>
              <a:gd name="connsiteY1" fmla="*/ 1026253 h 1276687"/>
              <a:gd name="connsiteX2" fmla="*/ 795896 w 2755269"/>
              <a:gd name="connsiteY2" fmla="*/ 1276687 h 1276687"/>
              <a:gd name="connsiteX3" fmla="*/ 306084 w 2755269"/>
              <a:gd name="connsiteY3" fmla="*/ 1276687 h 1276687"/>
              <a:gd name="connsiteX4" fmla="*/ 0 w 2755269"/>
              <a:gd name="connsiteY4" fmla="*/ 1026253 h 1276687"/>
              <a:gd name="connsiteX5" fmla="*/ 195924 w 2755269"/>
              <a:gd name="connsiteY5" fmla="*/ 1026253 h 1276687"/>
              <a:gd name="connsiteX6" fmla="*/ 195924 w 2755269"/>
              <a:gd name="connsiteY6" fmla="*/ 1276687 h 1276687"/>
              <a:gd name="connsiteX7" fmla="*/ 0 w 2755269"/>
              <a:gd name="connsiteY7" fmla="*/ 1276687 h 1276687"/>
              <a:gd name="connsiteX8" fmla="*/ 2077411 w 2755269"/>
              <a:gd name="connsiteY8" fmla="*/ 772010 h 1276687"/>
              <a:gd name="connsiteX9" fmla="*/ 2077411 w 2755269"/>
              <a:gd name="connsiteY9" fmla="*/ 1026762 h 1276687"/>
              <a:gd name="connsiteX10" fmla="*/ 2256056 w 2755269"/>
              <a:gd name="connsiteY10" fmla="*/ 1026762 h 1276687"/>
              <a:gd name="connsiteX11" fmla="*/ 2256056 w 2755269"/>
              <a:gd name="connsiteY11" fmla="*/ 772010 h 1276687"/>
              <a:gd name="connsiteX12" fmla="*/ 766291 w 2755269"/>
              <a:gd name="connsiteY12" fmla="*/ 514970 h 1276687"/>
              <a:gd name="connsiteX13" fmla="*/ 962216 w 2755269"/>
              <a:gd name="connsiteY13" fmla="*/ 514970 h 1276687"/>
              <a:gd name="connsiteX14" fmla="*/ 962216 w 2755269"/>
              <a:gd name="connsiteY14" fmla="*/ 772135 h 1276687"/>
              <a:gd name="connsiteX15" fmla="*/ 766291 w 2755269"/>
              <a:gd name="connsiteY15" fmla="*/ 772135 h 1276687"/>
              <a:gd name="connsiteX16" fmla="*/ 1562187 w 2755269"/>
              <a:gd name="connsiteY16" fmla="*/ 514842 h 1276687"/>
              <a:gd name="connsiteX17" fmla="*/ 1562187 w 2755269"/>
              <a:gd name="connsiteY17" fmla="*/ 769595 h 1276687"/>
              <a:gd name="connsiteX18" fmla="*/ 1672348 w 2755269"/>
              <a:gd name="connsiteY18" fmla="*/ 769595 h 1276687"/>
              <a:gd name="connsiteX19" fmla="*/ 1672348 w 2755269"/>
              <a:gd name="connsiteY19" fmla="*/ 514842 h 1276687"/>
              <a:gd name="connsiteX20" fmla="*/ 2256310 w 2755269"/>
              <a:gd name="connsiteY20" fmla="*/ 0 h 1276687"/>
              <a:gd name="connsiteX21" fmla="*/ 2755269 w 2755269"/>
              <a:gd name="connsiteY21" fmla="*/ 0 h 1276687"/>
              <a:gd name="connsiteX22" fmla="*/ 2755269 w 2755269"/>
              <a:gd name="connsiteY22" fmla="*/ 1276687 h 1276687"/>
              <a:gd name="connsiteX23" fmla="*/ 906056 w 2755269"/>
              <a:gd name="connsiteY23" fmla="*/ 1276687 h 1276687"/>
              <a:gd name="connsiteX24" fmla="*/ 906056 w 2755269"/>
              <a:gd name="connsiteY24" fmla="*/ 1026253 h 1276687"/>
              <a:gd name="connsiteX25" fmla="*/ 1197529 w 2755269"/>
              <a:gd name="connsiteY25" fmla="*/ 1026253 h 1276687"/>
              <a:gd name="connsiteX26" fmla="*/ 1197529 w 2755269"/>
              <a:gd name="connsiteY26" fmla="*/ 771501 h 1276687"/>
              <a:gd name="connsiteX27" fmla="*/ 1072503 w 2755269"/>
              <a:gd name="connsiteY27" fmla="*/ 771501 h 1276687"/>
              <a:gd name="connsiteX28" fmla="*/ 1072503 w 2755269"/>
              <a:gd name="connsiteY28" fmla="*/ 514333 h 1276687"/>
              <a:gd name="connsiteX29" fmla="*/ 1324588 w 2755269"/>
              <a:gd name="connsiteY29" fmla="*/ 514333 h 1276687"/>
              <a:gd name="connsiteX30" fmla="*/ 1324588 w 2755269"/>
              <a:gd name="connsiteY30" fmla="*/ 257167 h 1276687"/>
              <a:gd name="connsiteX31" fmla="*/ 1434748 w 2755269"/>
              <a:gd name="connsiteY31" fmla="*/ 257167 h 1276687"/>
              <a:gd name="connsiteX32" fmla="*/ 1434748 w 2755269"/>
              <a:gd name="connsiteY32" fmla="*/ 514333 h 1276687"/>
              <a:gd name="connsiteX33" fmla="*/ 1561552 w 2755269"/>
              <a:gd name="connsiteY33" fmla="*/ 514333 h 1276687"/>
              <a:gd name="connsiteX34" fmla="*/ 1561552 w 2755269"/>
              <a:gd name="connsiteY34" fmla="*/ 257167 h 1276687"/>
              <a:gd name="connsiteX35" fmla="*/ 2051364 w 2755269"/>
              <a:gd name="connsiteY35" fmla="*/ 257167 h 1276687"/>
              <a:gd name="connsiteX36" fmla="*/ 2051364 w 2755269"/>
              <a:gd name="connsiteY36" fmla="*/ 514333 h 1276687"/>
              <a:gd name="connsiteX37" fmla="*/ 2451473 w 2755269"/>
              <a:gd name="connsiteY37" fmla="*/ 514333 h 1276687"/>
              <a:gd name="connsiteX38" fmla="*/ 2451473 w 2755269"/>
              <a:gd name="connsiteY38" fmla="*/ 257167 h 1276687"/>
              <a:gd name="connsiteX39" fmla="*/ 2256310 w 2755269"/>
              <a:gd name="connsiteY39" fmla="*/ 257167 h 12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55269" h="1276687">
                <a:moveTo>
                  <a:pt x="306084" y="1026253"/>
                </a:moveTo>
                <a:lnTo>
                  <a:pt x="795896" y="1026253"/>
                </a:lnTo>
                <a:lnTo>
                  <a:pt x="795896" y="1276687"/>
                </a:lnTo>
                <a:lnTo>
                  <a:pt x="306084" y="1276687"/>
                </a:lnTo>
                <a:close/>
                <a:moveTo>
                  <a:pt x="0" y="1026253"/>
                </a:moveTo>
                <a:lnTo>
                  <a:pt x="195924" y="1026253"/>
                </a:lnTo>
                <a:lnTo>
                  <a:pt x="195924" y="1276687"/>
                </a:lnTo>
                <a:lnTo>
                  <a:pt x="0" y="1276687"/>
                </a:lnTo>
                <a:close/>
                <a:moveTo>
                  <a:pt x="2077411" y="772010"/>
                </a:moveTo>
                <a:lnTo>
                  <a:pt x="2077411" y="1026762"/>
                </a:lnTo>
                <a:lnTo>
                  <a:pt x="2256056" y="1026762"/>
                </a:lnTo>
                <a:lnTo>
                  <a:pt x="2256056" y="772010"/>
                </a:lnTo>
                <a:close/>
                <a:moveTo>
                  <a:pt x="766291" y="514970"/>
                </a:moveTo>
                <a:lnTo>
                  <a:pt x="962216" y="514970"/>
                </a:lnTo>
                <a:lnTo>
                  <a:pt x="962216" y="772135"/>
                </a:lnTo>
                <a:lnTo>
                  <a:pt x="766291" y="772135"/>
                </a:lnTo>
                <a:close/>
                <a:moveTo>
                  <a:pt x="1562187" y="514842"/>
                </a:moveTo>
                <a:lnTo>
                  <a:pt x="1562187" y="769595"/>
                </a:lnTo>
                <a:lnTo>
                  <a:pt x="1672348" y="769595"/>
                </a:lnTo>
                <a:lnTo>
                  <a:pt x="1672348" y="514842"/>
                </a:lnTo>
                <a:close/>
                <a:moveTo>
                  <a:pt x="2256310" y="0"/>
                </a:moveTo>
                <a:lnTo>
                  <a:pt x="2755269" y="0"/>
                </a:lnTo>
                <a:lnTo>
                  <a:pt x="2755269" y="1276687"/>
                </a:lnTo>
                <a:lnTo>
                  <a:pt x="906056" y="1276687"/>
                </a:lnTo>
                <a:lnTo>
                  <a:pt x="906056" y="1026253"/>
                </a:lnTo>
                <a:lnTo>
                  <a:pt x="1197529" y="1026253"/>
                </a:lnTo>
                <a:lnTo>
                  <a:pt x="1197529" y="771501"/>
                </a:lnTo>
                <a:lnTo>
                  <a:pt x="1072503" y="771501"/>
                </a:lnTo>
                <a:lnTo>
                  <a:pt x="1072503" y="514333"/>
                </a:lnTo>
                <a:lnTo>
                  <a:pt x="1324588" y="514333"/>
                </a:lnTo>
                <a:lnTo>
                  <a:pt x="1324588" y="257167"/>
                </a:lnTo>
                <a:lnTo>
                  <a:pt x="1434748" y="257167"/>
                </a:lnTo>
                <a:lnTo>
                  <a:pt x="1434748" y="514333"/>
                </a:lnTo>
                <a:lnTo>
                  <a:pt x="1561552" y="514333"/>
                </a:lnTo>
                <a:lnTo>
                  <a:pt x="1561552" y="257167"/>
                </a:lnTo>
                <a:lnTo>
                  <a:pt x="2051364" y="257167"/>
                </a:lnTo>
                <a:lnTo>
                  <a:pt x="2051364" y="514333"/>
                </a:lnTo>
                <a:lnTo>
                  <a:pt x="2451473" y="514333"/>
                </a:lnTo>
                <a:lnTo>
                  <a:pt x="2451473" y="257167"/>
                </a:lnTo>
                <a:lnTo>
                  <a:pt x="2256310" y="257167"/>
                </a:lnTo>
                <a:close/>
              </a:path>
            </a:pathLst>
          </a:custGeom>
          <a:solidFill>
            <a:srgbClr val="E7E7E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53"/>
          </a:p>
        </p:txBody>
      </p:sp>
      <p:sp>
        <p:nvSpPr>
          <p:cNvPr id="4" name="Title Placeholder 13">
            <a:extLst>
              <a:ext uri="{FF2B5EF4-FFF2-40B4-BE49-F238E27FC236}">
                <a16:creationId xmlns:a16="http://schemas.microsoft.com/office/drawing/2014/main" id="{F9FB6AB4-BD52-E671-219E-770825A0F405}"/>
              </a:ext>
            </a:extLst>
          </p:cNvPr>
          <p:cNvSpPr>
            <a:spLocks noGrp="1"/>
          </p:cNvSpPr>
          <p:nvPr>
            <p:ph type="title"/>
          </p:nvPr>
        </p:nvSpPr>
        <p:spPr>
          <a:xfrm>
            <a:off x="790538" y="709937"/>
            <a:ext cx="4248000" cy="553998"/>
          </a:xfrm>
          <a:prstGeom prst="rect">
            <a:avLst/>
          </a:prstGeom>
        </p:spPr>
        <p:txBody>
          <a:bodyPr vert="horz" wrap="square" lIns="0" tIns="0" rIns="0" bIns="0" rtlCol="0" anchor="t" anchorCtr="0">
            <a:spAutoFit/>
          </a:bodyPr>
          <a:lstStyle>
            <a:lvl1pPr>
              <a:defRPr>
                <a:solidFill>
                  <a:schemeClr val="tx1"/>
                </a:solidFill>
              </a:defRPr>
            </a:lvl1pPr>
          </a:lstStyle>
          <a:p>
            <a:r>
              <a:rPr lang="en-US"/>
              <a:t>Click to edit Master title style</a:t>
            </a:r>
            <a:endParaRPr lang="en-GB" dirty="0"/>
          </a:p>
        </p:txBody>
      </p:sp>
      <p:sp>
        <p:nvSpPr>
          <p:cNvPr id="7" name="Body master placeholder">
            <a:extLst>
              <a:ext uri="{FF2B5EF4-FFF2-40B4-BE49-F238E27FC236}">
                <a16:creationId xmlns:a16="http://schemas.microsoft.com/office/drawing/2014/main" id="{0D310962-5FBE-CEB4-6F99-AADF329660A0}"/>
              </a:ext>
            </a:extLst>
          </p:cNvPr>
          <p:cNvSpPr>
            <a:spLocks noGrp="1"/>
          </p:cNvSpPr>
          <p:nvPr>
            <p:ph idx="1"/>
          </p:nvPr>
        </p:nvSpPr>
        <p:spPr>
          <a:xfrm>
            <a:off x="790538" y="1581150"/>
            <a:ext cx="4248000" cy="4637088"/>
          </a:xfrm>
          <a:prstGeom prst="rect">
            <a:avLst/>
          </a:prstGeom>
        </p:spPr>
        <p:txBody>
          <a:bodyPr vert="horz" lIns="0" tIns="0" rIns="0" bIns="0" rtlCol="0">
            <a:no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pic>
        <p:nvPicPr>
          <p:cNvPr id="2" name="Logo">
            <a:extLst>
              <a:ext uri="{FF2B5EF4-FFF2-40B4-BE49-F238E27FC236}">
                <a16:creationId xmlns:a16="http://schemas.microsoft.com/office/drawing/2014/main" id="{D5BDB948-D14F-3A39-1D46-7E3EA41BCD69}"/>
              </a:ext>
            </a:extLst>
          </p:cNvPr>
          <p:cNvPicPr>
            <a:picLocks/>
          </p:cNvPicPr>
          <p:nvPr>
            <p:custDataLst>
              <p:tags r:id="rId2"/>
            </p:custDataLst>
          </p:nvPr>
        </p:nvPicPr>
        <p:blipFill rotWithShape="1">
          <a:blip r:embed="rId6">
            <a:extLst>
              <a:ext uri="{96DAC541-7B7A-43D3-8B79-37D633B846F1}">
                <asvg:svgBlip xmlns:asvg="http://schemas.microsoft.com/office/drawing/2016/SVG/main" r:embed="rId7"/>
              </a:ext>
            </a:extLst>
          </a:blip>
          <a:srcRect t="80" b="80"/>
          <a:stretch/>
        </p:blipFill>
        <p:spPr bwMode="black">
          <a:xfrm>
            <a:off x="10866053" y="278965"/>
            <a:ext cx="900000" cy="385227"/>
          </a:xfrm>
          <a:prstGeom prst="rect">
            <a:avLst/>
          </a:prstGeom>
        </p:spPr>
      </p:pic>
      <p:sp>
        <p:nvSpPr>
          <p:cNvPr id="6" name="PoP">
            <a:extLst>
              <a:ext uri="{FF2B5EF4-FFF2-40B4-BE49-F238E27FC236}">
                <a16:creationId xmlns:a16="http://schemas.microsoft.com/office/drawing/2014/main" id="{E6256794-8038-6DA2-3037-A2BE826EE45A}"/>
              </a:ext>
            </a:extLst>
          </p:cNvPr>
          <p:cNvSpPr>
            <a:spLocks noChangeAspect="1"/>
          </p:cNvSpPr>
          <p:nvPr>
            <p:custDataLst>
              <p:tags r:id="rId3"/>
            </p:custDataLst>
          </p:nvPr>
        </p:nvSpPr>
        <p:spPr>
          <a:xfrm>
            <a:off x="4829218" y="3792181"/>
            <a:ext cx="7362782" cy="3065819"/>
          </a:xfrm>
          <a:custGeom>
            <a:avLst/>
            <a:gdLst>
              <a:gd name="connsiteX0" fmla="*/ 281839 w 7362782"/>
              <a:gd name="connsiteY0" fmla="*/ 2602189 h 3065819"/>
              <a:gd name="connsiteX1" fmla="*/ 732852 w 7362782"/>
              <a:gd name="connsiteY1" fmla="*/ 2602189 h 3065819"/>
              <a:gd name="connsiteX2" fmla="*/ 732852 w 7362782"/>
              <a:gd name="connsiteY2" fmla="*/ 2838984 h 3065819"/>
              <a:gd name="connsiteX3" fmla="*/ 281839 w 7362782"/>
              <a:gd name="connsiteY3" fmla="*/ 2838984 h 3065819"/>
              <a:gd name="connsiteX4" fmla="*/ 0 w 7362782"/>
              <a:gd name="connsiteY4" fmla="*/ 2602189 h 3065819"/>
              <a:gd name="connsiteX5" fmla="*/ 180406 w 7362782"/>
              <a:gd name="connsiteY5" fmla="*/ 2602189 h 3065819"/>
              <a:gd name="connsiteX6" fmla="*/ 180406 w 7362782"/>
              <a:gd name="connsiteY6" fmla="*/ 2838984 h 3065819"/>
              <a:gd name="connsiteX7" fmla="*/ 0 w 7362782"/>
              <a:gd name="connsiteY7" fmla="*/ 2838984 h 3065819"/>
              <a:gd name="connsiteX8" fmla="*/ 2955042 w 7362782"/>
              <a:gd name="connsiteY8" fmla="*/ 2365392 h 3065819"/>
              <a:gd name="connsiteX9" fmla="*/ 2955042 w 7362782"/>
              <a:gd name="connsiteY9" fmla="*/ 2602189 h 3065819"/>
              <a:gd name="connsiteX10" fmla="*/ 3056475 w 7362782"/>
              <a:gd name="connsiteY10" fmla="*/ 2602189 h 3065819"/>
              <a:gd name="connsiteX11" fmla="*/ 3056475 w 7362782"/>
              <a:gd name="connsiteY11" fmla="*/ 2365392 h 3065819"/>
              <a:gd name="connsiteX12" fmla="*/ 3181893 w 7362782"/>
              <a:gd name="connsiteY12" fmla="*/ 2128596 h 3065819"/>
              <a:gd name="connsiteX13" fmla="*/ 3181893 w 7362782"/>
              <a:gd name="connsiteY13" fmla="*/ 2365392 h 3065819"/>
              <a:gd name="connsiteX14" fmla="*/ 3362299 w 7362782"/>
              <a:gd name="connsiteY14" fmla="*/ 2365392 h 3065819"/>
              <a:gd name="connsiteX15" fmla="*/ 3362299 w 7362782"/>
              <a:gd name="connsiteY15" fmla="*/ 2128596 h 3065819"/>
              <a:gd name="connsiteX16" fmla="*/ 4682463 w 7362782"/>
              <a:gd name="connsiteY16" fmla="*/ 1657343 h 3065819"/>
              <a:gd name="connsiteX17" fmla="*/ 4682463 w 7362782"/>
              <a:gd name="connsiteY17" fmla="*/ 1891916 h 3065819"/>
              <a:gd name="connsiteX18" fmla="*/ 4846956 w 7362782"/>
              <a:gd name="connsiteY18" fmla="*/ 1891916 h 3065819"/>
              <a:gd name="connsiteX19" fmla="*/ 4846956 w 7362782"/>
              <a:gd name="connsiteY19" fmla="*/ 1657343 h 3065819"/>
              <a:gd name="connsiteX20" fmla="*/ 4207934 w 7362782"/>
              <a:gd name="connsiteY20" fmla="*/ 1420546 h 3065819"/>
              <a:gd name="connsiteX21" fmla="*/ 4207934 w 7362782"/>
              <a:gd name="connsiteY21" fmla="*/ 1655119 h 3065819"/>
              <a:gd name="connsiteX22" fmla="*/ 4309367 w 7362782"/>
              <a:gd name="connsiteY22" fmla="*/ 1655119 h 3065819"/>
              <a:gd name="connsiteX23" fmla="*/ 4309367 w 7362782"/>
              <a:gd name="connsiteY23" fmla="*/ 1420546 h 3065819"/>
              <a:gd name="connsiteX24" fmla="*/ 3475081 w 7362782"/>
              <a:gd name="connsiteY24" fmla="*/ 1420546 h 3065819"/>
              <a:gd name="connsiteX25" fmla="*/ 3655487 w 7362782"/>
              <a:gd name="connsiteY25" fmla="*/ 1420546 h 3065819"/>
              <a:gd name="connsiteX26" fmla="*/ 3655487 w 7362782"/>
              <a:gd name="connsiteY26" fmla="*/ 1657343 h 3065819"/>
              <a:gd name="connsiteX27" fmla="*/ 3475081 w 7362782"/>
              <a:gd name="connsiteY27" fmla="*/ 1657343 h 3065819"/>
              <a:gd name="connsiteX28" fmla="*/ 6673471 w 7362782"/>
              <a:gd name="connsiteY28" fmla="*/ 710273 h 3065819"/>
              <a:gd name="connsiteX29" fmla="*/ 6673471 w 7362782"/>
              <a:gd name="connsiteY29" fmla="*/ 946952 h 3065819"/>
              <a:gd name="connsiteX30" fmla="*/ 6774906 w 7362782"/>
              <a:gd name="connsiteY30" fmla="*/ 946952 h 3065819"/>
              <a:gd name="connsiteX31" fmla="*/ 6774906 w 7362782"/>
              <a:gd name="connsiteY31" fmla="*/ 710273 h 3065819"/>
              <a:gd name="connsiteX32" fmla="*/ 5968230 w 7362782"/>
              <a:gd name="connsiteY32" fmla="*/ 710273 h 3065819"/>
              <a:gd name="connsiteX33" fmla="*/ 5968230 w 7362782"/>
              <a:gd name="connsiteY33" fmla="*/ 946952 h 3065819"/>
              <a:gd name="connsiteX34" fmla="*/ 6069664 w 7362782"/>
              <a:gd name="connsiteY34" fmla="*/ 946952 h 3065819"/>
              <a:gd name="connsiteX35" fmla="*/ 6069664 w 7362782"/>
              <a:gd name="connsiteY35" fmla="*/ 710273 h 3065819"/>
              <a:gd name="connsiteX36" fmla="*/ 7083302 w 7362782"/>
              <a:gd name="connsiteY36" fmla="*/ 236913 h 3065819"/>
              <a:gd name="connsiteX37" fmla="*/ 7083302 w 7362782"/>
              <a:gd name="connsiteY37" fmla="*/ 473593 h 3065819"/>
              <a:gd name="connsiteX38" fmla="*/ 7184736 w 7362782"/>
              <a:gd name="connsiteY38" fmla="*/ 473593 h 3065819"/>
              <a:gd name="connsiteX39" fmla="*/ 7184736 w 7362782"/>
              <a:gd name="connsiteY39" fmla="*/ 236913 h 3065819"/>
              <a:gd name="connsiteX40" fmla="*/ 6451885 w 7362782"/>
              <a:gd name="connsiteY40" fmla="*/ 0 h 3065819"/>
              <a:gd name="connsiteX41" fmla="*/ 7362782 w 7362782"/>
              <a:gd name="connsiteY41" fmla="*/ 0 h 3065819"/>
              <a:gd name="connsiteX42" fmla="*/ 7362782 w 7362782"/>
              <a:gd name="connsiteY42" fmla="*/ 3065819 h 3065819"/>
              <a:gd name="connsiteX43" fmla="*/ 1502792 w 7362782"/>
              <a:gd name="connsiteY43" fmla="*/ 3065819 h 3065819"/>
              <a:gd name="connsiteX44" fmla="*/ 1502792 w 7362782"/>
              <a:gd name="connsiteY44" fmla="*/ 2838399 h 3065819"/>
              <a:gd name="connsiteX45" fmla="*/ 1401357 w 7362782"/>
              <a:gd name="connsiteY45" fmla="*/ 2838399 h 3065819"/>
              <a:gd name="connsiteX46" fmla="*/ 1401357 w 7362782"/>
              <a:gd name="connsiteY46" fmla="*/ 3065819 h 3065819"/>
              <a:gd name="connsiteX47" fmla="*/ 1027795 w 7362782"/>
              <a:gd name="connsiteY47" fmla="*/ 3065819 h 3065819"/>
              <a:gd name="connsiteX48" fmla="*/ 1027795 w 7362782"/>
              <a:gd name="connsiteY48" fmla="*/ 2838399 h 3065819"/>
              <a:gd name="connsiteX49" fmla="*/ 834287 w 7362782"/>
              <a:gd name="connsiteY49" fmla="*/ 2838399 h 3065819"/>
              <a:gd name="connsiteX50" fmla="*/ 834287 w 7362782"/>
              <a:gd name="connsiteY50" fmla="*/ 2601604 h 3065819"/>
              <a:gd name="connsiteX51" fmla="*/ 1574392 w 7362782"/>
              <a:gd name="connsiteY51" fmla="*/ 2601604 h 3065819"/>
              <a:gd name="connsiteX52" fmla="*/ 1574392 w 7362782"/>
              <a:gd name="connsiteY52" fmla="*/ 2364807 h 3065819"/>
              <a:gd name="connsiteX53" fmla="*/ 2025404 w 7362782"/>
              <a:gd name="connsiteY53" fmla="*/ 2364807 h 3065819"/>
              <a:gd name="connsiteX54" fmla="*/ 2025404 w 7362782"/>
              <a:gd name="connsiteY54" fmla="*/ 2128010 h 3065819"/>
              <a:gd name="connsiteX55" fmla="*/ 2477237 w 7362782"/>
              <a:gd name="connsiteY55" fmla="*/ 2128010 h 3065819"/>
              <a:gd name="connsiteX56" fmla="*/ 2477237 w 7362782"/>
              <a:gd name="connsiteY56" fmla="*/ 2364807 h 3065819"/>
              <a:gd name="connsiteX57" fmla="*/ 2769488 w 7362782"/>
              <a:gd name="connsiteY57" fmla="*/ 2364807 h 3065819"/>
              <a:gd name="connsiteX58" fmla="*/ 2769488 w 7362782"/>
              <a:gd name="connsiteY58" fmla="*/ 1891916 h 3065819"/>
              <a:gd name="connsiteX59" fmla="*/ 2949894 w 7362782"/>
              <a:gd name="connsiteY59" fmla="*/ 1891916 h 3065819"/>
              <a:gd name="connsiteX60" fmla="*/ 2949894 w 7362782"/>
              <a:gd name="connsiteY60" fmla="*/ 2128712 h 3065819"/>
              <a:gd name="connsiteX61" fmla="*/ 3051327 w 7362782"/>
              <a:gd name="connsiteY61" fmla="*/ 2128712 h 3065819"/>
              <a:gd name="connsiteX62" fmla="*/ 3051327 w 7362782"/>
              <a:gd name="connsiteY62" fmla="*/ 1891916 h 3065819"/>
              <a:gd name="connsiteX63" fmla="*/ 3502341 w 7362782"/>
              <a:gd name="connsiteY63" fmla="*/ 1891916 h 3065819"/>
              <a:gd name="connsiteX64" fmla="*/ 3502341 w 7362782"/>
              <a:gd name="connsiteY64" fmla="*/ 2128712 h 3065819"/>
              <a:gd name="connsiteX65" fmla="*/ 3603775 w 7362782"/>
              <a:gd name="connsiteY65" fmla="*/ 2128712 h 3065819"/>
              <a:gd name="connsiteX66" fmla="*/ 3603775 w 7362782"/>
              <a:gd name="connsiteY66" fmla="*/ 1891916 h 3065819"/>
              <a:gd name="connsiteX67" fmla="*/ 3872159 w 7362782"/>
              <a:gd name="connsiteY67" fmla="*/ 1891916 h 3065819"/>
              <a:gd name="connsiteX68" fmla="*/ 3872159 w 7362782"/>
              <a:gd name="connsiteY68" fmla="*/ 1657343 h 3065819"/>
              <a:gd name="connsiteX69" fmla="*/ 3757037 w 7362782"/>
              <a:gd name="connsiteY69" fmla="*/ 1657343 h 3065819"/>
              <a:gd name="connsiteX70" fmla="*/ 3757037 w 7362782"/>
              <a:gd name="connsiteY70" fmla="*/ 1420546 h 3065819"/>
              <a:gd name="connsiteX71" fmla="*/ 3989154 w 7362782"/>
              <a:gd name="connsiteY71" fmla="*/ 1420546 h 3065819"/>
              <a:gd name="connsiteX72" fmla="*/ 3989154 w 7362782"/>
              <a:gd name="connsiteY72" fmla="*/ 1183750 h 3065819"/>
              <a:gd name="connsiteX73" fmla="*/ 4090588 w 7362782"/>
              <a:gd name="connsiteY73" fmla="*/ 1183750 h 3065819"/>
              <a:gd name="connsiteX74" fmla="*/ 4090588 w 7362782"/>
              <a:gd name="connsiteY74" fmla="*/ 1420546 h 3065819"/>
              <a:gd name="connsiteX75" fmla="*/ 4207349 w 7362782"/>
              <a:gd name="connsiteY75" fmla="*/ 1420546 h 3065819"/>
              <a:gd name="connsiteX76" fmla="*/ 4207349 w 7362782"/>
              <a:gd name="connsiteY76" fmla="*/ 1183750 h 3065819"/>
              <a:gd name="connsiteX77" fmla="*/ 4658361 w 7362782"/>
              <a:gd name="connsiteY77" fmla="*/ 1183750 h 3065819"/>
              <a:gd name="connsiteX78" fmla="*/ 4658361 w 7362782"/>
              <a:gd name="connsiteY78" fmla="*/ 1420546 h 3065819"/>
              <a:gd name="connsiteX79" fmla="*/ 5026776 w 7362782"/>
              <a:gd name="connsiteY79" fmla="*/ 1420546 h 3065819"/>
              <a:gd name="connsiteX80" fmla="*/ 5026776 w 7362782"/>
              <a:gd name="connsiteY80" fmla="*/ 1183750 h 3065819"/>
              <a:gd name="connsiteX81" fmla="*/ 4847074 w 7362782"/>
              <a:gd name="connsiteY81" fmla="*/ 1183750 h 3065819"/>
              <a:gd name="connsiteX82" fmla="*/ 4847074 w 7362782"/>
              <a:gd name="connsiteY82" fmla="*/ 946952 h 3065819"/>
              <a:gd name="connsiteX83" fmla="*/ 5517334 w 7362782"/>
              <a:gd name="connsiteY83" fmla="*/ 946952 h 3065819"/>
              <a:gd name="connsiteX84" fmla="*/ 5517334 w 7362782"/>
              <a:gd name="connsiteY84" fmla="*/ 710156 h 3065819"/>
              <a:gd name="connsiteX85" fmla="*/ 5899555 w 7362782"/>
              <a:gd name="connsiteY85" fmla="*/ 710156 h 3065819"/>
              <a:gd name="connsiteX86" fmla="*/ 5899555 w 7362782"/>
              <a:gd name="connsiteY86" fmla="*/ 473477 h 3065819"/>
              <a:gd name="connsiteX87" fmla="*/ 6068495 w 7362782"/>
              <a:gd name="connsiteY87" fmla="*/ 473477 h 3065819"/>
              <a:gd name="connsiteX88" fmla="*/ 6068495 w 7362782"/>
              <a:gd name="connsiteY88" fmla="*/ 236680 h 3065819"/>
              <a:gd name="connsiteX89" fmla="*/ 6166184 w 7362782"/>
              <a:gd name="connsiteY89" fmla="*/ 236680 h 3065819"/>
              <a:gd name="connsiteX90" fmla="*/ 6166184 w 7362782"/>
              <a:gd name="connsiteY90" fmla="*/ 473477 h 3065819"/>
              <a:gd name="connsiteX91" fmla="*/ 6350567 w 7362782"/>
              <a:gd name="connsiteY91" fmla="*/ 473477 h 3065819"/>
              <a:gd name="connsiteX92" fmla="*/ 6350567 w 7362782"/>
              <a:gd name="connsiteY92" fmla="*/ 710156 h 3065819"/>
              <a:gd name="connsiteX93" fmla="*/ 6452001 w 7362782"/>
              <a:gd name="connsiteY93" fmla="*/ 710156 h 3065819"/>
              <a:gd name="connsiteX94" fmla="*/ 6452001 w 7362782"/>
              <a:gd name="connsiteY94" fmla="*/ 473477 h 3065819"/>
              <a:gd name="connsiteX95" fmla="*/ 6632290 w 7362782"/>
              <a:gd name="connsiteY95" fmla="*/ 473477 h 3065819"/>
              <a:gd name="connsiteX96" fmla="*/ 6632290 w 7362782"/>
              <a:gd name="connsiteY96" fmla="*/ 236797 h 3065819"/>
              <a:gd name="connsiteX97" fmla="*/ 6451885 w 7362782"/>
              <a:gd name="connsiteY97" fmla="*/ 236797 h 306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362782" h="3065819">
                <a:moveTo>
                  <a:pt x="281839" y="2602189"/>
                </a:moveTo>
                <a:lnTo>
                  <a:pt x="732852" y="2602189"/>
                </a:lnTo>
                <a:lnTo>
                  <a:pt x="732852" y="2838984"/>
                </a:lnTo>
                <a:lnTo>
                  <a:pt x="281839" y="2838984"/>
                </a:lnTo>
                <a:close/>
                <a:moveTo>
                  <a:pt x="0" y="2602189"/>
                </a:moveTo>
                <a:lnTo>
                  <a:pt x="180406" y="2602189"/>
                </a:lnTo>
                <a:lnTo>
                  <a:pt x="180406" y="2838984"/>
                </a:lnTo>
                <a:lnTo>
                  <a:pt x="0" y="2838984"/>
                </a:lnTo>
                <a:close/>
                <a:moveTo>
                  <a:pt x="2955042" y="2365392"/>
                </a:moveTo>
                <a:lnTo>
                  <a:pt x="2955042" y="2602189"/>
                </a:lnTo>
                <a:lnTo>
                  <a:pt x="3056475" y="2602189"/>
                </a:lnTo>
                <a:lnTo>
                  <a:pt x="3056475" y="2365392"/>
                </a:lnTo>
                <a:close/>
                <a:moveTo>
                  <a:pt x="3181893" y="2128596"/>
                </a:moveTo>
                <a:lnTo>
                  <a:pt x="3181893" y="2365392"/>
                </a:lnTo>
                <a:lnTo>
                  <a:pt x="3362299" y="2365392"/>
                </a:lnTo>
                <a:lnTo>
                  <a:pt x="3362299" y="2128596"/>
                </a:lnTo>
                <a:close/>
                <a:moveTo>
                  <a:pt x="4682463" y="1657343"/>
                </a:moveTo>
                <a:lnTo>
                  <a:pt x="4682463" y="1891916"/>
                </a:lnTo>
                <a:lnTo>
                  <a:pt x="4846956" y="1891916"/>
                </a:lnTo>
                <a:lnTo>
                  <a:pt x="4846956" y="1657343"/>
                </a:lnTo>
                <a:close/>
                <a:moveTo>
                  <a:pt x="4207934" y="1420546"/>
                </a:moveTo>
                <a:lnTo>
                  <a:pt x="4207934" y="1655119"/>
                </a:lnTo>
                <a:lnTo>
                  <a:pt x="4309367" y="1655119"/>
                </a:lnTo>
                <a:lnTo>
                  <a:pt x="4309367" y="1420546"/>
                </a:lnTo>
                <a:close/>
                <a:moveTo>
                  <a:pt x="3475081" y="1420546"/>
                </a:moveTo>
                <a:lnTo>
                  <a:pt x="3655487" y="1420546"/>
                </a:lnTo>
                <a:lnTo>
                  <a:pt x="3655487" y="1657343"/>
                </a:lnTo>
                <a:lnTo>
                  <a:pt x="3475081" y="1657343"/>
                </a:lnTo>
                <a:close/>
                <a:moveTo>
                  <a:pt x="6673471" y="710273"/>
                </a:moveTo>
                <a:lnTo>
                  <a:pt x="6673471" y="946952"/>
                </a:lnTo>
                <a:lnTo>
                  <a:pt x="6774906" y="946952"/>
                </a:lnTo>
                <a:lnTo>
                  <a:pt x="6774906" y="710273"/>
                </a:lnTo>
                <a:close/>
                <a:moveTo>
                  <a:pt x="5968230" y="710273"/>
                </a:moveTo>
                <a:lnTo>
                  <a:pt x="5968230" y="946952"/>
                </a:lnTo>
                <a:lnTo>
                  <a:pt x="6069664" y="946952"/>
                </a:lnTo>
                <a:lnTo>
                  <a:pt x="6069664" y="710273"/>
                </a:lnTo>
                <a:close/>
                <a:moveTo>
                  <a:pt x="7083302" y="236913"/>
                </a:moveTo>
                <a:lnTo>
                  <a:pt x="7083302" y="473593"/>
                </a:lnTo>
                <a:lnTo>
                  <a:pt x="7184736" y="473593"/>
                </a:lnTo>
                <a:lnTo>
                  <a:pt x="7184736" y="236913"/>
                </a:lnTo>
                <a:close/>
                <a:moveTo>
                  <a:pt x="6451885" y="0"/>
                </a:moveTo>
                <a:lnTo>
                  <a:pt x="7362782" y="0"/>
                </a:lnTo>
                <a:lnTo>
                  <a:pt x="7362782" y="3065819"/>
                </a:lnTo>
                <a:lnTo>
                  <a:pt x="1502792" y="3065819"/>
                </a:lnTo>
                <a:lnTo>
                  <a:pt x="1502792" y="2838399"/>
                </a:lnTo>
                <a:lnTo>
                  <a:pt x="1401357" y="2838399"/>
                </a:lnTo>
                <a:lnTo>
                  <a:pt x="1401357" y="3065819"/>
                </a:lnTo>
                <a:lnTo>
                  <a:pt x="1027795" y="3065819"/>
                </a:lnTo>
                <a:lnTo>
                  <a:pt x="1027795" y="2838399"/>
                </a:lnTo>
                <a:lnTo>
                  <a:pt x="834287" y="2838399"/>
                </a:lnTo>
                <a:lnTo>
                  <a:pt x="834287" y="2601604"/>
                </a:lnTo>
                <a:lnTo>
                  <a:pt x="1574392" y="2601604"/>
                </a:lnTo>
                <a:lnTo>
                  <a:pt x="1574392" y="2364807"/>
                </a:lnTo>
                <a:lnTo>
                  <a:pt x="2025404" y="2364807"/>
                </a:lnTo>
                <a:lnTo>
                  <a:pt x="2025404" y="2128010"/>
                </a:lnTo>
                <a:lnTo>
                  <a:pt x="2477237" y="2128010"/>
                </a:lnTo>
                <a:lnTo>
                  <a:pt x="2477237" y="2364807"/>
                </a:lnTo>
                <a:lnTo>
                  <a:pt x="2769488" y="2364807"/>
                </a:lnTo>
                <a:lnTo>
                  <a:pt x="2769488" y="1891916"/>
                </a:lnTo>
                <a:lnTo>
                  <a:pt x="2949894" y="1891916"/>
                </a:lnTo>
                <a:lnTo>
                  <a:pt x="2949894" y="2128712"/>
                </a:lnTo>
                <a:lnTo>
                  <a:pt x="3051327" y="2128712"/>
                </a:lnTo>
                <a:lnTo>
                  <a:pt x="3051327" y="1891916"/>
                </a:lnTo>
                <a:lnTo>
                  <a:pt x="3502341" y="1891916"/>
                </a:lnTo>
                <a:lnTo>
                  <a:pt x="3502341" y="2128712"/>
                </a:lnTo>
                <a:lnTo>
                  <a:pt x="3603775" y="2128712"/>
                </a:lnTo>
                <a:lnTo>
                  <a:pt x="3603775" y="1891916"/>
                </a:lnTo>
                <a:lnTo>
                  <a:pt x="3872159" y="1891916"/>
                </a:lnTo>
                <a:lnTo>
                  <a:pt x="3872159" y="1657343"/>
                </a:lnTo>
                <a:lnTo>
                  <a:pt x="3757037" y="1657343"/>
                </a:lnTo>
                <a:lnTo>
                  <a:pt x="3757037" y="1420546"/>
                </a:lnTo>
                <a:lnTo>
                  <a:pt x="3989154" y="1420546"/>
                </a:lnTo>
                <a:lnTo>
                  <a:pt x="3989154" y="1183750"/>
                </a:lnTo>
                <a:lnTo>
                  <a:pt x="4090588" y="1183750"/>
                </a:lnTo>
                <a:lnTo>
                  <a:pt x="4090588" y="1420546"/>
                </a:lnTo>
                <a:lnTo>
                  <a:pt x="4207349" y="1420546"/>
                </a:lnTo>
                <a:lnTo>
                  <a:pt x="4207349" y="1183750"/>
                </a:lnTo>
                <a:lnTo>
                  <a:pt x="4658361" y="1183750"/>
                </a:lnTo>
                <a:lnTo>
                  <a:pt x="4658361" y="1420546"/>
                </a:lnTo>
                <a:lnTo>
                  <a:pt x="5026776" y="1420546"/>
                </a:lnTo>
                <a:lnTo>
                  <a:pt x="5026776" y="1183750"/>
                </a:lnTo>
                <a:lnTo>
                  <a:pt x="4847074" y="1183750"/>
                </a:lnTo>
                <a:lnTo>
                  <a:pt x="4847074" y="946952"/>
                </a:lnTo>
                <a:lnTo>
                  <a:pt x="5517334" y="946952"/>
                </a:lnTo>
                <a:lnTo>
                  <a:pt x="5517334" y="710156"/>
                </a:lnTo>
                <a:lnTo>
                  <a:pt x="5899555" y="710156"/>
                </a:lnTo>
                <a:lnTo>
                  <a:pt x="5899555" y="473477"/>
                </a:lnTo>
                <a:lnTo>
                  <a:pt x="6068495" y="473477"/>
                </a:lnTo>
                <a:lnTo>
                  <a:pt x="6068495" y="236680"/>
                </a:lnTo>
                <a:lnTo>
                  <a:pt x="6166184" y="236680"/>
                </a:lnTo>
                <a:lnTo>
                  <a:pt x="6166184" y="473477"/>
                </a:lnTo>
                <a:lnTo>
                  <a:pt x="6350567" y="473477"/>
                </a:lnTo>
                <a:lnTo>
                  <a:pt x="6350567" y="710156"/>
                </a:lnTo>
                <a:lnTo>
                  <a:pt x="6452001" y="710156"/>
                </a:lnTo>
                <a:lnTo>
                  <a:pt x="6452001" y="473477"/>
                </a:lnTo>
                <a:lnTo>
                  <a:pt x="6632290" y="473477"/>
                </a:lnTo>
                <a:lnTo>
                  <a:pt x="6632290" y="236797"/>
                </a:lnTo>
                <a:lnTo>
                  <a:pt x="6451885" y="236797"/>
                </a:lnTo>
                <a:close/>
              </a:path>
            </a:pathLst>
          </a:custGeom>
          <a:solidFill>
            <a:srgbClr val="009CDE"/>
          </a:solidFill>
          <a:ln w="0" cap="flat">
            <a:noFill/>
            <a:prstDash val="solid"/>
            <a:miter/>
          </a:ln>
        </p:spPr>
        <p:txBody>
          <a:bodyPr rtlCol="0" anchor="ctr"/>
          <a:lstStyle/>
          <a:p>
            <a:endParaRPr lang="en-GB"/>
          </a:p>
        </p:txBody>
      </p:sp>
      <p:sp>
        <p:nvSpPr>
          <p:cNvPr id="8" name="Slide Number Placeholder 7">
            <a:extLst>
              <a:ext uri="{FF2B5EF4-FFF2-40B4-BE49-F238E27FC236}">
                <a16:creationId xmlns:a16="http://schemas.microsoft.com/office/drawing/2014/main" id="{B6671849-1662-25B3-FBF4-580F274F244C}"/>
              </a:ext>
            </a:extLst>
          </p:cNvPr>
          <p:cNvSpPr>
            <a:spLocks noGrp="1"/>
          </p:cNvSpPr>
          <p:nvPr>
            <p:ph type="sldNum" sz="quarter" idx="10"/>
          </p:nvPr>
        </p:nvSpPr>
        <p:spPr/>
        <p:txBody>
          <a:bodyPr/>
          <a:lstStyle/>
          <a:p>
            <a:fld id="{6686A102-957E-47D3-A22D-E8508A8052D6}" type="slidenum">
              <a:rPr lang="en-GB" smtClean="0"/>
              <a:pPr/>
              <a:t>‹#›</a:t>
            </a:fld>
            <a:endParaRPr lang="en-GB" dirty="0"/>
          </a:p>
        </p:txBody>
      </p:sp>
      <p:pic>
        <p:nvPicPr>
          <p:cNvPr id="9" name="Picture 8">
            <a:extLst>
              <a:ext uri="{FF2B5EF4-FFF2-40B4-BE49-F238E27FC236}">
                <a16:creationId xmlns:a16="http://schemas.microsoft.com/office/drawing/2014/main" id="{A1647CCA-2921-F01F-A7AA-6D67F5F33A21}"/>
              </a:ext>
            </a:extLst>
          </p:cNvPr>
          <p:cNvPicPr>
            <a:picLocks noChangeAspect="1"/>
          </p:cNvPicPr>
          <p:nvPr>
            <p:custDataLst>
              <p:tags r:id="rId4"/>
            </p:custDataLst>
          </p:nvPr>
        </p:nvPicPr>
        <p:blipFill>
          <a:blip r:embed="rId8"/>
          <a:stretch>
            <a:fillRect/>
          </a:stretch>
        </p:blipFill>
        <p:spPr>
          <a:xfrm>
            <a:off x="5915998" y="1313295"/>
            <a:ext cx="5602235" cy="2234189"/>
          </a:xfrm>
          <a:prstGeom prst="rect">
            <a:avLst/>
          </a:prstGeom>
        </p:spPr>
      </p:pic>
    </p:spTree>
    <p:extLst>
      <p:ext uri="{BB962C8B-B14F-4D97-AF65-F5344CB8AC3E}">
        <p14:creationId xmlns:p14="http://schemas.microsoft.com/office/powerpoint/2010/main" val="31599763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1.xml"/><Relationship Id="rId40"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image" Target="../media/image10.svg"/><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image" Target="../media/image1.png"/><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tags" Target="../tags/tag186.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theme" Target="../theme/theme2.xml"/><Relationship Id="rId8" Type="http://schemas.openxmlformats.org/officeDocument/2006/relationships/slideLayout" Target="../slideLayouts/slideLayout43.xml"/><Relationship Id="rId3"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9" Type="http://schemas.openxmlformats.org/officeDocument/2006/relationships/tags" Target="../tags/tag332.xml"/><Relationship Id="rId21" Type="http://schemas.openxmlformats.org/officeDocument/2006/relationships/slideLayout" Target="../slideLayouts/slideLayout90.xml"/><Relationship Id="rId34" Type="http://schemas.openxmlformats.org/officeDocument/2006/relationships/slideLayout" Target="../slideLayouts/slideLayout103.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41" Type="http://schemas.openxmlformats.org/officeDocument/2006/relationships/image" Target="../media/image10.sv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tags" Target="../tags/tag330.xml"/><Relationship Id="rId40" Type="http://schemas.openxmlformats.org/officeDocument/2006/relationships/image" Target="../media/image1.png"/><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tags" Target="../tags/tag329.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theme" Target="../theme/theme3.xml"/><Relationship Id="rId8" Type="http://schemas.openxmlformats.org/officeDocument/2006/relationships/slideLayout" Target="../slideLayouts/slideLayout77.xml"/><Relationship Id="rId3" Type="http://schemas.openxmlformats.org/officeDocument/2006/relationships/slideLayout" Target="../slideLayouts/slideLayout72.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tags" Target="../tags/tag3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oP">
            <a:extLst>
              <a:ext uri="{FF2B5EF4-FFF2-40B4-BE49-F238E27FC236}">
                <a16:creationId xmlns:a16="http://schemas.microsoft.com/office/drawing/2014/main" id="{67DDD682-E841-5D44-6B25-EADD2A23A741}"/>
              </a:ext>
            </a:extLst>
          </p:cNvPr>
          <p:cNvSpPr>
            <a:spLocks noChangeAspect="1"/>
          </p:cNvSpPr>
          <p:nvPr>
            <p:custDataLst>
              <p:tags r:id="rId37"/>
            </p:custDataLst>
          </p:nvPr>
        </p:nvSpPr>
        <p:spPr>
          <a:xfrm>
            <a:off x="9666976" y="5688000"/>
            <a:ext cx="2525024" cy="1170000"/>
          </a:xfrm>
          <a:custGeom>
            <a:avLst/>
            <a:gdLst>
              <a:gd name="connsiteX0" fmla="*/ 306084 w 2755269"/>
              <a:gd name="connsiteY0" fmla="*/ 1026253 h 1276687"/>
              <a:gd name="connsiteX1" fmla="*/ 795896 w 2755269"/>
              <a:gd name="connsiteY1" fmla="*/ 1026253 h 1276687"/>
              <a:gd name="connsiteX2" fmla="*/ 795896 w 2755269"/>
              <a:gd name="connsiteY2" fmla="*/ 1276687 h 1276687"/>
              <a:gd name="connsiteX3" fmla="*/ 306084 w 2755269"/>
              <a:gd name="connsiteY3" fmla="*/ 1276687 h 1276687"/>
              <a:gd name="connsiteX4" fmla="*/ 0 w 2755269"/>
              <a:gd name="connsiteY4" fmla="*/ 1026253 h 1276687"/>
              <a:gd name="connsiteX5" fmla="*/ 195924 w 2755269"/>
              <a:gd name="connsiteY5" fmla="*/ 1026253 h 1276687"/>
              <a:gd name="connsiteX6" fmla="*/ 195924 w 2755269"/>
              <a:gd name="connsiteY6" fmla="*/ 1276687 h 1276687"/>
              <a:gd name="connsiteX7" fmla="*/ 0 w 2755269"/>
              <a:gd name="connsiteY7" fmla="*/ 1276687 h 1276687"/>
              <a:gd name="connsiteX8" fmla="*/ 2077411 w 2755269"/>
              <a:gd name="connsiteY8" fmla="*/ 772010 h 1276687"/>
              <a:gd name="connsiteX9" fmla="*/ 2077411 w 2755269"/>
              <a:gd name="connsiteY9" fmla="*/ 1026762 h 1276687"/>
              <a:gd name="connsiteX10" fmla="*/ 2256056 w 2755269"/>
              <a:gd name="connsiteY10" fmla="*/ 1026762 h 1276687"/>
              <a:gd name="connsiteX11" fmla="*/ 2256056 w 2755269"/>
              <a:gd name="connsiteY11" fmla="*/ 772010 h 1276687"/>
              <a:gd name="connsiteX12" fmla="*/ 766291 w 2755269"/>
              <a:gd name="connsiteY12" fmla="*/ 514970 h 1276687"/>
              <a:gd name="connsiteX13" fmla="*/ 962216 w 2755269"/>
              <a:gd name="connsiteY13" fmla="*/ 514970 h 1276687"/>
              <a:gd name="connsiteX14" fmla="*/ 962216 w 2755269"/>
              <a:gd name="connsiteY14" fmla="*/ 772135 h 1276687"/>
              <a:gd name="connsiteX15" fmla="*/ 766291 w 2755269"/>
              <a:gd name="connsiteY15" fmla="*/ 772135 h 1276687"/>
              <a:gd name="connsiteX16" fmla="*/ 1562187 w 2755269"/>
              <a:gd name="connsiteY16" fmla="*/ 514842 h 1276687"/>
              <a:gd name="connsiteX17" fmla="*/ 1562187 w 2755269"/>
              <a:gd name="connsiteY17" fmla="*/ 769595 h 1276687"/>
              <a:gd name="connsiteX18" fmla="*/ 1672348 w 2755269"/>
              <a:gd name="connsiteY18" fmla="*/ 769595 h 1276687"/>
              <a:gd name="connsiteX19" fmla="*/ 1672348 w 2755269"/>
              <a:gd name="connsiteY19" fmla="*/ 514842 h 1276687"/>
              <a:gd name="connsiteX20" fmla="*/ 2256310 w 2755269"/>
              <a:gd name="connsiteY20" fmla="*/ 0 h 1276687"/>
              <a:gd name="connsiteX21" fmla="*/ 2755269 w 2755269"/>
              <a:gd name="connsiteY21" fmla="*/ 0 h 1276687"/>
              <a:gd name="connsiteX22" fmla="*/ 2755269 w 2755269"/>
              <a:gd name="connsiteY22" fmla="*/ 1276687 h 1276687"/>
              <a:gd name="connsiteX23" fmla="*/ 906056 w 2755269"/>
              <a:gd name="connsiteY23" fmla="*/ 1276687 h 1276687"/>
              <a:gd name="connsiteX24" fmla="*/ 906056 w 2755269"/>
              <a:gd name="connsiteY24" fmla="*/ 1026253 h 1276687"/>
              <a:gd name="connsiteX25" fmla="*/ 1197529 w 2755269"/>
              <a:gd name="connsiteY25" fmla="*/ 1026253 h 1276687"/>
              <a:gd name="connsiteX26" fmla="*/ 1197529 w 2755269"/>
              <a:gd name="connsiteY26" fmla="*/ 771501 h 1276687"/>
              <a:gd name="connsiteX27" fmla="*/ 1072503 w 2755269"/>
              <a:gd name="connsiteY27" fmla="*/ 771501 h 1276687"/>
              <a:gd name="connsiteX28" fmla="*/ 1072503 w 2755269"/>
              <a:gd name="connsiteY28" fmla="*/ 514333 h 1276687"/>
              <a:gd name="connsiteX29" fmla="*/ 1324588 w 2755269"/>
              <a:gd name="connsiteY29" fmla="*/ 514333 h 1276687"/>
              <a:gd name="connsiteX30" fmla="*/ 1324588 w 2755269"/>
              <a:gd name="connsiteY30" fmla="*/ 257167 h 1276687"/>
              <a:gd name="connsiteX31" fmla="*/ 1434748 w 2755269"/>
              <a:gd name="connsiteY31" fmla="*/ 257167 h 1276687"/>
              <a:gd name="connsiteX32" fmla="*/ 1434748 w 2755269"/>
              <a:gd name="connsiteY32" fmla="*/ 514333 h 1276687"/>
              <a:gd name="connsiteX33" fmla="*/ 1561552 w 2755269"/>
              <a:gd name="connsiteY33" fmla="*/ 514333 h 1276687"/>
              <a:gd name="connsiteX34" fmla="*/ 1561552 w 2755269"/>
              <a:gd name="connsiteY34" fmla="*/ 257167 h 1276687"/>
              <a:gd name="connsiteX35" fmla="*/ 2051364 w 2755269"/>
              <a:gd name="connsiteY35" fmla="*/ 257167 h 1276687"/>
              <a:gd name="connsiteX36" fmla="*/ 2051364 w 2755269"/>
              <a:gd name="connsiteY36" fmla="*/ 514333 h 1276687"/>
              <a:gd name="connsiteX37" fmla="*/ 2451473 w 2755269"/>
              <a:gd name="connsiteY37" fmla="*/ 514333 h 1276687"/>
              <a:gd name="connsiteX38" fmla="*/ 2451473 w 2755269"/>
              <a:gd name="connsiteY38" fmla="*/ 257167 h 1276687"/>
              <a:gd name="connsiteX39" fmla="*/ 2256310 w 2755269"/>
              <a:gd name="connsiteY39" fmla="*/ 257167 h 12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55269" h="1276687">
                <a:moveTo>
                  <a:pt x="306084" y="1026253"/>
                </a:moveTo>
                <a:lnTo>
                  <a:pt x="795896" y="1026253"/>
                </a:lnTo>
                <a:lnTo>
                  <a:pt x="795896" y="1276687"/>
                </a:lnTo>
                <a:lnTo>
                  <a:pt x="306084" y="1276687"/>
                </a:lnTo>
                <a:close/>
                <a:moveTo>
                  <a:pt x="0" y="1026253"/>
                </a:moveTo>
                <a:lnTo>
                  <a:pt x="195924" y="1026253"/>
                </a:lnTo>
                <a:lnTo>
                  <a:pt x="195924" y="1276687"/>
                </a:lnTo>
                <a:lnTo>
                  <a:pt x="0" y="1276687"/>
                </a:lnTo>
                <a:close/>
                <a:moveTo>
                  <a:pt x="2077411" y="772010"/>
                </a:moveTo>
                <a:lnTo>
                  <a:pt x="2077411" y="1026762"/>
                </a:lnTo>
                <a:lnTo>
                  <a:pt x="2256056" y="1026762"/>
                </a:lnTo>
                <a:lnTo>
                  <a:pt x="2256056" y="772010"/>
                </a:lnTo>
                <a:close/>
                <a:moveTo>
                  <a:pt x="766291" y="514970"/>
                </a:moveTo>
                <a:lnTo>
                  <a:pt x="962216" y="514970"/>
                </a:lnTo>
                <a:lnTo>
                  <a:pt x="962216" y="772135"/>
                </a:lnTo>
                <a:lnTo>
                  <a:pt x="766291" y="772135"/>
                </a:lnTo>
                <a:close/>
                <a:moveTo>
                  <a:pt x="1562187" y="514842"/>
                </a:moveTo>
                <a:lnTo>
                  <a:pt x="1562187" y="769595"/>
                </a:lnTo>
                <a:lnTo>
                  <a:pt x="1672348" y="769595"/>
                </a:lnTo>
                <a:lnTo>
                  <a:pt x="1672348" y="514842"/>
                </a:lnTo>
                <a:close/>
                <a:moveTo>
                  <a:pt x="2256310" y="0"/>
                </a:moveTo>
                <a:lnTo>
                  <a:pt x="2755269" y="0"/>
                </a:lnTo>
                <a:lnTo>
                  <a:pt x="2755269" y="1276687"/>
                </a:lnTo>
                <a:lnTo>
                  <a:pt x="906056" y="1276687"/>
                </a:lnTo>
                <a:lnTo>
                  <a:pt x="906056" y="1026253"/>
                </a:lnTo>
                <a:lnTo>
                  <a:pt x="1197529" y="1026253"/>
                </a:lnTo>
                <a:lnTo>
                  <a:pt x="1197529" y="771501"/>
                </a:lnTo>
                <a:lnTo>
                  <a:pt x="1072503" y="771501"/>
                </a:lnTo>
                <a:lnTo>
                  <a:pt x="1072503" y="514333"/>
                </a:lnTo>
                <a:lnTo>
                  <a:pt x="1324588" y="514333"/>
                </a:lnTo>
                <a:lnTo>
                  <a:pt x="1324588" y="257167"/>
                </a:lnTo>
                <a:lnTo>
                  <a:pt x="1434748" y="257167"/>
                </a:lnTo>
                <a:lnTo>
                  <a:pt x="1434748" y="514333"/>
                </a:lnTo>
                <a:lnTo>
                  <a:pt x="1561552" y="514333"/>
                </a:lnTo>
                <a:lnTo>
                  <a:pt x="1561552" y="257167"/>
                </a:lnTo>
                <a:lnTo>
                  <a:pt x="2051364" y="257167"/>
                </a:lnTo>
                <a:lnTo>
                  <a:pt x="2051364" y="514333"/>
                </a:lnTo>
                <a:lnTo>
                  <a:pt x="2451473" y="514333"/>
                </a:lnTo>
                <a:lnTo>
                  <a:pt x="2451473" y="257167"/>
                </a:lnTo>
                <a:lnTo>
                  <a:pt x="2256310" y="257167"/>
                </a:lnTo>
                <a:close/>
              </a:path>
            </a:pathLst>
          </a:custGeom>
          <a:solidFill>
            <a:srgbClr val="E7E7E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53" dirty="0"/>
          </a:p>
        </p:txBody>
      </p:sp>
      <p:pic>
        <p:nvPicPr>
          <p:cNvPr id="15" name="Logo">
            <a:extLst>
              <a:ext uri="{FF2B5EF4-FFF2-40B4-BE49-F238E27FC236}">
                <a16:creationId xmlns:a16="http://schemas.microsoft.com/office/drawing/2014/main" id="{3AA2739D-2665-AB64-E079-1A2D61CD7084}"/>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0866053" y="278965"/>
            <a:ext cx="900000" cy="378445"/>
          </a:xfrm>
          <a:prstGeom prst="rect">
            <a:avLst/>
          </a:prstGeom>
        </p:spPr>
      </p:pic>
      <p:sp>
        <p:nvSpPr>
          <p:cNvPr id="2" name="Title Placeholder 1">
            <a:extLst>
              <a:ext uri="{FF2B5EF4-FFF2-40B4-BE49-F238E27FC236}">
                <a16:creationId xmlns:a16="http://schemas.microsoft.com/office/drawing/2014/main" id="{30A268A3-CC8A-9B2C-6F27-72A58FD81814}"/>
              </a:ext>
            </a:extLst>
          </p:cNvPr>
          <p:cNvSpPr>
            <a:spLocks noGrp="1"/>
          </p:cNvSpPr>
          <p:nvPr>
            <p:ph type="title"/>
          </p:nvPr>
        </p:nvSpPr>
        <p:spPr>
          <a:xfrm>
            <a:off x="785813" y="694800"/>
            <a:ext cx="10620375" cy="553998"/>
          </a:xfrm>
          <a:prstGeom prst="rect">
            <a:avLst/>
          </a:prstGeom>
        </p:spPr>
        <p:txBody>
          <a:bodyPr vert="horz" wrap="square" lIns="0" tIns="0" rIns="0" bIns="0" rtlCol="0" anchor="t" anchorCtr="0">
            <a:spAutoFit/>
          </a:bodyPr>
          <a:lstStyle/>
          <a:p>
            <a:r>
              <a:rPr lang="en-US"/>
              <a:t>Click to edit Master title style</a:t>
            </a:r>
            <a:endParaRPr lang="en-GB" dirty="0"/>
          </a:p>
        </p:txBody>
      </p:sp>
      <p:sp>
        <p:nvSpPr>
          <p:cNvPr id="3" name="Body master placeholder">
            <a:extLst>
              <a:ext uri="{FF2B5EF4-FFF2-40B4-BE49-F238E27FC236}">
                <a16:creationId xmlns:a16="http://schemas.microsoft.com/office/drawing/2014/main" id="{25588368-969F-FC81-9ED1-667A57F9E191}"/>
              </a:ext>
            </a:extLst>
          </p:cNvPr>
          <p:cNvSpPr>
            <a:spLocks noGrp="1"/>
          </p:cNvSpPr>
          <p:nvPr>
            <p:ph type="body" idx="1"/>
          </p:nvPr>
        </p:nvSpPr>
        <p:spPr>
          <a:xfrm>
            <a:off x="785813" y="1898650"/>
            <a:ext cx="10620375" cy="4319588"/>
          </a:xfrm>
          <a:prstGeom prst="rect">
            <a:avLst/>
          </a:prstGeom>
        </p:spPr>
        <p:txBody>
          <a:bodyPr vert="horz" lIns="0" tIns="0" rIns="0" bIns="0" spcCol="180000" rtlCol="0">
            <a:noAutofit/>
          </a:bodyPr>
          <a:lstStyle/>
          <a:p>
            <a:pPr lvl="0"/>
            <a:endParaRPr lang="en-US" dirty="0"/>
          </a:p>
        </p:txBody>
      </p:sp>
      <p:sp>
        <p:nvSpPr>
          <p:cNvPr id="6" name="Slide Number">
            <a:extLst>
              <a:ext uri="{FF2B5EF4-FFF2-40B4-BE49-F238E27FC236}">
                <a16:creationId xmlns:a16="http://schemas.microsoft.com/office/drawing/2014/main" id="{F85A688D-FC1B-4577-FB88-F22E0FD91AE2}"/>
              </a:ext>
            </a:extLst>
          </p:cNvPr>
          <p:cNvSpPr>
            <a:spLocks noGrp="1"/>
          </p:cNvSpPr>
          <p:nvPr>
            <p:ph type="sldNum" sz="quarter" idx="4"/>
            <p:custDataLst>
              <p:tags r:id="rId38"/>
            </p:custDataLst>
          </p:nvPr>
        </p:nvSpPr>
        <p:spPr>
          <a:xfrm>
            <a:off x="3369487" y="6335062"/>
            <a:ext cx="247973" cy="153888"/>
          </a:xfrm>
          <a:prstGeom prst="rect">
            <a:avLst/>
          </a:prstGeom>
        </p:spPr>
        <p:txBody>
          <a:bodyPr wrap="none" lIns="90000" tIns="0" rIns="0" bIns="0">
            <a:spAutoFit/>
          </a:bodyPr>
          <a:lstStyle>
            <a:lvl1pPr>
              <a:defRPr lang="en-GB" sz="1000" smtClean="0">
                <a:solidFill>
                  <a:schemeClr val="tx1"/>
                </a:solidFill>
              </a:defRPr>
            </a:lvl1pPr>
          </a:lstStyle>
          <a:p>
            <a:fld id="{6686A102-957E-47D3-A22D-E8508A8052D6}" type="slidenum">
              <a:rPr lang="en-GB" smtClean="0"/>
              <a:pPr/>
              <a:t>‹#›</a:t>
            </a:fld>
            <a:endParaRPr lang="en-GB" dirty="0"/>
          </a:p>
        </p:txBody>
      </p:sp>
      <p:sp>
        <p:nvSpPr>
          <p:cNvPr id="9" name="Draft" hidden="1">
            <a:extLst>
              <a:ext uri="{FF2B5EF4-FFF2-40B4-BE49-F238E27FC236}">
                <a16:creationId xmlns:a16="http://schemas.microsoft.com/office/drawing/2014/main" id="{F12CD414-50E2-6BE2-8024-E4DC3B05C7A5}"/>
              </a:ext>
            </a:extLst>
          </p:cNvPr>
          <p:cNvSpPr txBox="1"/>
          <p:nvPr/>
        </p:nvSpPr>
        <p:spPr>
          <a:xfrm>
            <a:off x="10372457" y="72000"/>
            <a:ext cx="1401750" cy="166670"/>
          </a:xfrm>
          <a:prstGeom prst="rect">
            <a:avLst/>
          </a:prstGeom>
          <a:noFill/>
        </p:spPr>
        <p:txBody>
          <a:bodyPr wrap="square" lIns="0" tIns="0" rIns="0" bIns="0" rtlCol="0">
            <a:noAutofit/>
          </a:bodyPr>
          <a:lstStyle/>
          <a:p>
            <a:pPr algn="r"/>
            <a:r>
              <a:rPr lang="en-GB" sz="1100" dirty="0">
                <a:solidFill>
                  <a:schemeClr val="tx1"/>
                </a:solidFill>
                <a:latin typeface="+mn-lt"/>
                <a:cs typeface="Arial" pitchFamily="34" charset="0"/>
              </a:rPr>
              <a:t>DRAFT</a:t>
            </a:r>
          </a:p>
        </p:txBody>
      </p:sp>
      <p:sp>
        <p:nvSpPr>
          <p:cNvPr id="7" name="Filename" hidden="1">
            <a:extLst>
              <a:ext uri="{FF2B5EF4-FFF2-40B4-BE49-F238E27FC236}">
                <a16:creationId xmlns:a16="http://schemas.microsoft.com/office/drawing/2014/main" id="{286EB5A6-9A43-91B8-ECE9-5A017B5296E7}"/>
              </a:ext>
            </a:extLst>
          </p:cNvPr>
          <p:cNvSpPr txBox="1"/>
          <p:nvPr/>
        </p:nvSpPr>
        <p:spPr>
          <a:xfrm>
            <a:off x="786537" y="6669036"/>
            <a:ext cx="3239439" cy="61555"/>
          </a:xfrm>
          <a:prstGeom prst="rect">
            <a:avLst/>
          </a:prstGeom>
          <a:noFill/>
        </p:spPr>
        <p:txBody>
          <a:bodyPr wrap="square" lIns="0" tIns="0" rIns="0" bIns="0" rtlCol="0" anchor="b" anchorCtr="0">
            <a:spAutoFit/>
          </a:bodyPr>
          <a:lstStyle/>
          <a:p>
            <a:r>
              <a:rPr lang="en-GB" sz="400" noProof="1">
                <a:solidFill>
                  <a:schemeClr val="tx1"/>
                </a:solidFill>
                <a:latin typeface="+mn-lt"/>
                <a:cs typeface="Arial" pitchFamily="34" charset="0"/>
              </a:rPr>
              <a:t>C:\Users\cxs8\Documents\RSM CTG Tax Technology session 23 January .pptx</a:t>
            </a:r>
            <a:endParaRPr lang="en-US" sz="400" noProof="1">
              <a:solidFill>
                <a:schemeClr val="tx1"/>
              </a:solidFill>
              <a:latin typeface="+mn-lt"/>
              <a:cs typeface="Arial" pitchFamily="34" charset="0"/>
            </a:endParaRPr>
          </a:p>
        </p:txBody>
      </p:sp>
      <p:sp>
        <p:nvSpPr>
          <p:cNvPr id="10" name="Vertical bar">
            <a:extLst>
              <a:ext uri="{FF2B5EF4-FFF2-40B4-BE49-F238E27FC236}">
                <a16:creationId xmlns:a16="http://schemas.microsoft.com/office/drawing/2014/main" id="{38DD3AFF-7C74-0F66-FE3B-A18A8DBA6C4C}"/>
              </a:ext>
            </a:extLst>
          </p:cNvPr>
          <p:cNvSpPr txBox="1">
            <a:spLocks/>
          </p:cNvSpPr>
          <p:nvPr>
            <p:custDataLst>
              <p:tags r:id="rId39"/>
            </p:custDataLst>
          </p:nvPr>
        </p:nvSpPr>
        <p:spPr>
          <a:xfrm>
            <a:off x="3318930" y="6335062"/>
            <a:ext cx="50557" cy="176751"/>
          </a:xfrm>
          <a:prstGeom prst="rect">
            <a:avLst/>
          </a:prstGeom>
        </p:spPr>
        <p:txBody>
          <a:bodyPr t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dirty="0">
                <a:solidFill>
                  <a:schemeClr val="tx1"/>
                </a:solidFill>
              </a:rPr>
              <a:t>|</a:t>
            </a:r>
            <a:endParaRPr sz="1000" dirty="0">
              <a:solidFill>
                <a:schemeClr val="tx1"/>
              </a:solidFill>
            </a:endParaRPr>
          </a:p>
        </p:txBody>
      </p:sp>
      <p:grpSp>
        <p:nvGrpSpPr>
          <p:cNvPr id="4" name="Group 3">
            <a:extLst>
              <a:ext uri="{FF2B5EF4-FFF2-40B4-BE49-F238E27FC236}">
                <a16:creationId xmlns:a16="http://schemas.microsoft.com/office/drawing/2014/main" id="{91E8A7A3-1CF1-989C-BFC8-1243305C4DF5}"/>
              </a:ext>
            </a:extLst>
          </p:cNvPr>
          <p:cNvGrpSpPr/>
          <p:nvPr/>
        </p:nvGrpSpPr>
        <p:grpSpPr>
          <a:xfrm>
            <a:off x="-817211" y="-619518"/>
            <a:ext cx="12883166" cy="7283211"/>
            <a:chOff x="-817211" y="-619518"/>
            <a:chExt cx="12883166" cy="7283211"/>
          </a:xfrm>
        </p:grpSpPr>
        <p:cxnSp>
          <p:nvCxnSpPr>
            <p:cNvPr id="25" name="Straight Connector 24">
              <a:extLst>
                <a:ext uri="{FF2B5EF4-FFF2-40B4-BE49-F238E27FC236}">
                  <a16:creationId xmlns:a16="http://schemas.microsoft.com/office/drawing/2014/main" id="{6F2FBE5E-44E1-AA07-B79F-8435D51C790A}"/>
                </a:ext>
              </a:extLst>
            </p:cNvPr>
            <p:cNvCxnSpPr>
              <a:cxnSpLocks/>
            </p:cNvCxnSpPr>
            <p:nvPr/>
          </p:nvCxnSpPr>
          <p:spPr>
            <a:xfrm>
              <a:off x="799059" y="-619518"/>
              <a:ext cx="0" cy="4484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A94D26F-1188-DD7F-1831-351EDA9598B5}"/>
                </a:ext>
              </a:extLst>
            </p:cNvPr>
            <p:cNvSpPr txBox="1"/>
            <p:nvPr/>
          </p:nvSpPr>
          <p:spPr>
            <a:xfrm>
              <a:off x="875942" y="-526729"/>
              <a:ext cx="569895" cy="262901"/>
            </a:xfrm>
            <a:prstGeom prst="rect">
              <a:avLst/>
            </a:prstGeom>
            <a:noFill/>
          </p:spPr>
          <p:txBody>
            <a:bodyPr wrap="none" lIns="0" tIns="0" rIns="0" bIns="0" rtlCol="0">
              <a:noAutofit/>
            </a:bodyPr>
            <a:lstStyle/>
            <a:p>
              <a:r>
                <a:rPr lang="en-GB" sz="1100" dirty="0"/>
                <a:t>14.75</a:t>
              </a:r>
            </a:p>
            <a:p>
              <a:endParaRPr lang="en-GB" sz="1100" dirty="0"/>
            </a:p>
          </p:txBody>
        </p:sp>
        <p:cxnSp>
          <p:nvCxnSpPr>
            <p:cNvPr id="27" name="Straight Connector 26">
              <a:extLst>
                <a:ext uri="{FF2B5EF4-FFF2-40B4-BE49-F238E27FC236}">
                  <a16:creationId xmlns:a16="http://schemas.microsoft.com/office/drawing/2014/main" id="{493D3E09-ADD9-04F6-0136-9255CF9AB4B1}"/>
                </a:ext>
              </a:extLst>
            </p:cNvPr>
            <p:cNvCxnSpPr>
              <a:cxnSpLocks/>
            </p:cNvCxnSpPr>
            <p:nvPr/>
          </p:nvCxnSpPr>
          <p:spPr>
            <a:xfrm rot="5400000">
              <a:off x="-600642" y="1689676"/>
              <a:ext cx="0" cy="433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47E602B-3E66-54F2-F1F2-2C36899273B8}"/>
                </a:ext>
              </a:extLst>
            </p:cNvPr>
            <p:cNvSpPr txBox="1"/>
            <p:nvPr/>
          </p:nvSpPr>
          <p:spPr>
            <a:xfrm>
              <a:off x="-817210" y="1566904"/>
              <a:ext cx="433137" cy="209951"/>
            </a:xfrm>
            <a:prstGeom prst="rect">
              <a:avLst/>
            </a:prstGeom>
            <a:noFill/>
          </p:spPr>
          <p:txBody>
            <a:bodyPr wrap="none" lIns="0" tIns="0" rIns="0" bIns="0" rtlCol="0">
              <a:noAutofit/>
            </a:bodyPr>
            <a:lstStyle/>
            <a:p>
              <a:r>
                <a:rPr lang="en-GB" sz="1100" dirty="0"/>
                <a:t>4.25</a:t>
              </a:r>
            </a:p>
            <a:p>
              <a:endParaRPr lang="en-GB" sz="1100" dirty="0"/>
            </a:p>
          </p:txBody>
        </p:sp>
        <p:cxnSp>
          <p:nvCxnSpPr>
            <p:cNvPr id="29" name="Straight Connector 28">
              <a:extLst>
                <a:ext uri="{FF2B5EF4-FFF2-40B4-BE49-F238E27FC236}">
                  <a16:creationId xmlns:a16="http://schemas.microsoft.com/office/drawing/2014/main" id="{7D43CDAE-9995-8144-A7A6-9D87DE92AF9C}"/>
                </a:ext>
              </a:extLst>
            </p:cNvPr>
            <p:cNvCxnSpPr>
              <a:cxnSpLocks/>
            </p:cNvCxnSpPr>
            <p:nvPr/>
          </p:nvCxnSpPr>
          <p:spPr>
            <a:xfrm rot="5400000">
              <a:off x="-600642" y="6014755"/>
              <a:ext cx="0" cy="433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77F43AC-7ACC-DDD0-4B19-8A9D8B57CB6D}"/>
                </a:ext>
              </a:extLst>
            </p:cNvPr>
            <p:cNvSpPr txBox="1"/>
            <p:nvPr/>
          </p:nvSpPr>
          <p:spPr>
            <a:xfrm>
              <a:off x="-817210" y="6369116"/>
              <a:ext cx="433137" cy="294577"/>
            </a:xfrm>
            <a:prstGeom prst="rect">
              <a:avLst/>
            </a:prstGeom>
            <a:noFill/>
          </p:spPr>
          <p:txBody>
            <a:bodyPr wrap="none" lIns="0" tIns="0" rIns="0" bIns="0" rtlCol="0">
              <a:noAutofit/>
            </a:bodyPr>
            <a:lstStyle/>
            <a:p>
              <a:r>
                <a:rPr lang="en-GB" sz="1100" dirty="0"/>
                <a:t>7.75</a:t>
              </a:r>
            </a:p>
          </p:txBody>
        </p:sp>
        <p:cxnSp>
          <p:nvCxnSpPr>
            <p:cNvPr id="31" name="Straight Connector 30">
              <a:extLst>
                <a:ext uri="{FF2B5EF4-FFF2-40B4-BE49-F238E27FC236}">
                  <a16:creationId xmlns:a16="http://schemas.microsoft.com/office/drawing/2014/main" id="{04E92EEC-D716-C886-CB60-CA08B60A816E}"/>
                </a:ext>
              </a:extLst>
            </p:cNvPr>
            <p:cNvCxnSpPr>
              <a:cxnSpLocks/>
            </p:cNvCxnSpPr>
            <p:nvPr/>
          </p:nvCxnSpPr>
          <p:spPr>
            <a:xfrm>
              <a:off x="11406188" y="-619518"/>
              <a:ext cx="0" cy="4484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438B492-290D-FBDC-DFF7-3178FC216CDB}"/>
                </a:ext>
              </a:extLst>
            </p:cNvPr>
            <p:cNvSpPr txBox="1"/>
            <p:nvPr/>
          </p:nvSpPr>
          <p:spPr>
            <a:xfrm>
              <a:off x="11496060" y="-526729"/>
              <a:ext cx="569895" cy="262901"/>
            </a:xfrm>
            <a:prstGeom prst="rect">
              <a:avLst/>
            </a:prstGeom>
            <a:noFill/>
          </p:spPr>
          <p:txBody>
            <a:bodyPr wrap="none" lIns="0" tIns="0" rIns="0" bIns="0" rtlCol="0">
              <a:noAutofit/>
            </a:bodyPr>
            <a:lstStyle/>
            <a:p>
              <a:r>
                <a:rPr lang="en-GB" sz="1100" dirty="0"/>
                <a:t>14.75</a:t>
              </a:r>
            </a:p>
            <a:p>
              <a:endParaRPr lang="en-GB" sz="1100" dirty="0"/>
            </a:p>
          </p:txBody>
        </p:sp>
      </p:grpSp>
      <p:sp>
        <p:nvSpPr>
          <p:cNvPr id="11" name="Title">
            <a:extLst>
              <a:ext uri="{FF2B5EF4-FFF2-40B4-BE49-F238E27FC236}">
                <a16:creationId xmlns:a16="http://schemas.microsoft.com/office/drawing/2014/main" id="{11773322-CFFD-EF19-FA1C-52DCE8D511A2}"/>
              </a:ext>
            </a:extLst>
          </p:cNvPr>
          <p:cNvSpPr txBox="1">
            <a:spLocks/>
          </p:cNvSpPr>
          <p:nvPr userDrawn="1">
            <p:custDataLst>
              <p:tags r:id="rId40"/>
            </p:custDataLst>
          </p:nvPr>
        </p:nvSpPr>
        <p:spPr>
          <a:xfrm>
            <a:off x="501343" y="6335062"/>
            <a:ext cx="2817587" cy="153888"/>
          </a:xfrm>
          <a:prstGeom prst="rect">
            <a:avLst/>
          </a:prstGeom>
        </p:spPr>
        <p:txBody>
          <a:bodyPr wrap="none" lIns="0" tIns="0" rIns="90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panose="020B0604020202020204"/>
                <a:ea typeface="+mn-ea"/>
                <a:cs typeface="+mn-cs"/>
              </a:rPr>
              <a:t>Technology and Tax: future outlook for charities </a:t>
            </a:r>
            <a:endParaRPr kumimoji="0"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38725601"/>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62" r:id="rId14"/>
    <p:sldLayoutId id="2147484063" r:id="rId15"/>
    <p:sldLayoutId id="2147484064" r:id="rId16"/>
    <p:sldLayoutId id="2147484065" r:id="rId17"/>
    <p:sldLayoutId id="2147484066" r:id="rId18"/>
    <p:sldLayoutId id="2147484067" r:id="rId19"/>
    <p:sldLayoutId id="2147484068" r:id="rId20"/>
    <p:sldLayoutId id="2147484069" r:id="rId21"/>
    <p:sldLayoutId id="2147484070" r:id="rId22"/>
    <p:sldLayoutId id="2147484071" r:id="rId23"/>
    <p:sldLayoutId id="2147484072" r:id="rId24"/>
    <p:sldLayoutId id="2147484073" r:id="rId25"/>
    <p:sldLayoutId id="2147484074" r:id="rId26"/>
    <p:sldLayoutId id="2147484075" r:id="rId27"/>
    <p:sldLayoutId id="2147484076" r:id="rId28"/>
    <p:sldLayoutId id="2147484077" r:id="rId29"/>
    <p:sldLayoutId id="2147484078" r:id="rId30"/>
    <p:sldLayoutId id="2147484079" r:id="rId31"/>
    <p:sldLayoutId id="2147484080" r:id="rId32"/>
    <p:sldLayoutId id="2147484081" r:id="rId33"/>
    <p:sldLayoutId id="2147484454" r:id="rId34"/>
    <p:sldLayoutId id="2147484455" r:id="rId35"/>
  </p:sldLayoutIdLst>
  <p:hf hdr="0" ftr="0" dt="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1pPr>
      <a:lvl2pPr marL="18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54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0" indent="0" algn="l" defTabSz="914400" rtl="0" eaLnBrk="1" latinLnBrk="0" hangingPunct="1">
        <a:lnSpc>
          <a:spcPct val="100000"/>
        </a:lnSpc>
        <a:spcBef>
          <a:spcPts val="600"/>
        </a:spcBef>
        <a:buFontTx/>
        <a:buNone/>
        <a:defRPr sz="3600" kern="1200">
          <a:solidFill>
            <a:schemeClr val="accent1"/>
          </a:solidFill>
          <a:latin typeface="+mn-lt"/>
          <a:ea typeface="+mn-ea"/>
          <a:cs typeface="+mn-cs"/>
        </a:defRPr>
      </a:lvl6pPr>
      <a:lvl7pPr marL="0" indent="0" algn="l" defTabSz="914400" rtl="0" eaLnBrk="1" latinLnBrk="0" hangingPunct="1">
        <a:lnSpc>
          <a:spcPct val="100000"/>
        </a:lnSpc>
        <a:spcBef>
          <a:spcPts val="600"/>
        </a:spcBef>
        <a:buFontTx/>
        <a:buNone/>
        <a:defRPr sz="2000" kern="1200">
          <a:solidFill>
            <a:schemeClr val="tx1"/>
          </a:solidFill>
          <a:latin typeface="+mn-lt"/>
          <a:ea typeface="+mn-ea"/>
          <a:cs typeface="+mn-cs"/>
        </a:defRPr>
      </a:lvl7pPr>
      <a:lvl8pPr marL="0" indent="0" algn="l" defTabSz="914400" rtl="0" eaLnBrk="1" latinLnBrk="0" hangingPunct="1">
        <a:lnSpc>
          <a:spcPct val="100000"/>
        </a:lnSpc>
        <a:spcBef>
          <a:spcPts val="600"/>
        </a:spcBef>
        <a:buFontTx/>
        <a:buNone/>
        <a:defRPr sz="2000" b="1" kern="1200">
          <a:solidFill>
            <a:schemeClr val="accent1"/>
          </a:solidFill>
          <a:latin typeface="+mn-lt"/>
          <a:ea typeface="+mn-ea"/>
          <a:cs typeface="+mn-cs"/>
        </a:defRPr>
      </a:lvl8pPr>
      <a:lvl9pPr marL="0" indent="0" algn="l" defTabSz="914400" rtl="0" eaLnBrk="1" latinLnBrk="0" hangingPunct="1">
        <a:lnSpc>
          <a:spcPct val="100000"/>
        </a:lnSpc>
        <a:spcBef>
          <a:spcPts val="600"/>
        </a:spcBef>
        <a:buFontTx/>
        <a:buNone/>
        <a:defRPr sz="2000" b="1" kern="1200">
          <a:solidFill>
            <a:srgbClr val="63666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95">
          <p15:clr>
            <a:srgbClr val="F26B43"/>
          </p15:clr>
        </p15:guide>
        <p15:guide id="3" pos="7185">
          <p15:clr>
            <a:srgbClr val="F26B43"/>
          </p15:clr>
        </p15:guide>
        <p15:guide id="28" orient="horz" pos="3917">
          <p15:clr>
            <a:srgbClr val="F26B43"/>
          </p15:clr>
        </p15:guide>
        <p15:guide id="30" orient="horz" pos="11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oP">
            <a:extLst>
              <a:ext uri="{FF2B5EF4-FFF2-40B4-BE49-F238E27FC236}">
                <a16:creationId xmlns:a16="http://schemas.microsoft.com/office/drawing/2014/main" id="{67DDD682-E841-5D44-6B25-EADD2A23A741}"/>
              </a:ext>
            </a:extLst>
          </p:cNvPr>
          <p:cNvSpPr>
            <a:spLocks noChangeAspect="1"/>
          </p:cNvSpPr>
          <p:nvPr>
            <p:custDataLst>
              <p:tags r:id="rId36"/>
            </p:custDataLst>
          </p:nvPr>
        </p:nvSpPr>
        <p:spPr>
          <a:xfrm>
            <a:off x="9666976" y="5688000"/>
            <a:ext cx="2525024" cy="1170000"/>
          </a:xfrm>
          <a:custGeom>
            <a:avLst/>
            <a:gdLst>
              <a:gd name="connsiteX0" fmla="*/ 306084 w 2755269"/>
              <a:gd name="connsiteY0" fmla="*/ 1026253 h 1276687"/>
              <a:gd name="connsiteX1" fmla="*/ 795896 w 2755269"/>
              <a:gd name="connsiteY1" fmla="*/ 1026253 h 1276687"/>
              <a:gd name="connsiteX2" fmla="*/ 795896 w 2755269"/>
              <a:gd name="connsiteY2" fmla="*/ 1276687 h 1276687"/>
              <a:gd name="connsiteX3" fmla="*/ 306084 w 2755269"/>
              <a:gd name="connsiteY3" fmla="*/ 1276687 h 1276687"/>
              <a:gd name="connsiteX4" fmla="*/ 0 w 2755269"/>
              <a:gd name="connsiteY4" fmla="*/ 1026253 h 1276687"/>
              <a:gd name="connsiteX5" fmla="*/ 195924 w 2755269"/>
              <a:gd name="connsiteY5" fmla="*/ 1026253 h 1276687"/>
              <a:gd name="connsiteX6" fmla="*/ 195924 w 2755269"/>
              <a:gd name="connsiteY6" fmla="*/ 1276687 h 1276687"/>
              <a:gd name="connsiteX7" fmla="*/ 0 w 2755269"/>
              <a:gd name="connsiteY7" fmla="*/ 1276687 h 1276687"/>
              <a:gd name="connsiteX8" fmla="*/ 2077411 w 2755269"/>
              <a:gd name="connsiteY8" fmla="*/ 772010 h 1276687"/>
              <a:gd name="connsiteX9" fmla="*/ 2077411 w 2755269"/>
              <a:gd name="connsiteY9" fmla="*/ 1026762 h 1276687"/>
              <a:gd name="connsiteX10" fmla="*/ 2256056 w 2755269"/>
              <a:gd name="connsiteY10" fmla="*/ 1026762 h 1276687"/>
              <a:gd name="connsiteX11" fmla="*/ 2256056 w 2755269"/>
              <a:gd name="connsiteY11" fmla="*/ 772010 h 1276687"/>
              <a:gd name="connsiteX12" fmla="*/ 766291 w 2755269"/>
              <a:gd name="connsiteY12" fmla="*/ 514970 h 1276687"/>
              <a:gd name="connsiteX13" fmla="*/ 962216 w 2755269"/>
              <a:gd name="connsiteY13" fmla="*/ 514970 h 1276687"/>
              <a:gd name="connsiteX14" fmla="*/ 962216 w 2755269"/>
              <a:gd name="connsiteY14" fmla="*/ 772135 h 1276687"/>
              <a:gd name="connsiteX15" fmla="*/ 766291 w 2755269"/>
              <a:gd name="connsiteY15" fmla="*/ 772135 h 1276687"/>
              <a:gd name="connsiteX16" fmla="*/ 1562187 w 2755269"/>
              <a:gd name="connsiteY16" fmla="*/ 514842 h 1276687"/>
              <a:gd name="connsiteX17" fmla="*/ 1562187 w 2755269"/>
              <a:gd name="connsiteY17" fmla="*/ 769595 h 1276687"/>
              <a:gd name="connsiteX18" fmla="*/ 1672348 w 2755269"/>
              <a:gd name="connsiteY18" fmla="*/ 769595 h 1276687"/>
              <a:gd name="connsiteX19" fmla="*/ 1672348 w 2755269"/>
              <a:gd name="connsiteY19" fmla="*/ 514842 h 1276687"/>
              <a:gd name="connsiteX20" fmla="*/ 2256310 w 2755269"/>
              <a:gd name="connsiteY20" fmla="*/ 0 h 1276687"/>
              <a:gd name="connsiteX21" fmla="*/ 2755269 w 2755269"/>
              <a:gd name="connsiteY21" fmla="*/ 0 h 1276687"/>
              <a:gd name="connsiteX22" fmla="*/ 2755269 w 2755269"/>
              <a:gd name="connsiteY22" fmla="*/ 1276687 h 1276687"/>
              <a:gd name="connsiteX23" fmla="*/ 906056 w 2755269"/>
              <a:gd name="connsiteY23" fmla="*/ 1276687 h 1276687"/>
              <a:gd name="connsiteX24" fmla="*/ 906056 w 2755269"/>
              <a:gd name="connsiteY24" fmla="*/ 1026253 h 1276687"/>
              <a:gd name="connsiteX25" fmla="*/ 1197529 w 2755269"/>
              <a:gd name="connsiteY25" fmla="*/ 1026253 h 1276687"/>
              <a:gd name="connsiteX26" fmla="*/ 1197529 w 2755269"/>
              <a:gd name="connsiteY26" fmla="*/ 771501 h 1276687"/>
              <a:gd name="connsiteX27" fmla="*/ 1072503 w 2755269"/>
              <a:gd name="connsiteY27" fmla="*/ 771501 h 1276687"/>
              <a:gd name="connsiteX28" fmla="*/ 1072503 w 2755269"/>
              <a:gd name="connsiteY28" fmla="*/ 514333 h 1276687"/>
              <a:gd name="connsiteX29" fmla="*/ 1324588 w 2755269"/>
              <a:gd name="connsiteY29" fmla="*/ 514333 h 1276687"/>
              <a:gd name="connsiteX30" fmla="*/ 1324588 w 2755269"/>
              <a:gd name="connsiteY30" fmla="*/ 257167 h 1276687"/>
              <a:gd name="connsiteX31" fmla="*/ 1434748 w 2755269"/>
              <a:gd name="connsiteY31" fmla="*/ 257167 h 1276687"/>
              <a:gd name="connsiteX32" fmla="*/ 1434748 w 2755269"/>
              <a:gd name="connsiteY32" fmla="*/ 514333 h 1276687"/>
              <a:gd name="connsiteX33" fmla="*/ 1561552 w 2755269"/>
              <a:gd name="connsiteY33" fmla="*/ 514333 h 1276687"/>
              <a:gd name="connsiteX34" fmla="*/ 1561552 w 2755269"/>
              <a:gd name="connsiteY34" fmla="*/ 257167 h 1276687"/>
              <a:gd name="connsiteX35" fmla="*/ 2051364 w 2755269"/>
              <a:gd name="connsiteY35" fmla="*/ 257167 h 1276687"/>
              <a:gd name="connsiteX36" fmla="*/ 2051364 w 2755269"/>
              <a:gd name="connsiteY36" fmla="*/ 514333 h 1276687"/>
              <a:gd name="connsiteX37" fmla="*/ 2451473 w 2755269"/>
              <a:gd name="connsiteY37" fmla="*/ 514333 h 1276687"/>
              <a:gd name="connsiteX38" fmla="*/ 2451473 w 2755269"/>
              <a:gd name="connsiteY38" fmla="*/ 257167 h 1276687"/>
              <a:gd name="connsiteX39" fmla="*/ 2256310 w 2755269"/>
              <a:gd name="connsiteY39" fmla="*/ 257167 h 12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55269" h="1276687">
                <a:moveTo>
                  <a:pt x="306084" y="1026253"/>
                </a:moveTo>
                <a:lnTo>
                  <a:pt x="795896" y="1026253"/>
                </a:lnTo>
                <a:lnTo>
                  <a:pt x="795896" y="1276687"/>
                </a:lnTo>
                <a:lnTo>
                  <a:pt x="306084" y="1276687"/>
                </a:lnTo>
                <a:close/>
                <a:moveTo>
                  <a:pt x="0" y="1026253"/>
                </a:moveTo>
                <a:lnTo>
                  <a:pt x="195924" y="1026253"/>
                </a:lnTo>
                <a:lnTo>
                  <a:pt x="195924" y="1276687"/>
                </a:lnTo>
                <a:lnTo>
                  <a:pt x="0" y="1276687"/>
                </a:lnTo>
                <a:close/>
                <a:moveTo>
                  <a:pt x="2077411" y="772010"/>
                </a:moveTo>
                <a:lnTo>
                  <a:pt x="2077411" y="1026762"/>
                </a:lnTo>
                <a:lnTo>
                  <a:pt x="2256056" y="1026762"/>
                </a:lnTo>
                <a:lnTo>
                  <a:pt x="2256056" y="772010"/>
                </a:lnTo>
                <a:close/>
                <a:moveTo>
                  <a:pt x="766291" y="514970"/>
                </a:moveTo>
                <a:lnTo>
                  <a:pt x="962216" y="514970"/>
                </a:lnTo>
                <a:lnTo>
                  <a:pt x="962216" y="772135"/>
                </a:lnTo>
                <a:lnTo>
                  <a:pt x="766291" y="772135"/>
                </a:lnTo>
                <a:close/>
                <a:moveTo>
                  <a:pt x="1562187" y="514842"/>
                </a:moveTo>
                <a:lnTo>
                  <a:pt x="1562187" y="769595"/>
                </a:lnTo>
                <a:lnTo>
                  <a:pt x="1672348" y="769595"/>
                </a:lnTo>
                <a:lnTo>
                  <a:pt x="1672348" y="514842"/>
                </a:lnTo>
                <a:close/>
                <a:moveTo>
                  <a:pt x="2256310" y="0"/>
                </a:moveTo>
                <a:lnTo>
                  <a:pt x="2755269" y="0"/>
                </a:lnTo>
                <a:lnTo>
                  <a:pt x="2755269" y="1276687"/>
                </a:lnTo>
                <a:lnTo>
                  <a:pt x="906056" y="1276687"/>
                </a:lnTo>
                <a:lnTo>
                  <a:pt x="906056" y="1026253"/>
                </a:lnTo>
                <a:lnTo>
                  <a:pt x="1197529" y="1026253"/>
                </a:lnTo>
                <a:lnTo>
                  <a:pt x="1197529" y="771501"/>
                </a:lnTo>
                <a:lnTo>
                  <a:pt x="1072503" y="771501"/>
                </a:lnTo>
                <a:lnTo>
                  <a:pt x="1072503" y="514333"/>
                </a:lnTo>
                <a:lnTo>
                  <a:pt x="1324588" y="514333"/>
                </a:lnTo>
                <a:lnTo>
                  <a:pt x="1324588" y="257167"/>
                </a:lnTo>
                <a:lnTo>
                  <a:pt x="1434748" y="257167"/>
                </a:lnTo>
                <a:lnTo>
                  <a:pt x="1434748" y="514333"/>
                </a:lnTo>
                <a:lnTo>
                  <a:pt x="1561552" y="514333"/>
                </a:lnTo>
                <a:lnTo>
                  <a:pt x="1561552" y="257167"/>
                </a:lnTo>
                <a:lnTo>
                  <a:pt x="2051364" y="257167"/>
                </a:lnTo>
                <a:lnTo>
                  <a:pt x="2051364" y="514333"/>
                </a:lnTo>
                <a:lnTo>
                  <a:pt x="2451473" y="514333"/>
                </a:lnTo>
                <a:lnTo>
                  <a:pt x="2451473" y="257167"/>
                </a:lnTo>
                <a:lnTo>
                  <a:pt x="2256310" y="257167"/>
                </a:lnTo>
                <a:close/>
              </a:path>
            </a:pathLst>
          </a:custGeom>
          <a:solidFill>
            <a:srgbClr val="E7E7E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53"/>
          </a:p>
        </p:txBody>
      </p:sp>
      <p:pic>
        <p:nvPicPr>
          <p:cNvPr id="15" name="Logo">
            <a:extLst>
              <a:ext uri="{FF2B5EF4-FFF2-40B4-BE49-F238E27FC236}">
                <a16:creationId xmlns:a16="http://schemas.microsoft.com/office/drawing/2014/main" id="{3AA2739D-2665-AB64-E079-1A2D61CD7084}"/>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0866053" y="278965"/>
            <a:ext cx="900000" cy="378445"/>
          </a:xfrm>
          <a:prstGeom prst="rect">
            <a:avLst/>
          </a:prstGeom>
        </p:spPr>
      </p:pic>
      <p:sp>
        <p:nvSpPr>
          <p:cNvPr id="2" name="Title Placeholder 1">
            <a:extLst>
              <a:ext uri="{FF2B5EF4-FFF2-40B4-BE49-F238E27FC236}">
                <a16:creationId xmlns:a16="http://schemas.microsoft.com/office/drawing/2014/main" id="{30A268A3-CC8A-9B2C-6F27-72A58FD81814}"/>
              </a:ext>
            </a:extLst>
          </p:cNvPr>
          <p:cNvSpPr>
            <a:spLocks noGrp="1"/>
          </p:cNvSpPr>
          <p:nvPr>
            <p:ph type="title"/>
          </p:nvPr>
        </p:nvSpPr>
        <p:spPr>
          <a:xfrm>
            <a:off x="785813" y="694800"/>
            <a:ext cx="10620375" cy="553998"/>
          </a:xfrm>
          <a:prstGeom prst="rect">
            <a:avLst/>
          </a:prstGeom>
        </p:spPr>
        <p:txBody>
          <a:bodyPr vert="horz" wrap="square" lIns="0" tIns="0" rIns="0" bIns="0" rtlCol="0" anchor="t" anchorCtr="0">
            <a:spAutoFit/>
          </a:bodyPr>
          <a:lstStyle/>
          <a:p>
            <a:r>
              <a:rPr lang="en-US"/>
              <a:t>Click to edit Master title style</a:t>
            </a:r>
            <a:endParaRPr lang="en-GB" dirty="0"/>
          </a:p>
        </p:txBody>
      </p:sp>
      <p:sp>
        <p:nvSpPr>
          <p:cNvPr id="3" name="Body master placeholder">
            <a:extLst>
              <a:ext uri="{FF2B5EF4-FFF2-40B4-BE49-F238E27FC236}">
                <a16:creationId xmlns:a16="http://schemas.microsoft.com/office/drawing/2014/main" id="{25588368-969F-FC81-9ED1-667A57F9E191}"/>
              </a:ext>
            </a:extLst>
          </p:cNvPr>
          <p:cNvSpPr>
            <a:spLocks noGrp="1"/>
          </p:cNvSpPr>
          <p:nvPr>
            <p:ph type="body" idx="1"/>
          </p:nvPr>
        </p:nvSpPr>
        <p:spPr>
          <a:xfrm>
            <a:off x="785813" y="1898650"/>
            <a:ext cx="10620375" cy="4319588"/>
          </a:xfrm>
          <a:prstGeom prst="rect">
            <a:avLst/>
          </a:prstGeom>
        </p:spPr>
        <p:txBody>
          <a:bodyPr vert="horz" lIns="0" tIns="0" rIns="0" bIns="0" spcCol="180000" rtlCol="0">
            <a:noAutofit/>
          </a:bodyPr>
          <a:lstStyle/>
          <a:p>
            <a:pPr lvl="0"/>
            <a:endParaRPr lang="en-US" dirty="0"/>
          </a:p>
        </p:txBody>
      </p:sp>
      <p:sp>
        <p:nvSpPr>
          <p:cNvPr id="9" name="Draft" hidden="1">
            <a:extLst>
              <a:ext uri="{FF2B5EF4-FFF2-40B4-BE49-F238E27FC236}">
                <a16:creationId xmlns:a16="http://schemas.microsoft.com/office/drawing/2014/main" id="{F12CD414-50E2-6BE2-8024-E4DC3B05C7A5}"/>
              </a:ext>
            </a:extLst>
          </p:cNvPr>
          <p:cNvSpPr txBox="1"/>
          <p:nvPr/>
        </p:nvSpPr>
        <p:spPr>
          <a:xfrm>
            <a:off x="10372457" y="72000"/>
            <a:ext cx="1401750" cy="166670"/>
          </a:xfrm>
          <a:prstGeom prst="rect">
            <a:avLst/>
          </a:prstGeom>
          <a:noFill/>
        </p:spPr>
        <p:txBody>
          <a:bodyPr wrap="square" lIns="0" tIns="0" rIns="0" bIns="0" rtlCol="0">
            <a:noAutofit/>
          </a:bodyPr>
          <a:lstStyle/>
          <a:p>
            <a:pPr algn="r"/>
            <a:r>
              <a:rPr lang="en-GB" sz="1100" dirty="0">
                <a:solidFill>
                  <a:schemeClr val="tx1"/>
                </a:solidFill>
                <a:latin typeface="+mn-lt"/>
                <a:cs typeface="Arial" pitchFamily="34" charset="0"/>
              </a:rPr>
              <a:t>DRAFT</a:t>
            </a:r>
          </a:p>
        </p:txBody>
      </p:sp>
      <p:sp>
        <p:nvSpPr>
          <p:cNvPr id="7" name="Filename" hidden="1">
            <a:extLst>
              <a:ext uri="{FF2B5EF4-FFF2-40B4-BE49-F238E27FC236}">
                <a16:creationId xmlns:a16="http://schemas.microsoft.com/office/drawing/2014/main" id="{286EB5A6-9A43-91B8-ECE9-5A017B5296E7}"/>
              </a:ext>
            </a:extLst>
          </p:cNvPr>
          <p:cNvSpPr txBox="1"/>
          <p:nvPr/>
        </p:nvSpPr>
        <p:spPr>
          <a:xfrm>
            <a:off x="786537" y="6669036"/>
            <a:ext cx="3239439" cy="61555"/>
          </a:xfrm>
          <a:prstGeom prst="rect">
            <a:avLst/>
          </a:prstGeom>
          <a:noFill/>
        </p:spPr>
        <p:txBody>
          <a:bodyPr wrap="square" lIns="0" tIns="0" rIns="0" bIns="0" rtlCol="0" anchor="b" anchorCtr="0">
            <a:spAutoFit/>
          </a:bodyPr>
          <a:lstStyle/>
          <a:p>
            <a:r>
              <a:rPr lang="en-GB" sz="400" noProof="1">
                <a:solidFill>
                  <a:schemeClr val="tx1"/>
                </a:solidFill>
                <a:latin typeface="+mn-lt"/>
                <a:cs typeface="Arial" pitchFamily="34" charset="0"/>
              </a:rPr>
              <a:t>C:\Users\cxs8\Documents\RSM CTG Tax Technology session 23 January .pptx</a:t>
            </a:r>
            <a:endParaRPr lang="en-US" sz="400" noProof="1">
              <a:solidFill>
                <a:schemeClr val="tx1"/>
              </a:solidFill>
              <a:latin typeface="+mn-lt"/>
              <a:cs typeface="Arial" pitchFamily="34" charset="0"/>
            </a:endParaRPr>
          </a:p>
        </p:txBody>
      </p:sp>
      <p:grpSp>
        <p:nvGrpSpPr>
          <p:cNvPr id="4" name="Group 3">
            <a:extLst>
              <a:ext uri="{FF2B5EF4-FFF2-40B4-BE49-F238E27FC236}">
                <a16:creationId xmlns:a16="http://schemas.microsoft.com/office/drawing/2014/main" id="{91E8A7A3-1CF1-989C-BFC8-1243305C4DF5}"/>
              </a:ext>
            </a:extLst>
          </p:cNvPr>
          <p:cNvGrpSpPr/>
          <p:nvPr/>
        </p:nvGrpSpPr>
        <p:grpSpPr>
          <a:xfrm>
            <a:off x="-817211" y="-619518"/>
            <a:ext cx="12883166" cy="7283211"/>
            <a:chOff x="-817211" y="-619518"/>
            <a:chExt cx="12883166" cy="7283211"/>
          </a:xfrm>
        </p:grpSpPr>
        <p:cxnSp>
          <p:nvCxnSpPr>
            <p:cNvPr id="25" name="Straight Connector 24">
              <a:extLst>
                <a:ext uri="{FF2B5EF4-FFF2-40B4-BE49-F238E27FC236}">
                  <a16:creationId xmlns:a16="http://schemas.microsoft.com/office/drawing/2014/main" id="{6F2FBE5E-44E1-AA07-B79F-8435D51C790A}"/>
                </a:ext>
              </a:extLst>
            </p:cNvPr>
            <p:cNvCxnSpPr>
              <a:cxnSpLocks/>
            </p:cNvCxnSpPr>
            <p:nvPr/>
          </p:nvCxnSpPr>
          <p:spPr>
            <a:xfrm>
              <a:off x="799059" y="-619518"/>
              <a:ext cx="0" cy="4484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A94D26F-1188-DD7F-1831-351EDA9598B5}"/>
                </a:ext>
              </a:extLst>
            </p:cNvPr>
            <p:cNvSpPr txBox="1"/>
            <p:nvPr/>
          </p:nvSpPr>
          <p:spPr>
            <a:xfrm>
              <a:off x="875942" y="-526729"/>
              <a:ext cx="569895" cy="262901"/>
            </a:xfrm>
            <a:prstGeom prst="rect">
              <a:avLst/>
            </a:prstGeom>
            <a:noFill/>
          </p:spPr>
          <p:txBody>
            <a:bodyPr wrap="none" lIns="0" tIns="0" rIns="0" bIns="0" rtlCol="0">
              <a:noAutofit/>
            </a:bodyPr>
            <a:lstStyle/>
            <a:p>
              <a:r>
                <a:rPr lang="en-GB" sz="1100" dirty="0"/>
                <a:t>14.75</a:t>
              </a:r>
            </a:p>
            <a:p>
              <a:endParaRPr lang="en-GB" sz="1100" dirty="0"/>
            </a:p>
          </p:txBody>
        </p:sp>
        <p:cxnSp>
          <p:nvCxnSpPr>
            <p:cNvPr id="27" name="Straight Connector 26">
              <a:extLst>
                <a:ext uri="{FF2B5EF4-FFF2-40B4-BE49-F238E27FC236}">
                  <a16:creationId xmlns:a16="http://schemas.microsoft.com/office/drawing/2014/main" id="{493D3E09-ADD9-04F6-0136-9255CF9AB4B1}"/>
                </a:ext>
              </a:extLst>
            </p:cNvPr>
            <p:cNvCxnSpPr>
              <a:cxnSpLocks/>
            </p:cNvCxnSpPr>
            <p:nvPr/>
          </p:nvCxnSpPr>
          <p:spPr>
            <a:xfrm rot="5400000">
              <a:off x="-600642" y="1689676"/>
              <a:ext cx="0" cy="433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47E602B-3E66-54F2-F1F2-2C36899273B8}"/>
                </a:ext>
              </a:extLst>
            </p:cNvPr>
            <p:cNvSpPr txBox="1"/>
            <p:nvPr/>
          </p:nvSpPr>
          <p:spPr>
            <a:xfrm>
              <a:off x="-817210" y="1566904"/>
              <a:ext cx="433137" cy="209951"/>
            </a:xfrm>
            <a:prstGeom prst="rect">
              <a:avLst/>
            </a:prstGeom>
            <a:noFill/>
          </p:spPr>
          <p:txBody>
            <a:bodyPr wrap="none" lIns="0" tIns="0" rIns="0" bIns="0" rtlCol="0">
              <a:noAutofit/>
            </a:bodyPr>
            <a:lstStyle/>
            <a:p>
              <a:r>
                <a:rPr lang="en-GB" sz="1100" dirty="0"/>
                <a:t>4.25</a:t>
              </a:r>
            </a:p>
            <a:p>
              <a:endParaRPr lang="en-GB" sz="1100" dirty="0"/>
            </a:p>
          </p:txBody>
        </p:sp>
        <p:cxnSp>
          <p:nvCxnSpPr>
            <p:cNvPr id="29" name="Straight Connector 28">
              <a:extLst>
                <a:ext uri="{FF2B5EF4-FFF2-40B4-BE49-F238E27FC236}">
                  <a16:creationId xmlns:a16="http://schemas.microsoft.com/office/drawing/2014/main" id="{7D43CDAE-9995-8144-A7A6-9D87DE92AF9C}"/>
                </a:ext>
              </a:extLst>
            </p:cNvPr>
            <p:cNvCxnSpPr>
              <a:cxnSpLocks/>
            </p:cNvCxnSpPr>
            <p:nvPr/>
          </p:nvCxnSpPr>
          <p:spPr>
            <a:xfrm rot="5400000">
              <a:off x="-600642" y="6014755"/>
              <a:ext cx="0" cy="433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77F43AC-7ACC-DDD0-4B19-8A9D8B57CB6D}"/>
                </a:ext>
              </a:extLst>
            </p:cNvPr>
            <p:cNvSpPr txBox="1"/>
            <p:nvPr/>
          </p:nvSpPr>
          <p:spPr>
            <a:xfrm>
              <a:off x="-817210" y="6369116"/>
              <a:ext cx="433137" cy="294577"/>
            </a:xfrm>
            <a:prstGeom prst="rect">
              <a:avLst/>
            </a:prstGeom>
            <a:noFill/>
          </p:spPr>
          <p:txBody>
            <a:bodyPr wrap="none" lIns="0" tIns="0" rIns="0" bIns="0" rtlCol="0">
              <a:noAutofit/>
            </a:bodyPr>
            <a:lstStyle/>
            <a:p>
              <a:r>
                <a:rPr lang="en-GB" sz="1100" dirty="0"/>
                <a:t>7.75</a:t>
              </a:r>
            </a:p>
          </p:txBody>
        </p:sp>
        <p:cxnSp>
          <p:nvCxnSpPr>
            <p:cNvPr id="31" name="Straight Connector 30">
              <a:extLst>
                <a:ext uri="{FF2B5EF4-FFF2-40B4-BE49-F238E27FC236}">
                  <a16:creationId xmlns:a16="http://schemas.microsoft.com/office/drawing/2014/main" id="{04E92EEC-D716-C886-CB60-CA08B60A816E}"/>
                </a:ext>
              </a:extLst>
            </p:cNvPr>
            <p:cNvCxnSpPr>
              <a:cxnSpLocks/>
            </p:cNvCxnSpPr>
            <p:nvPr/>
          </p:nvCxnSpPr>
          <p:spPr>
            <a:xfrm>
              <a:off x="11406188" y="-619518"/>
              <a:ext cx="0" cy="4484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438B492-290D-FBDC-DFF7-3178FC216CDB}"/>
                </a:ext>
              </a:extLst>
            </p:cNvPr>
            <p:cNvSpPr txBox="1"/>
            <p:nvPr/>
          </p:nvSpPr>
          <p:spPr>
            <a:xfrm>
              <a:off x="11496060" y="-526729"/>
              <a:ext cx="569895" cy="262901"/>
            </a:xfrm>
            <a:prstGeom prst="rect">
              <a:avLst/>
            </a:prstGeom>
            <a:noFill/>
          </p:spPr>
          <p:txBody>
            <a:bodyPr wrap="none" lIns="0" tIns="0" rIns="0" bIns="0" rtlCol="0">
              <a:noAutofit/>
            </a:bodyPr>
            <a:lstStyle/>
            <a:p>
              <a:r>
                <a:rPr lang="en-GB" sz="1100" dirty="0"/>
                <a:t>14.75</a:t>
              </a:r>
            </a:p>
            <a:p>
              <a:endParaRPr lang="en-GB" sz="1100" dirty="0"/>
            </a:p>
          </p:txBody>
        </p:sp>
      </p:grpSp>
    </p:spTree>
    <p:extLst>
      <p:ext uri="{BB962C8B-B14F-4D97-AF65-F5344CB8AC3E}">
        <p14:creationId xmlns:p14="http://schemas.microsoft.com/office/powerpoint/2010/main" val="3832736816"/>
      </p:ext>
    </p:extLst>
  </p:cSld>
  <p:clrMap bg1="lt1" tx1="dk1" bg2="lt2" tx2="dk2" accent1="accent1" accent2="accent2" accent3="accent3" accent4="accent4" accent5="accent5" accent6="accent6" hlink="hlink" folHlink="folHlink"/>
  <p:sldLayoutIdLst>
    <p:sldLayoutId id="2147484362" r:id="rId1"/>
    <p:sldLayoutId id="2147484363" r:id="rId2"/>
    <p:sldLayoutId id="2147484364" r:id="rId3"/>
    <p:sldLayoutId id="2147484365" r:id="rId4"/>
    <p:sldLayoutId id="2147484366" r:id="rId5"/>
    <p:sldLayoutId id="2147484367" r:id="rId6"/>
    <p:sldLayoutId id="2147484368" r:id="rId7"/>
    <p:sldLayoutId id="2147484369" r:id="rId8"/>
    <p:sldLayoutId id="2147484370" r:id="rId9"/>
    <p:sldLayoutId id="2147484371" r:id="rId10"/>
    <p:sldLayoutId id="2147484372" r:id="rId11"/>
    <p:sldLayoutId id="2147484373" r:id="rId12"/>
    <p:sldLayoutId id="2147484374" r:id="rId13"/>
    <p:sldLayoutId id="2147484375" r:id="rId14"/>
    <p:sldLayoutId id="2147484376" r:id="rId15"/>
    <p:sldLayoutId id="2147484377" r:id="rId16"/>
    <p:sldLayoutId id="2147484378" r:id="rId17"/>
    <p:sldLayoutId id="2147484379" r:id="rId18"/>
    <p:sldLayoutId id="2147484380" r:id="rId19"/>
    <p:sldLayoutId id="2147484381" r:id="rId20"/>
    <p:sldLayoutId id="2147484382" r:id="rId21"/>
    <p:sldLayoutId id="2147484383" r:id="rId22"/>
    <p:sldLayoutId id="2147484384" r:id="rId23"/>
    <p:sldLayoutId id="2147484385" r:id="rId24"/>
    <p:sldLayoutId id="2147484386" r:id="rId25"/>
    <p:sldLayoutId id="2147484387" r:id="rId26"/>
    <p:sldLayoutId id="2147484388" r:id="rId27"/>
    <p:sldLayoutId id="2147484389" r:id="rId28"/>
    <p:sldLayoutId id="2147484390" r:id="rId29"/>
    <p:sldLayoutId id="2147484391" r:id="rId30"/>
    <p:sldLayoutId id="2147484392" r:id="rId31"/>
    <p:sldLayoutId id="2147484393" r:id="rId32"/>
    <p:sldLayoutId id="2147484394" r:id="rId33"/>
    <p:sldLayoutId id="2147484395" r:id="rId34"/>
  </p:sldLayoutIdLst>
  <p:hf hdr="0" ftr="0" dt="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1pPr>
      <a:lvl2pPr marL="18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54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0" indent="0" algn="l" defTabSz="914400" rtl="0" eaLnBrk="1" latinLnBrk="0" hangingPunct="1">
        <a:lnSpc>
          <a:spcPct val="100000"/>
        </a:lnSpc>
        <a:spcBef>
          <a:spcPts val="600"/>
        </a:spcBef>
        <a:buFontTx/>
        <a:buNone/>
        <a:defRPr sz="3600" kern="1200">
          <a:solidFill>
            <a:schemeClr val="accent1"/>
          </a:solidFill>
          <a:latin typeface="+mn-lt"/>
          <a:ea typeface="+mn-ea"/>
          <a:cs typeface="+mn-cs"/>
        </a:defRPr>
      </a:lvl6pPr>
      <a:lvl7pPr marL="0" indent="0" algn="l" defTabSz="914400" rtl="0" eaLnBrk="1" latinLnBrk="0" hangingPunct="1">
        <a:lnSpc>
          <a:spcPct val="100000"/>
        </a:lnSpc>
        <a:spcBef>
          <a:spcPts val="600"/>
        </a:spcBef>
        <a:buFontTx/>
        <a:buNone/>
        <a:defRPr sz="2000" kern="1200">
          <a:solidFill>
            <a:schemeClr val="tx1"/>
          </a:solidFill>
          <a:latin typeface="+mn-lt"/>
          <a:ea typeface="+mn-ea"/>
          <a:cs typeface="+mn-cs"/>
        </a:defRPr>
      </a:lvl7pPr>
      <a:lvl8pPr marL="0" indent="0" algn="l" defTabSz="914400" rtl="0" eaLnBrk="1" latinLnBrk="0" hangingPunct="1">
        <a:lnSpc>
          <a:spcPct val="100000"/>
        </a:lnSpc>
        <a:spcBef>
          <a:spcPts val="600"/>
        </a:spcBef>
        <a:buFontTx/>
        <a:buNone/>
        <a:defRPr sz="2000" b="1" kern="1200">
          <a:solidFill>
            <a:schemeClr val="accent1"/>
          </a:solidFill>
          <a:latin typeface="+mn-lt"/>
          <a:ea typeface="+mn-ea"/>
          <a:cs typeface="+mn-cs"/>
        </a:defRPr>
      </a:lvl8pPr>
      <a:lvl9pPr marL="0" indent="0" algn="l" defTabSz="914400" rtl="0" eaLnBrk="1" latinLnBrk="0" hangingPunct="1">
        <a:lnSpc>
          <a:spcPct val="100000"/>
        </a:lnSpc>
        <a:spcBef>
          <a:spcPts val="600"/>
        </a:spcBef>
        <a:buFontTx/>
        <a:buNone/>
        <a:defRPr sz="2000" b="1" kern="1200">
          <a:solidFill>
            <a:srgbClr val="63666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95">
          <p15:clr>
            <a:srgbClr val="F26B43"/>
          </p15:clr>
        </p15:guide>
        <p15:guide id="3" pos="7185">
          <p15:clr>
            <a:srgbClr val="F26B43"/>
          </p15:clr>
        </p15:guide>
        <p15:guide id="28" orient="horz" pos="3917">
          <p15:clr>
            <a:srgbClr val="F26B43"/>
          </p15:clr>
        </p15:guide>
        <p15:guide id="30" orient="horz" pos="11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oP">
            <a:extLst>
              <a:ext uri="{FF2B5EF4-FFF2-40B4-BE49-F238E27FC236}">
                <a16:creationId xmlns:a16="http://schemas.microsoft.com/office/drawing/2014/main" id="{67DDD682-E841-5D44-6B25-EADD2A23A741}"/>
              </a:ext>
            </a:extLst>
          </p:cNvPr>
          <p:cNvSpPr>
            <a:spLocks noChangeAspect="1"/>
          </p:cNvSpPr>
          <p:nvPr>
            <p:custDataLst>
              <p:tags r:id="rId36"/>
            </p:custDataLst>
          </p:nvPr>
        </p:nvSpPr>
        <p:spPr>
          <a:xfrm>
            <a:off x="9666976" y="5688000"/>
            <a:ext cx="2525024" cy="1170000"/>
          </a:xfrm>
          <a:custGeom>
            <a:avLst/>
            <a:gdLst>
              <a:gd name="connsiteX0" fmla="*/ 306084 w 2755269"/>
              <a:gd name="connsiteY0" fmla="*/ 1026253 h 1276687"/>
              <a:gd name="connsiteX1" fmla="*/ 795896 w 2755269"/>
              <a:gd name="connsiteY1" fmla="*/ 1026253 h 1276687"/>
              <a:gd name="connsiteX2" fmla="*/ 795896 w 2755269"/>
              <a:gd name="connsiteY2" fmla="*/ 1276687 h 1276687"/>
              <a:gd name="connsiteX3" fmla="*/ 306084 w 2755269"/>
              <a:gd name="connsiteY3" fmla="*/ 1276687 h 1276687"/>
              <a:gd name="connsiteX4" fmla="*/ 0 w 2755269"/>
              <a:gd name="connsiteY4" fmla="*/ 1026253 h 1276687"/>
              <a:gd name="connsiteX5" fmla="*/ 195924 w 2755269"/>
              <a:gd name="connsiteY5" fmla="*/ 1026253 h 1276687"/>
              <a:gd name="connsiteX6" fmla="*/ 195924 w 2755269"/>
              <a:gd name="connsiteY6" fmla="*/ 1276687 h 1276687"/>
              <a:gd name="connsiteX7" fmla="*/ 0 w 2755269"/>
              <a:gd name="connsiteY7" fmla="*/ 1276687 h 1276687"/>
              <a:gd name="connsiteX8" fmla="*/ 2077411 w 2755269"/>
              <a:gd name="connsiteY8" fmla="*/ 772010 h 1276687"/>
              <a:gd name="connsiteX9" fmla="*/ 2077411 w 2755269"/>
              <a:gd name="connsiteY9" fmla="*/ 1026762 h 1276687"/>
              <a:gd name="connsiteX10" fmla="*/ 2256056 w 2755269"/>
              <a:gd name="connsiteY10" fmla="*/ 1026762 h 1276687"/>
              <a:gd name="connsiteX11" fmla="*/ 2256056 w 2755269"/>
              <a:gd name="connsiteY11" fmla="*/ 772010 h 1276687"/>
              <a:gd name="connsiteX12" fmla="*/ 766291 w 2755269"/>
              <a:gd name="connsiteY12" fmla="*/ 514970 h 1276687"/>
              <a:gd name="connsiteX13" fmla="*/ 962216 w 2755269"/>
              <a:gd name="connsiteY13" fmla="*/ 514970 h 1276687"/>
              <a:gd name="connsiteX14" fmla="*/ 962216 w 2755269"/>
              <a:gd name="connsiteY14" fmla="*/ 772135 h 1276687"/>
              <a:gd name="connsiteX15" fmla="*/ 766291 w 2755269"/>
              <a:gd name="connsiteY15" fmla="*/ 772135 h 1276687"/>
              <a:gd name="connsiteX16" fmla="*/ 1562187 w 2755269"/>
              <a:gd name="connsiteY16" fmla="*/ 514842 h 1276687"/>
              <a:gd name="connsiteX17" fmla="*/ 1562187 w 2755269"/>
              <a:gd name="connsiteY17" fmla="*/ 769595 h 1276687"/>
              <a:gd name="connsiteX18" fmla="*/ 1672348 w 2755269"/>
              <a:gd name="connsiteY18" fmla="*/ 769595 h 1276687"/>
              <a:gd name="connsiteX19" fmla="*/ 1672348 w 2755269"/>
              <a:gd name="connsiteY19" fmla="*/ 514842 h 1276687"/>
              <a:gd name="connsiteX20" fmla="*/ 2256310 w 2755269"/>
              <a:gd name="connsiteY20" fmla="*/ 0 h 1276687"/>
              <a:gd name="connsiteX21" fmla="*/ 2755269 w 2755269"/>
              <a:gd name="connsiteY21" fmla="*/ 0 h 1276687"/>
              <a:gd name="connsiteX22" fmla="*/ 2755269 w 2755269"/>
              <a:gd name="connsiteY22" fmla="*/ 1276687 h 1276687"/>
              <a:gd name="connsiteX23" fmla="*/ 906056 w 2755269"/>
              <a:gd name="connsiteY23" fmla="*/ 1276687 h 1276687"/>
              <a:gd name="connsiteX24" fmla="*/ 906056 w 2755269"/>
              <a:gd name="connsiteY24" fmla="*/ 1026253 h 1276687"/>
              <a:gd name="connsiteX25" fmla="*/ 1197529 w 2755269"/>
              <a:gd name="connsiteY25" fmla="*/ 1026253 h 1276687"/>
              <a:gd name="connsiteX26" fmla="*/ 1197529 w 2755269"/>
              <a:gd name="connsiteY26" fmla="*/ 771501 h 1276687"/>
              <a:gd name="connsiteX27" fmla="*/ 1072503 w 2755269"/>
              <a:gd name="connsiteY27" fmla="*/ 771501 h 1276687"/>
              <a:gd name="connsiteX28" fmla="*/ 1072503 w 2755269"/>
              <a:gd name="connsiteY28" fmla="*/ 514333 h 1276687"/>
              <a:gd name="connsiteX29" fmla="*/ 1324588 w 2755269"/>
              <a:gd name="connsiteY29" fmla="*/ 514333 h 1276687"/>
              <a:gd name="connsiteX30" fmla="*/ 1324588 w 2755269"/>
              <a:gd name="connsiteY30" fmla="*/ 257167 h 1276687"/>
              <a:gd name="connsiteX31" fmla="*/ 1434748 w 2755269"/>
              <a:gd name="connsiteY31" fmla="*/ 257167 h 1276687"/>
              <a:gd name="connsiteX32" fmla="*/ 1434748 w 2755269"/>
              <a:gd name="connsiteY32" fmla="*/ 514333 h 1276687"/>
              <a:gd name="connsiteX33" fmla="*/ 1561552 w 2755269"/>
              <a:gd name="connsiteY33" fmla="*/ 514333 h 1276687"/>
              <a:gd name="connsiteX34" fmla="*/ 1561552 w 2755269"/>
              <a:gd name="connsiteY34" fmla="*/ 257167 h 1276687"/>
              <a:gd name="connsiteX35" fmla="*/ 2051364 w 2755269"/>
              <a:gd name="connsiteY35" fmla="*/ 257167 h 1276687"/>
              <a:gd name="connsiteX36" fmla="*/ 2051364 w 2755269"/>
              <a:gd name="connsiteY36" fmla="*/ 514333 h 1276687"/>
              <a:gd name="connsiteX37" fmla="*/ 2451473 w 2755269"/>
              <a:gd name="connsiteY37" fmla="*/ 514333 h 1276687"/>
              <a:gd name="connsiteX38" fmla="*/ 2451473 w 2755269"/>
              <a:gd name="connsiteY38" fmla="*/ 257167 h 1276687"/>
              <a:gd name="connsiteX39" fmla="*/ 2256310 w 2755269"/>
              <a:gd name="connsiteY39" fmla="*/ 257167 h 12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55269" h="1276687">
                <a:moveTo>
                  <a:pt x="306084" y="1026253"/>
                </a:moveTo>
                <a:lnTo>
                  <a:pt x="795896" y="1026253"/>
                </a:lnTo>
                <a:lnTo>
                  <a:pt x="795896" y="1276687"/>
                </a:lnTo>
                <a:lnTo>
                  <a:pt x="306084" y="1276687"/>
                </a:lnTo>
                <a:close/>
                <a:moveTo>
                  <a:pt x="0" y="1026253"/>
                </a:moveTo>
                <a:lnTo>
                  <a:pt x="195924" y="1026253"/>
                </a:lnTo>
                <a:lnTo>
                  <a:pt x="195924" y="1276687"/>
                </a:lnTo>
                <a:lnTo>
                  <a:pt x="0" y="1276687"/>
                </a:lnTo>
                <a:close/>
                <a:moveTo>
                  <a:pt x="2077411" y="772010"/>
                </a:moveTo>
                <a:lnTo>
                  <a:pt x="2077411" y="1026762"/>
                </a:lnTo>
                <a:lnTo>
                  <a:pt x="2256056" y="1026762"/>
                </a:lnTo>
                <a:lnTo>
                  <a:pt x="2256056" y="772010"/>
                </a:lnTo>
                <a:close/>
                <a:moveTo>
                  <a:pt x="766291" y="514970"/>
                </a:moveTo>
                <a:lnTo>
                  <a:pt x="962216" y="514970"/>
                </a:lnTo>
                <a:lnTo>
                  <a:pt x="962216" y="772135"/>
                </a:lnTo>
                <a:lnTo>
                  <a:pt x="766291" y="772135"/>
                </a:lnTo>
                <a:close/>
                <a:moveTo>
                  <a:pt x="1562187" y="514842"/>
                </a:moveTo>
                <a:lnTo>
                  <a:pt x="1562187" y="769595"/>
                </a:lnTo>
                <a:lnTo>
                  <a:pt x="1672348" y="769595"/>
                </a:lnTo>
                <a:lnTo>
                  <a:pt x="1672348" y="514842"/>
                </a:lnTo>
                <a:close/>
                <a:moveTo>
                  <a:pt x="2256310" y="0"/>
                </a:moveTo>
                <a:lnTo>
                  <a:pt x="2755269" y="0"/>
                </a:lnTo>
                <a:lnTo>
                  <a:pt x="2755269" y="1276687"/>
                </a:lnTo>
                <a:lnTo>
                  <a:pt x="906056" y="1276687"/>
                </a:lnTo>
                <a:lnTo>
                  <a:pt x="906056" y="1026253"/>
                </a:lnTo>
                <a:lnTo>
                  <a:pt x="1197529" y="1026253"/>
                </a:lnTo>
                <a:lnTo>
                  <a:pt x="1197529" y="771501"/>
                </a:lnTo>
                <a:lnTo>
                  <a:pt x="1072503" y="771501"/>
                </a:lnTo>
                <a:lnTo>
                  <a:pt x="1072503" y="514333"/>
                </a:lnTo>
                <a:lnTo>
                  <a:pt x="1324588" y="514333"/>
                </a:lnTo>
                <a:lnTo>
                  <a:pt x="1324588" y="257167"/>
                </a:lnTo>
                <a:lnTo>
                  <a:pt x="1434748" y="257167"/>
                </a:lnTo>
                <a:lnTo>
                  <a:pt x="1434748" y="514333"/>
                </a:lnTo>
                <a:lnTo>
                  <a:pt x="1561552" y="514333"/>
                </a:lnTo>
                <a:lnTo>
                  <a:pt x="1561552" y="257167"/>
                </a:lnTo>
                <a:lnTo>
                  <a:pt x="2051364" y="257167"/>
                </a:lnTo>
                <a:lnTo>
                  <a:pt x="2051364" y="514333"/>
                </a:lnTo>
                <a:lnTo>
                  <a:pt x="2451473" y="514333"/>
                </a:lnTo>
                <a:lnTo>
                  <a:pt x="2451473" y="257167"/>
                </a:lnTo>
                <a:lnTo>
                  <a:pt x="2256310" y="257167"/>
                </a:lnTo>
                <a:close/>
              </a:path>
            </a:pathLst>
          </a:custGeom>
          <a:solidFill>
            <a:srgbClr val="E7E7E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53"/>
          </a:p>
        </p:txBody>
      </p:sp>
      <p:pic>
        <p:nvPicPr>
          <p:cNvPr id="15" name="Logo">
            <a:extLst>
              <a:ext uri="{FF2B5EF4-FFF2-40B4-BE49-F238E27FC236}">
                <a16:creationId xmlns:a16="http://schemas.microsoft.com/office/drawing/2014/main" id="{3AA2739D-2665-AB64-E079-1A2D61CD7084}"/>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0866053" y="278965"/>
            <a:ext cx="900000" cy="378445"/>
          </a:xfrm>
          <a:prstGeom prst="rect">
            <a:avLst/>
          </a:prstGeom>
        </p:spPr>
      </p:pic>
      <p:sp>
        <p:nvSpPr>
          <p:cNvPr id="2" name="Title Placeholder 1">
            <a:extLst>
              <a:ext uri="{FF2B5EF4-FFF2-40B4-BE49-F238E27FC236}">
                <a16:creationId xmlns:a16="http://schemas.microsoft.com/office/drawing/2014/main" id="{30A268A3-CC8A-9B2C-6F27-72A58FD81814}"/>
              </a:ext>
            </a:extLst>
          </p:cNvPr>
          <p:cNvSpPr>
            <a:spLocks noGrp="1"/>
          </p:cNvSpPr>
          <p:nvPr>
            <p:ph type="title"/>
          </p:nvPr>
        </p:nvSpPr>
        <p:spPr>
          <a:xfrm>
            <a:off x="785813" y="694800"/>
            <a:ext cx="10620375" cy="553998"/>
          </a:xfrm>
          <a:prstGeom prst="rect">
            <a:avLst/>
          </a:prstGeom>
        </p:spPr>
        <p:txBody>
          <a:bodyPr vert="horz" wrap="square" lIns="0" tIns="0" rIns="0" bIns="0" rtlCol="0" anchor="t" anchorCtr="0">
            <a:spAutoFit/>
          </a:bodyPr>
          <a:lstStyle/>
          <a:p>
            <a:r>
              <a:rPr lang="en-US"/>
              <a:t>Click to edit Master title style</a:t>
            </a:r>
            <a:endParaRPr lang="en-GB" dirty="0"/>
          </a:p>
        </p:txBody>
      </p:sp>
      <p:sp>
        <p:nvSpPr>
          <p:cNvPr id="3" name="Body master placeholder">
            <a:extLst>
              <a:ext uri="{FF2B5EF4-FFF2-40B4-BE49-F238E27FC236}">
                <a16:creationId xmlns:a16="http://schemas.microsoft.com/office/drawing/2014/main" id="{25588368-969F-FC81-9ED1-667A57F9E191}"/>
              </a:ext>
            </a:extLst>
          </p:cNvPr>
          <p:cNvSpPr>
            <a:spLocks noGrp="1"/>
          </p:cNvSpPr>
          <p:nvPr>
            <p:ph type="body" idx="1"/>
          </p:nvPr>
        </p:nvSpPr>
        <p:spPr>
          <a:xfrm>
            <a:off x="785813" y="1898650"/>
            <a:ext cx="10620375" cy="4319588"/>
          </a:xfrm>
          <a:prstGeom prst="rect">
            <a:avLst/>
          </a:prstGeom>
        </p:spPr>
        <p:txBody>
          <a:bodyPr vert="horz" lIns="0" tIns="0" rIns="0" bIns="0" spcCol="180000" rtlCol="0">
            <a:noAutofit/>
          </a:bodyPr>
          <a:lstStyle/>
          <a:p>
            <a:pPr lvl="0"/>
            <a:endParaRPr lang="en-US" dirty="0"/>
          </a:p>
        </p:txBody>
      </p:sp>
      <p:sp>
        <p:nvSpPr>
          <p:cNvPr id="6" name="Slide Number">
            <a:extLst>
              <a:ext uri="{FF2B5EF4-FFF2-40B4-BE49-F238E27FC236}">
                <a16:creationId xmlns:a16="http://schemas.microsoft.com/office/drawing/2014/main" id="{F85A688D-FC1B-4577-FB88-F22E0FD91AE2}"/>
              </a:ext>
            </a:extLst>
          </p:cNvPr>
          <p:cNvSpPr>
            <a:spLocks noGrp="1"/>
          </p:cNvSpPr>
          <p:nvPr>
            <p:ph type="sldNum" sz="quarter" idx="4"/>
            <p:custDataLst>
              <p:tags r:id="rId37"/>
            </p:custDataLst>
          </p:nvPr>
        </p:nvSpPr>
        <p:spPr>
          <a:xfrm>
            <a:off x="3653958" y="6335062"/>
            <a:ext cx="247973" cy="153888"/>
          </a:xfrm>
          <a:prstGeom prst="rect">
            <a:avLst/>
          </a:prstGeom>
        </p:spPr>
        <p:txBody>
          <a:bodyPr wrap="none" lIns="90000" tIns="0" rIns="0" bIns="0">
            <a:spAutoFit/>
          </a:bodyPr>
          <a:lstStyle>
            <a:lvl1pPr>
              <a:defRPr lang="en-GB" sz="1000" smtClean="0">
                <a:solidFill>
                  <a:schemeClr val="tx1"/>
                </a:solidFill>
              </a:defRPr>
            </a:lvl1pPr>
          </a:lstStyle>
          <a:p>
            <a:fld id="{6686A102-957E-47D3-A22D-E8508A8052D6}" type="slidenum">
              <a:rPr lang="en-GB" smtClean="0"/>
              <a:pPr/>
              <a:t>‹#›</a:t>
            </a:fld>
            <a:endParaRPr lang="en-GB" dirty="0"/>
          </a:p>
        </p:txBody>
      </p:sp>
      <p:sp>
        <p:nvSpPr>
          <p:cNvPr id="9" name="Draft" hidden="1">
            <a:extLst>
              <a:ext uri="{FF2B5EF4-FFF2-40B4-BE49-F238E27FC236}">
                <a16:creationId xmlns:a16="http://schemas.microsoft.com/office/drawing/2014/main" id="{F12CD414-50E2-6BE2-8024-E4DC3B05C7A5}"/>
              </a:ext>
            </a:extLst>
          </p:cNvPr>
          <p:cNvSpPr txBox="1"/>
          <p:nvPr/>
        </p:nvSpPr>
        <p:spPr>
          <a:xfrm>
            <a:off x="10372457" y="72000"/>
            <a:ext cx="1401750" cy="166670"/>
          </a:xfrm>
          <a:prstGeom prst="rect">
            <a:avLst/>
          </a:prstGeom>
          <a:noFill/>
        </p:spPr>
        <p:txBody>
          <a:bodyPr wrap="square" lIns="0" tIns="0" rIns="0" bIns="0" rtlCol="0">
            <a:noAutofit/>
          </a:bodyPr>
          <a:lstStyle/>
          <a:p>
            <a:pPr algn="r"/>
            <a:r>
              <a:rPr lang="en-GB" sz="1100" dirty="0">
                <a:solidFill>
                  <a:schemeClr val="tx1"/>
                </a:solidFill>
                <a:latin typeface="+mn-lt"/>
                <a:cs typeface="Arial" pitchFamily="34" charset="0"/>
              </a:rPr>
              <a:t>DRAFT</a:t>
            </a:r>
          </a:p>
        </p:txBody>
      </p:sp>
      <p:sp>
        <p:nvSpPr>
          <p:cNvPr id="7" name="Filename" hidden="1">
            <a:extLst>
              <a:ext uri="{FF2B5EF4-FFF2-40B4-BE49-F238E27FC236}">
                <a16:creationId xmlns:a16="http://schemas.microsoft.com/office/drawing/2014/main" id="{286EB5A6-9A43-91B8-ECE9-5A017B5296E7}"/>
              </a:ext>
            </a:extLst>
          </p:cNvPr>
          <p:cNvSpPr txBox="1"/>
          <p:nvPr/>
        </p:nvSpPr>
        <p:spPr>
          <a:xfrm>
            <a:off x="786537" y="6669036"/>
            <a:ext cx="3239439" cy="61555"/>
          </a:xfrm>
          <a:prstGeom prst="rect">
            <a:avLst/>
          </a:prstGeom>
          <a:noFill/>
        </p:spPr>
        <p:txBody>
          <a:bodyPr wrap="square" lIns="0" tIns="0" rIns="0" bIns="0" rtlCol="0" anchor="b" anchorCtr="0">
            <a:spAutoFit/>
          </a:bodyPr>
          <a:lstStyle/>
          <a:p>
            <a:r>
              <a:rPr lang="en-GB" sz="400" noProof="1">
                <a:solidFill>
                  <a:schemeClr val="tx1"/>
                </a:solidFill>
                <a:latin typeface="+mn-lt"/>
                <a:cs typeface="Arial" pitchFamily="34" charset="0"/>
              </a:rPr>
              <a:t>C:\Users\cxs8\Documents\RSM CTG Tax Technology session 23 January .pptx</a:t>
            </a:r>
            <a:endParaRPr lang="en-US" sz="400" noProof="1">
              <a:solidFill>
                <a:schemeClr val="tx1"/>
              </a:solidFill>
              <a:latin typeface="+mn-lt"/>
              <a:cs typeface="Arial" pitchFamily="34" charset="0"/>
            </a:endParaRPr>
          </a:p>
        </p:txBody>
      </p:sp>
      <p:sp>
        <p:nvSpPr>
          <p:cNvPr id="8" name="Title">
            <a:extLst>
              <a:ext uri="{FF2B5EF4-FFF2-40B4-BE49-F238E27FC236}">
                <a16:creationId xmlns:a16="http://schemas.microsoft.com/office/drawing/2014/main" id="{59AD29F7-5ED8-903D-C089-53C83BF0BE8F}"/>
              </a:ext>
            </a:extLst>
          </p:cNvPr>
          <p:cNvSpPr txBox="1">
            <a:spLocks/>
          </p:cNvSpPr>
          <p:nvPr>
            <p:custDataLst>
              <p:tags r:id="rId38"/>
            </p:custDataLst>
          </p:nvPr>
        </p:nvSpPr>
        <p:spPr>
          <a:xfrm>
            <a:off x="785814" y="6335062"/>
            <a:ext cx="2817587" cy="153888"/>
          </a:xfrm>
          <a:prstGeom prst="rect">
            <a:avLst/>
          </a:prstGeom>
        </p:spPr>
        <p:txBody>
          <a:bodyPr wrap="none" lIns="0" tIns="0" rIns="9000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a:solidFill>
                  <a:schemeClr val="tx1"/>
                </a:solidFill>
              </a:rPr>
              <a:t>Technology and Tax: future outlook for charities </a:t>
            </a:r>
            <a:endParaRPr sz="1000" dirty="0">
              <a:solidFill>
                <a:schemeClr val="tx1"/>
              </a:solidFill>
            </a:endParaRPr>
          </a:p>
        </p:txBody>
      </p:sp>
      <p:sp>
        <p:nvSpPr>
          <p:cNvPr id="10" name="Vertical bar">
            <a:extLst>
              <a:ext uri="{FF2B5EF4-FFF2-40B4-BE49-F238E27FC236}">
                <a16:creationId xmlns:a16="http://schemas.microsoft.com/office/drawing/2014/main" id="{38DD3AFF-7C74-0F66-FE3B-A18A8DBA6C4C}"/>
              </a:ext>
            </a:extLst>
          </p:cNvPr>
          <p:cNvSpPr txBox="1">
            <a:spLocks/>
          </p:cNvSpPr>
          <p:nvPr>
            <p:custDataLst>
              <p:tags r:id="rId39"/>
            </p:custDataLst>
          </p:nvPr>
        </p:nvSpPr>
        <p:spPr>
          <a:xfrm>
            <a:off x="3603401" y="6335062"/>
            <a:ext cx="50557" cy="176751"/>
          </a:xfrm>
          <a:prstGeom prst="rect">
            <a:avLst/>
          </a:prstGeom>
        </p:spPr>
        <p:txBody>
          <a:bodyPr t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dirty="0">
                <a:solidFill>
                  <a:schemeClr val="tx1"/>
                </a:solidFill>
              </a:rPr>
              <a:t>|</a:t>
            </a:r>
            <a:endParaRPr sz="1000" dirty="0">
              <a:solidFill>
                <a:schemeClr val="tx1"/>
              </a:solidFill>
            </a:endParaRPr>
          </a:p>
        </p:txBody>
      </p:sp>
      <p:grpSp>
        <p:nvGrpSpPr>
          <p:cNvPr id="4" name="Group 3">
            <a:extLst>
              <a:ext uri="{FF2B5EF4-FFF2-40B4-BE49-F238E27FC236}">
                <a16:creationId xmlns:a16="http://schemas.microsoft.com/office/drawing/2014/main" id="{91E8A7A3-1CF1-989C-BFC8-1243305C4DF5}"/>
              </a:ext>
            </a:extLst>
          </p:cNvPr>
          <p:cNvGrpSpPr/>
          <p:nvPr/>
        </p:nvGrpSpPr>
        <p:grpSpPr>
          <a:xfrm>
            <a:off x="-817211" y="-619518"/>
            <a:ext cx="12883166" cy="7283211"/>
            <a:chOff x="-817211" y="-619518"/>
            <a:chExt cx="12883166" cy="7283211"/>
          </a:xfrm>
        </p:grpSpPr>
        <p:cxnSp>
          <p:nvCxnSpPr>
            <p:cNvPr id="25" name="Straight Connector 24">
              <a:extLst>
                <a:ext uri="{FF2B5EF4-FFF2-40B4-BE49-F238E27FC236}">
                  <a16:creationId xmlns:a16="http://schemas.microsoft.com/office/drawing/2014/main" id="{6F2FBE5E-44E1-AA07-B79F-8435D51C790A}"/>
                </a:ext>
              </a:extLst>
            </p:cNvPr>
            <p:cNvCxnSpPr>
              <a:cxnSpLocks/>
            </p:cNvCxnSpPr>
            <p:nvPr/>
          </p:nvCxnSpPr>
          <p:spPr>
            <a:xfrm>
              <a:off x="799059" y="-619518"/>
              <a:ext cx="0" cy="4484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A94D26F-1188-DD7F-1831-351EDA9598B5}"/>
                </a:ext>
              </a:extLst>
            </p:cNvPr>
            <p:cNvSpPr txBox="1"/>
            <p:nvPr/>
          </p:nvSpPr>
          <p:spPr>
            <a:xfrm>
              <a:off x="875942" y="-526729"/>
              <a:ext cx="569895" cy="262901"/>
            </a:xfrm>
            <a:prstGeom prst="rect">
              <a:avLst/>
            </a:prstGeom>
            <a:noFill/>
          </p:spPr>
          <p:txBody>
            <a:bodyPr wrap="none" lIns="0" tIns="0" rIns="0" bIns="0" rtlCol="0">
              <a:noAutofit/>
            </a:bodyPr>
            <a:lstStyle/>
            <a:p>
              <a:r>
                <a:rPr lang="en-GB" sz="1100" dirty="0"/>
                <a:t>14.75</a:t>
              </a:r>
            </a:p>
            <a:p>
              <a:endParaRPr lang="en-GB" sz="1100" dirty="0"/>
            </a:p>
          </p:txBody>
        </p:sp>
        <p:cxnSp>
          <p:nvCxnSpPr>
            <p:cNvPr id="27" name="Straight Connector 26">
              <a:extLst>
                <a:ext uri="{FF2B5EF4-FFF2-40B4-BE49-F238E27FC236}">
                  <a16:creationId xmlns:a16="http://schemas.microsoft.com/office/drawing/2014/main" id="{493D3E09-ADD9-04F6-0136-9255CF9AB4B1}"/>
                </a:ext>
              </a:extLst>
            </p:cNvPr>
            <p:cNvCxnSpPr>
              <a:cxnSpLocks/>
            </p:cNvCxnSpPr>
            <p:nvPr/>
          </p:nvCxnSpPr>
          <p:spPr>
            <a:xfrm rot="5400000">
              <a:off x="-600642" y="1689676"/>
              <a:ext cx="0" cy="433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47E602B-3E66-54F2-F1F2-2C36899273B8}"/>
                </a:ext>
              </a:extLst>
            </p:cNvPr>
            <p:cNvSpPr txBox="1"/>
            <p:nvPr/>
          </p:nvSpPr>
          <p:spPr>
            <a:xfrm>
              <a:off x="-817210" y="1566904"/>
              <a:ext cx="433137" cy="209951"/>
            </a:xfrm>
            <a:prstGeom prst="rect">
              <a:avLst/>
            </a:prstGeom>
            <a:noFill/>
          </p:spPr>
          <p:txBody>
            <a:bodyPr wrap="none" lIns="0" tIns="0" rIns="0" bIns="0" rtlCol="0">
              <a:noAutofit/>
            </a:bodyPr>
            <a:lstStyle/>
            <a:p>
              <a:r>
                <a:rPr lang="en-GB" sz="1100" dirty="0"/>
                <a:t>4.25</a:t>
              </a:r>
            </a:p>
            <a:p>
              <a:endParaRPr lang="en-GB" sz="1100" dirty="0"/>
            </a:p>
          </p:txBody>
        </p:sp>
        <p:cxnSp>
          <p:nvCxnSpPr>
            <p:cNvPr id="29" name="Straight Connector 28">
              <a:extLst>
                <a:ext uri="{FF2B5EF4-FFF2-40B4-BE49-F238E27FC236}">
                  <a16:creationId xmlns:a16="http://schemas.microsoft.com/office/drawing/2014/main" id="{7D43CDAE-9995-8144-A7A6-9D87DE92AF9C}"/>
                </a:ext>
              </a:extLst>
            </p:cNvPr>
            <p:cNvCxnSpPr>
              <a:cxnSpLocks/>
            </p:cNvCxnSpPr>
            <p:nvPr/>
          </p:nvCxnSpPr>
          <p:spPr>
            <a:xfrm rot="5400000">
              <a:off x="-600642" y="6014755"/>
              <a:ext cx="0" cy="433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77F43AC-7ACC-DDD0-4B19-8A9D8B57CB6D}"/>
                </a:ext>
              </a:extLst>
            </p:cNvPr>
            <p:cNvSpPr txBox="1"/>
            <p:nvPr/>
          </p:nvSpPr>
          <p:spPr>
            <a:xfrm>
              <a:off x="-817210" y="6369116"/>
              <a:ext cx="433137" cy="294577"/>
            </a:xfrm>
            <a:prstGeom prst="rect">
              <a:avLst/>
            </a:prstGeom>
            <a:noFill/>
          </p:spPr>
          <p:txBody>
            <a:bodyPr wrap="none" lIns="0" tIns="0" rIns="0" bIns="0" rtlCol="0">
              <a:noAutofit/>
            </a:bodyPr>
            <a:lstStyle/>
            <a:p>
              <a:r>
                <a:rPr lang="en-GB" sz="1100" dirty="0"/>
                <a:t>7.75</a:t>
              </a:r>
            </a:p>
          </p:txBody>
        </p:sp>
        <p:cxnSp>
          <p:nvCxnSpPr>
            <p:cNvPr id="31" name="Straight Connector 30">
              <a:extLst>
                <a:ext uri="{FF2B5EF4-FFF2-40B4-BE49-F238E27FC236}">
                  <a16:creationId xmlns:a16="http://schemas.microsoft.com/office/drawing/2014/main" id="{04E92EEC-D716-C886-CB60-CA08B60A816E}"/>
                </a:ext>
              </a:extLst>
            </p:cNvPr>
            <p:cNvCxnSpPr>
              <a:cxnSpLocks/>
            </p:cNvCxnSpPr>
            <p:nvPr/>
          </p:nvCxnSpPr>
          <p:spPr>
            <a:xfrm>
              <a:off x="11406188" y="-619518"/>
              <a:ext cx="0" cy="4484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438B492-290D-FBDC-DFF7-3178FC216CDB}"/>
                </a:ext>
              </a:extLst>
            </p:cNvPr>
            <p:cNvSpPr txBox="1"/>
            <p:nvPr/>
          </p:nvSpPr>
          <p:spPr>
            <a:xfrm>
              <a:off x="11496060" y="-526729"/>
              <a:ext cx="569895" cy="262901"/>
            </a:xfrm>
            <a:prstGeom prst="rect">
              <a:avLst/>
            </a:prstGeom>
            <a:noFill/>
          </p:spPr>
          <p:txBody>
            <a:bodyPr wrap="none" lIns="0" tIns="0" rIns="0" bIns="0" rtlCol="0">
              <a:noAutofit/>
            </a:bodyPr>
            <a:lstStyle/>
            <a:p>
              <a:r>
                <a:rPr lang="en-GB" sz="1100" dirty="0"/>
                <a:t>14.75</a:t>
              </a:r>
            </a:p>
            <a:p>
              <a:endParaRPr lang="en-GB" sz="1100" dirty="0"/>
            </a:p>
          </p:txBody>
        </p:sp>
      </p:grpSp>
    </p:spTree>
    <p:extLst>
      <p:ext uri="{BB962C8B-B14F-4D97-AF65-F5344CB8AC3E}">
        <p14:creationId xmlns:p14="http://schemas.microsoft.com/office/powerpoint/2010/main" val="2932460479"/>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 id="2147484431" r:id="rId12"/>
    <p:sldLayoutId id="2147484432" r:id="rId13"/>
    <p:sldLayoutId id="2147484433" r:id="rId14"/>
    <p:sldLayoutId id="2147484434" r:id="rId15"/>
    <p:sldLayoutId id="2147484435" r:id="rId16"/>
    <p:sldLayoutId id="2147484436" r:id="rId17"/>
    <p:sldLayoutId id="2147484437" r:id="rId18"/>
    <p:sldLayoutId id="2147484438" r:id="rId19"/>
    <p:sldLayoutId id="2147484439" r:id="rId20"/>
    <p:sldLayoutId id="2147484440" r:id="rId21"/>
    <p:sldLayoutId id="2147484441" r:id="rId22"/>
    <p:sldLayoutId id="2147484442" r:id="rId23"/>
    <p:sldLayoutId id="2147484443" r:id="rId24"/>
    <p:sldLayoutId id="2147484444" r:id="rId25"/>
    <p:sldLayoutId id="2147484445" r:id="rId26"/>
    <p:sldLayoutId id="2147484446" r:id="rId27"/>
    <p:sldLayoutId id="2147484447" r:id="rId28"/>
    <p:sldLayoutId id="2147484448" r:id="rId29"/>
    <p:sldLayoutId id="2147484449" r:id="rId30"/>
    <p:sldLayoutId id="2147484450" r:id="rId31"/>
    <p:sldLayoutId id="2147484451" r:id="rId32"/>
    <p:sldLayoutId id="2147484452" r:id="rId33"/>
    <p:sldLayoutId id="2147484453" r:id="rId34"/>
  </p:sldLayoutIdLst>
  <p:hf hdr="0" ftr="0" dt="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1pPr>
      <a:lvl2pPr marL="18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54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0" indent="0" algn="l" defTabSz="914400" rtl="0" eaLnBrk="1" latinLnBrk="0" hangingPunct="1">
        <a:lnSpc>
          <a:spcPct val="100000"/>
        </a:lnSpc>
        <a:spcBef>
          <a:spcPts val="600"/>
        </a:spcBef>
        <a:buFontTx/>
        <a:buNone/>
        <a:defRPr sz="3600" kern="1200">
          <a:solidFill>
            <a:schemeClr val="accent1"/>
          </a:solidFill>
          <a:latin typeface="+mn-lt"/>
          <a:ea typeface="+mn-ea"/>
          <a:cs typeface="+mn-cs"/>
        </a:defRPr>
      </a:lvl6pPr>
      <a:lvl7pPr marL="0" indent="0" algn="l" defTabSz="914400" rtl="0" eaLnBrk="1" latinLnBrk="0" hangingPunct="1">
        <a:lnSpc>
          <a:spcPct val="100000"/>
        </a:lnSpc>
        <a:spcBef>
          <a:spcPts val="600"/>
        </a:spcBef>
        <a:buFontTx/>
        <a:buNone/>
        <a:defRPr sz="2000" kern="1200">
          <a:solidFill>
            <a:schemeClr val="tx1"/>
          </a:solidFill>
          <a:latin typeface="+mn-lt"/>
          <a:ea typeface="+mn-ea"/>
          <a:cs typeface="+mn-cs"/>
        </a:defRPr>
      </a:lvl7pPr>
      <a:lvl8pPr marL="0" indent="0" algn="l" defTabSz="914400" rtl="0" eaLnBrk="1" latinLnBrk="0" hangingPunct="1">
        <a:lnSpc>
          <a:spcPct val="100000"/>
        </a:lnSpc>
        <a:spcBef>
          <a:spcPts val="600"/>
        </a:spcBef>
        <a:buFontTx/>
        <a:buNone/>
        <a:defRPr sz="2000" b="1" kern="1200">
          <a:solidFill>
            <a:schemeClr val="accent1"/>
          </a:solidFill>
          <a:latin typeface="+mn-lt"/>
          <a:ea typeface="+mn-ea"/>
          <a:cs typeface="+mn-cs"/>
        </a:defRPr>
      </a:lvl8pPr>
      <a:lvl9pPr marL="0" indent="0" algn="l" defTabSz="914400" rtl="0" eaLnBrk="1" latinLnBrk="0" hangingPunct="1">
        <a:lnSpc>
          <a:spcPct val="100000"/>
        </a:lnSpc>
        <a:spcBef>
          <a:spcPts val="600"/>
        </a:spcBef>
        <a:buFontTx/>
        <a:buNone/>
        <a:defRPr sz="2000" b="1" kern="1200">
          <a:solidFill>
            <a:srgbClr val="63666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95">
          <p15:clr>
            <a:srgbClr val="F26B43"/>
          </p15:clr>
        </p15:guide>
        <p15:guide id="3" pos="7185">
          <p15:clr>
            <a:srgbClr val="F26B43"/>
          </p15:clr>
        </p15:guide>
        <p15:guide id="28" orient="horz" pos="3917">
          <p15:clr>
            <a:srgbClr val="F26B43"/>
          </p15:clr>
        </p15:guide>
        <p15:guide id="30" orient="horz" pos="119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76.xml"/><Relationship Id="rId7" Type="http://schemas.openxmlformats.org/officeDocument/2006/relationships/slideLayout" Target="../slideLayouts/slideLayout1.xml"/><Relationship Id="rId12" Type="http://schemas.openxmlformats.org/officeDocument/2006/relationships/image" Target="../media/image14.emf"/><Relationship Id="rId2" Type="http://schemas.openxmlformats.org/officeDocument/2006/relationships/tags" Target="../tags/tag475.xml"/><Relationship Id="rId1" Type="http://schemas.openxmlformats.org/officeDocument/2006/relationships/tags" Target="../tags/tag474.xml"/><Relationship Id="rId6" Type="http://schemas.openxmlformats.org/officeDocument/2006/relationships/tags" Target="../tags/tag479.xml"/><Relationship Id="rId11" Type="http://schemas.openxmlformats.org/officeDocument/2006/relationships/image" Target="../media/image11.svg"/><Relationship Id="rId5" Type="http://schemas.openxmlformats.org/officeDocument/2006/relationships/tags" Target="../tags/tag478.xml"/><Relationship Id="rId10" Type="http://schemas.openxmlformats.org/officeDocument/2006/relationships/image" Target="../media/image3.png"/><Relationship Id="rId4" Type="http://schemas.openxmlformats.org/officeDocument/2006/relationships/tags" Target="../tags/tag477.xml"/><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8" Type="http://schemas.openxmlformats.org/officeDocument/2006/relationships/tags" Target="../tags/tag670.xml"/><Relationship Id="rId13" Type="http://schemas.openxmlformats.org/officeDocument/2006/relationships/tags" Target="../tags/tag675.xml"/><Relationship Id="rId18" Type="http://schemas.openxmlformats.org/officeDocument/2006/relationships/tags" Target="../tags/tag680.xml"/><Relationship Id="rId26" Type="http://schemas.openxmlformats.org/officeDocument/2006/relationships/tags" Target="../tags/tag688.xml"/><Relationship Id="rId3" Type="http://schemas.openxmlformats.org/officeDocument/2006/relationships/tags" Target="../tags/tag665.xml"/><Relationship Id="rId21" Type="http://schemas.openxmlformats.org/officeDocument/2006/relationships/tags" Target="../tags/tag683.xml"/><Relationship Id="rId7" Type="http://schemas.openxmlformats.org/officeDocument/2006/relationships/tags" Target="../tags/tag669.xml"/><Relationship Id="rId12" Type="http://schemas.openxmlformats.org/officeDocument/2006/relationships/tags" Target="../tags/tag674.xml"/><Relationship Id="rId17" Type="http://schemas.openxmlformats.org/officeDocument/2006/relationships/tags" Target="../tags/tag679.xml"/><Relationship Id="rId25" Type="http://schemas.openxmlformats.org/officeDocument/2006/relationships/tags" Target="../tags/tag687.xml"/><Relationship Id="rId2" Type="http://schemas.openxmlformats.org/officeDocument/2006/relationships/tags" Target="../tags/tag664.xml"/><Relationship Id="rId16" Type="http://schemas.openxmlformats.org/officeDocument/2006/relationships/tags" Target="../tags/tag678.xml"/><Relationship Id="rId20" Type="http://schemas.openxmlformats.org/officeDocument/2006/relationships/tags" Target="../tags/tag682.xml"/><Relationship Id="rId1" Type="http://schemas.openxmlformats.org/officeDocument/2006/relationships/tags" Target="../tags/tag663.xml"/><Relationship Id="rId6" Type="http://schemas.openxmlformats.org/officeDocument/2006/relationships/tags" Target="../tags/tag668.xml"/><Relationship Id="rId11" Type="http://schemas.openxmlformats.org/officeDocument/2006/relationships/tags" Target="../tags/tag673.xml"/><Relationship Id="rId24" Type="http://schemas.openxmlformats.org/officeDocument/2006/relationships/tags" Target="../tags/tag686.xml"/><Relationship Id="rId5" Type="http://schemas.openxmlformats.org/officeDocument/2006/relationships/tags" Target="../tags/tag667.xml"/><Relationship Id="rId15" Type="http://schemas.openxmlformats.org/officeDocument/2006/relationships/tags" Target="../tags/tag677.xml"/><Relationship Id="rId23" Type="http://schemas.openxmlformats.org/officeDocument/2006/relationships/tags" Target="../tags/tag685.xml"/><Relationship Id="rId28" Type="http://schemas.openxmlformats.org/officeDocument/2006/relationships/slideLayout" Target="../slideLayouts/slideLayout72.xml"/><Relationship Id="rId10" Type="http://schemas.openxmlformats.org/officeDocument/2006/relationships/tags" Target="../tags/tag672.xml"/><Relationship Id="rId19" Type="http://schemas.openxmlformats.org/officeDocument/2006/relationships/tags" Target="../tags/tag681.xml"/><Relationship Id="rId4" Type="http://schemas.openxmlformats.org/officeDocument/2006/relationships/tags" Target="../tags/tag666.xml"/><Relationship Id="rId9" Type="http://schemas.openxmlformats.org/officeDocument/2006/relationships/tags" Target="../tags/tag671.xml"/><Relationship Id="rId14" Type="http://schemas.openxmlformats.org/officeDocument/2006/relationships/tags" Target="../tags/tag676.xml"/><Relationship Id="rId22" Type="http://schemas.openxmlformats.org/officeDocument/2006/relationships/tags" Target="../tags/tag684.xml"/><Relationship Id="rId27" Type="http://schemas.openxmlformats.org/officeDocument/2006/relationships/tags" Target="../tags/tag689.xml"/></Relationships>
</file>

<file path=ppt/slides/_rels/slide11.xml.rels><?xml version="1.0" encoding="UTF-8" standalone="yes"?>
<Relationships xmlns="http://schemas.openxmlformats.org/package/2006/relationships"><Relationship Id="rId13" Type="http://schemas.openxmlformats.org/officeDocument/2006/relationships/tags" Target="../tags/tag702.xml"/><Relationship Id="rId18" Type="http://schemas.openxmlformats.org/officeDocument/2006/relationships/tags" Target="../tags/tag707.xml"/><Relationship Id="rId26" Type="http://schemas.openxmlformats.org/officeDocument/2006/relationships/tags" Target="../tags/tag715.xml"/><Relationship Id="rId3" Type="http://schemas.openxmlformats.org/officeDocument/2006/relationships/tags" Target="../tags/tag692.xml"/><Relationship Id="rId21" Type="http://schemas.openxmlformats.org/officeDocument/2006/relationships/tags" Target="../tags/tag710.xml"/><Relationship Id="rId34" Type="http://schemas.openxmlformats.org/officeDocument/2006/relationships/image" Target="../media/image3.png"/><Relationship Id="rId7" Type="http://schemas.openxmlformats.org/officeDocument/2006/relationships/tags" Target="../tags/tag696.xml"/><Relationship Id="rId12" Type="http://schemas.openxmlformats.org/officeDocument/2006/relationships/tags" Target="../tags/tag701.xml"/><Relationship Id="rId17" Type="http://schemas.openxmlformats.org/officeDocument/2006/relationships/tags" Target="../tags/tag706.xml"/><Relationship Id="rId25" Type="http://schemas.openxmlformats.org/officeDocument/2006/relationships/tags" Target="../tags/tag714.xml"/><Relationship Id="rId33" Type="http://schemas.microsoft.com/office/2007/relationships/diagramDrawing" Target="../diagrams/drawing1.xml"/><Relationship Id="rId2" Type="http://schemas.openxmlformats.org/officeDocument/2006/relationships/tags" Target="../tags/tag691.xml"/><Relationship Id="rId16" Type="http://schemas.openxmlformats.org/officeDocument/2006/relationships/tags" Target="../tags/tag705.xml"/><Relationship Id="rId20" Type="http://schemas.openxmlformats.org/officeDocument/2006/relationships/tags" Target="../tags/tag709.xml"/><Relationship Id="rId29" Type="http://schemas.openxmlformats.org/officeDocument/2006/relationships/diagramData" Target="../diagrams/data1.xml"/><Relationship Id="rId1" Type="http://schemas.openxmlformats.org/officeDocument/2006/relationships/tags" Target="../tags/tag690.xml"/><Relationship Id="rId6" Type="http://schemas.openxmlformats.org/officeDocument/2006/relationships/tags" Target="../tags/tag695.xml"/><Relationship Id="rId11" Type="http://schemas.openxmlformats.org/officeDocument/2006/relationships/tags" Target="../tags/tag700.xml"/><Relationship Id="rId24" Type="http://schemas.openxmlformats.org/officeDocument/2006/relationships/tags" Target="../tags/tag713.xml"/><Relationship Id="rId32" Type="http://schemas.openxmlformats.org/officeDocument/2006/relationships/diagramColors" Target="../diagrams/colors1.xml"/><Relationship Id="rId5" Type="http://schemas.openxmlformats.org/officeDocument/2006/relationships/tags" Target="../tags/tag694.xml"/><Relationship Id="rId15" Type="http://schemas.openxmlformats.org/officeDocument/2006/relationships/tags" Target="../tags/tag704.xml"/><Relationship Id="rId23" Type="http://schemas.openxmlformats.org/officeDocument/2006/relationships/tags" Target="../tags/tag712.xml"/><Relationship Id="rId28" Type="http://schemas.openxmlformats.org/officeDocument/2006/relationships/image" Target="../media/image24.jpeg"/><Relationship Id="rId10" Type="http://schemas.openxmlformats.org/officeDocument/2006/relationships/tags" Target="../tags/tag699.xml"/><Relationship Id="rId19" Type="http://schemas.openxmlformats.org/officeDocument/2006/relationships/tags" Target="../tags/tag708.xml"/><Relationship Id="rId31" Type="http://schemas.openxmlformats.org/officeDocument/2006/relationships/diagramQuickStyle" Target="../diagrams/quickStyle1.xml"/><Relationship Id="rId4" Type="http://schemas.openxmlformats.org/officeDocument/2006/relationships/tags" Target="../tags/tag693.xml"/><Relationship Id="rId9" Type="http://schemas.openxmlformats.org/officeDocument/2006/relationships/tags" Target="../tags/tag698.xml"/><Relationship Id="rId14" Type="http://schemas.openxmlformats.org/officeDocument/2006/relationships/tags" Target="../tags/tag703.xml"/><Relationship Id="rId22" Type="http://schemas.openxmlformats.org/officeDocument/2006/relationships/tags" Target="../tags/tag711.xml"/><Relationship Id="rId27" Type="http://schemas.openxmlformats.org/officeDocument/2006/relationships/slideLayout" Target="../slideLayouts/slideLayout76.xml"/><Relationship Id="rId30" Type="http://schemas.openxmlformats.org/officeDocument/2006/relationships/diagramLayout" Target="../diagrams/layout1.xml"/><Relationship Id="rId35" Type="http://schemas.openxmlformats.org/officeDocument/2006/relationships/image" Target="../media/image11.svg"/><Relationship Id="rId8" Type="http://schemas.openxmlformats.org/officeDocument/2006/relationships/tags" Target="../tags/tag697.xml"/></Relationships>
</file>

<file path=ppt/slides/_rels/slide12.xml.rels><?xml version="1.0" encoding="UTF-8" standalone="yes"?>
<Relationships xmlns="http://schemas.openxmlformats.org/package/2006/relationships"><Relationship Id="rId8" Type="http://schemas.openxmlformats.org/officeDocument/2006/relationships/tags" Target="../tags/tag723.xml"/><Relationship Id="rId13" Type="http://schemas.openxmlformats.org/officeDocument/2006/relationships/tags" Target="../tags/tag728.xml"/><Relationship Id="rId18" Type="http://schemas.openxmlformats.org/officeDocument/2006/relationships/tags" Target="../tags/tag733.xml"/><Relationship Id="rId3" Type="http://schemas.openxmlformats.org/officeDocument/2006/relationships/tags" Target="../tags/tag718.xml"/><Relationship Id="rId21" Type="http://schemas.openxmlformats.org/officeDocument/2006/relationships/tags" Target="../tags/tag736.xml"/><Relationship Id="rId7" Type="http://schemas.openxmlformats.org/officeDocument/2006/relationships/tags" Target="../tags/tag722.xml"/><Relationship Id="rId12" Type="http://schemas.openxmlformats.org/officeDocument/2006/relationships/tags" Target="../tags/tag727.xml"/><Relationship Id="rId17" Type="http://schemas.openxmlformats.org/officeDocument/2006/relationships/tags" Target="../tags/tag732.xml"/><Relationship Id="rId25" Type="http://schemas.openxmlformats.org/officeDocument/2006/relationships/image" Target="../media/image25.jpg"/><Relationship Id="rId2" Type="http://schemas.openxmlformats.org/officeDocument/2006/relationships/tags" Target="../tags/tag717.xml"/><Relationship Id="rId16" Type="http://schemas.openxmlformats.org/officeDocument/2006/relationships/tags" Target="../tags/tag731.xml"/><Relationship Id="rId20" Type="http://schemas.openxmlformats.org/officeDocument/2006/relationships/tags" Target="../tags/tag735.xml"/><Relationship Id="rId1" Type="http://schemas.openxmlformats.org/officeDocument/2006/relationships/tags" Target="../tags/tag716.xml"/><Relationship Id="rId6" Type="http://schemas.openxmlformats.org/officeDocument/2006/relationships/tags" Target="../tags/tag721.xml"/><Relationship Id="rId11" Type="http://schemas.openxmlformats.org/officeDocument/2006/relationships/tags" Target="../tags/tag726.xml"/><Relationship Id="rId24" Type="http://schemas.openxmlformats.org/officeDocument/2006/relationships/slideLayout" Target="../slideLayouts/slideLayout72.xml"/><Relationship Id="rId5" Type="http://schemas.openxmlformats.org/officeDocument/2006/relationships/tags" Target="../tags/tag720.xml"/><Relationship Id="rId15" Type="http://schemas.openxmlformats.org/officeDocument/2006/relationships/tags" Target="../tags/tag730.xml"/><Relationship Id="rId23" Type="http://schemas.openxmlformats.org/officeDocument/2006/relationships/tags" Target="../tags/tag738.xml"/><Relationship Id="rId10" Type="http://schemas.openxmlformats.org/officeDocument/2006/relationships/tags" Target="../tags/tag725.xml"/><Relationship Id="rId19" Type="http://schemas.openxmlformats.org/officeDocument/2006/relationships/tags" Target="../tags/tag734.xml"/><Relationship Id="rId4" Type="http://schemas.openxmlformats.org/officeDocument/2006/relationships/tags" Target="../tags/tag719.xml"/><Relationship Id="rId9" Type="http://schemas.openxmlformats.org/officeDocument/2006/relationships/tags" Target="../tags/tag724.xml"/><Relationship Id="rId14" Type="http://schemas.openxmlformats.org/officeDocument/2006/relationships/tags" Target="../tags/tag729.xml"/><Relationship Id="rId22" Type="http://schemas.openxmlformats.org/officeDocument/2006/relationships/tags" Target="../tags/tag737.xml"/></Relationships>
</file>

<file path=ppt/slides/_rels/slide13.xml.rels><?xml version="1.0" encoding="UTF-8" standalone="yes"?>
<Relationships xmlns="http://schemas.openxmlformats.org/package/2006/relationships"><Relationship Id="rId13" Type="http://schemas.openxmlformats.org/officeDocument/2006/relationships/tags" Target="../tags/tag751.xml"/><Relationship Id="rId18" Type="http://schemas.openxmlformats.org/officeDocument/2006/relationships/tags" Target="../tags/tag756.xml"/><Relationship Id="rId26" Type="http://schemas.openxmlformats.org/officeDocument/2006/relationships/tags" Target="../tags/tag764.xml"/><Relationship Id="rId3" Type="http://schemas.openxmlformats.org/officeDocument/2006/relationships/tags" Target="../tags/tag741.xml"/><Relationship Id="rId21" Type="http://schemas.openxmlformats.org/officeDocument/2006/relationships/tags" Target="../tags/tag759.xml"/><Relationship Id="rId34" Type="http://schemas.openxmlformats.org/officeDocument/2006/relationships/image" Target="../media/image26.jpg"/><Relationship Id="rId7" Type="http://schemas.openxmlformats.org/officeDocument/2006/relationships/tags" Target="../tags/tag745.xml"/><Relationship Id="rId12" Type="http://schemas.openxmlformats.org/officeDocument/2006/relationships/tags" Target="../tags/tag750.xml"/><Relationship Id="rId17" Type="http://schemas.openxmlformats.org/officeDocument/2006/relationships/tags" Target="../tags/tag755.xml"/><Relationship Id="rId25" Type="http://schemas.openxmlformats.org/officeDocument/2006/relationships/tags" Target="../tags/tag763.xml"/><Relationship Id="rId33" Type="http://schemas.openxmlformats.org/officeDocument/2006/relationships/notesSlide" Target="../notesSlides/notesSlide5.xml"/><Relationship Id="rId2" Type="http://schemas.openxmlformats.org/officeDocument/2006/relationships/tags" Target="../tags/tag740.xml"/><Relationship Id="rId16" Type="http://schemas.openxmlformats.org/officeDocument/2006/relationships/tags" Target="../tags/tag754.xml"/><Relationship Id="rId20" Type="http://schemas.openxmlformats.org/officeDocument/2006/relationships/tags" Target="../tags/tag758.xml"/><Relationship Id="rId29" Type="http://schemas.openxmlformats.org/officeDocument/2006/relationships/tags" Target="../tags/tag767.xml"/><Relationship Id="rId1" Type="http://schemas.openxmlformats.org/officeDocument/2006/relationships/tags" Target="../tags/tag739.xml"/><Relationship Id="rId6" Type="http://schemas.openxmlformats.org/officeDocument/2006/relationships/tags" Target="../tags/tag744.xml"/><Relationship Id="rId11" Type="http://schemas.openxmlformats.org/officeDocument/2006/relationships/tags" Target="../tags/tag749.xml"/><Relationship Id="rId24" Type="http://schemas.openxmlformats.org/officeDocument/2006/relationships/tags" Target="../tags/tag762.xml"/><Relationship Id="rId32" Type="http://schemas.openxmlformats.org/officeDocument/2006/relationships/slideLayout" Target="../slideLayouts/slideLayout76.xml"/><Relationship Id="rId5" Type="http://schemas.openxmlformats.org/officeDocument/2006/relationships/tags" Target="../tags/tag743.xml"/><Relationship Id="rId15" Type="http://schemas.openxmlformats.org/officeDocument/2006/relationships/tags" Target="../tags/tag753.xml"/><Relationship Id="rId23" Type="http://schemas.openxmlformats.org/officeDocument/2006/relationships/tags" Target="../tags/tag761.xml"/><Relationship Id="rId28" Type="http://schemas.openxmlformats.org/officeDocument/2006/relationships/tags" Target="../tags/tag766.xml"/><Relationship Id="rId36" Type="http://schemas.openxmlformats.org/officeDocument/2006/relationships/image" Target="../media/image11.svg"/><Relationship Id="rId10" Type="http://schemas.openxmlformats.org/officeDocument/2006/relationships/tags" Target="../tags/tag748.xml"/><Relationship Id="rId19" Type="http://schemas.openxmlformats.org/officeDocument/2006/relationships/tags" Target="../tags/tag757.xml"/><Relationship Id="rId31" Type="http://schemas.openxmlformats.org/officeDocument/2006/relationships/tags" Target="../tags/tag769.xml"/><Relationship Id="rId4" Type="http://schemas.openxmlformats.org/officeDocument/2006/relationships/tags" Target="../tags/tag742.xml"/><Relationship Id="rId9" Type="http://schemas.openxmlformats.org/officeDocument/2006/relationships/tags" Target="../tags/tag747.xml"/><Relationship Id="rId14" Type="http://schemas.openxmlformats.org/officeDocument/2006/relationships/tags" Target="../tags/tag752.xml"/><Relationship Id="rId22" Type="http://schemas.openxmlformats.org/officeDocument/2006/relationships/tags" Target="../tags/tag760.xml"/><Relationship Id="rId27" Type="http://schemas.openxmlformats.org/officeDocument/2006/relationships/tags" Target="../tags/tag765.xml"/><Relationship Id="rId30" Type="http://schemas.openxmlformats.org/officeDocument/2006/relationships/tags" Target="../tags/tag768.xml"/><Relationship Id="rId35" Type="http://schemas.openxmlformats.org/officeDocument/2006/relationships/image" Target="../media/image3.png"/><Relationship Id="rId8" Type="http://schemas.openxmlformats.org/officeDocument/2006/relationships/tags" Target="../tags/tag746.xml"/></Relationships>
</file>

<file path=ppt/slides/_rels/slide14.xml.rels><?xml version="1.0" encoding="UTF-8" standalone="yes"?>
<Relationships xmlns="http://schemas.openxmlformats.org/package/2006/relationships"><Relationship Id="rId8" Type="http://schemas.openxmlformats.org/officeDocument/2006/relationships/tags" Target="../tags/tag777.xml"/><Relationship Id="rId13" Type="http://schemas.openxmlformats.org/officeDocument/2006/relationships/tags" Target="../tags/tag782.xml"/><Relationship Id="rId18" Type="http://schemas.openxmlformats.org/officeDocument/2006/relationships/tags" Target="../tags/tag787.xml"/><Relationship Id="rId26" Type="http://schemas.openxmlformats.org/officeDocument/2006/relationships/slideLayout" Target="../slideLayouts/slideLayout72.xml"/><Relationship Id="rId3" Type="http://schemas.openxmlformats.org/officeDocument/2006/relationships/tags" Target="../tags/tag772.xml"/><Relationship Id="rId21" Type="http://schemas.openxmlformats.org/officeDocument/2006/relationships/tags" Target="../tags/tag790.xml"/><Relationship Id="rId7" Type="http://schemas.openxmlformats.org/officeDocument/2006/relationships/tags" Target="../tags/tag776.xml"/><Relationship Id="rId12" Type="http://schemas.openxmlformats.org/officeDocument/2006/relationships/tags" Target="../tags/tag781.xml"/><Relationship Id="rId17" Type="http://schemas.openxmlformats.org/officeDocument/2006/relationships/tags" Target="../tags/tag786.xml"/><Relationship Id="rId25" Type="http://schemas.openxmlformats.org/officeDocument/2006/relationships/tags" Target="../tags/tag794.xml"/><Relationship Id="rId2" Type="http://schemas.openxmlformats.org/officeDocument/2006/relationships/tags" Target="../tags/tag771.xml"/><Relationship Id="rId16" Type="http://schemas.openxmlformats.org/officeDocument/2006/relationships/tags" Target="../tags/tag785.xml"/><Relationship Id="rId20" Type="http://schemas.openxmlformats.org/officeDocument/2006/relationships/tags" Target="../tags/tag789.xml"/><Relationship Id="rId1" Type="http://schemas.openxmlformats.org/officeDocument/2006/relationships/tags" Target="../tags/tag770.xml"/><Relationship Id="rId6" Type="http://schemas.openxmlformats.org/officeDocument/2006/relationships/tags" Target="../tags/tag775.xml"/><Relationship Id="rId11" Type="http://schemas.openxmlformats.org/officeDocument/2006/relationships/tags" Target="../tags/tag780.xml"/><Relationship Id="rId24" Type="http://schemas.openxmlformats.org/officeDocument/2006/relationships/tags" Target="../tags/tag793.xml"/><Relationship Id="rId5" Type="http://schemas.openxmlformats.org/officeDocument/2006/relationships/tags" Target="../tags/tag774.xml"/><Relationship Id="rId15" Type="http://schemas.openxmlformats.org/officeDocument/2006/relationships/tags" Target="../tags/tag784.xml"/><Relationship Id="rId23" Type="http://schemas.openxmlformats.org/officeDocument/2006/relationships/tags" Target="../tags/tag792.xml"/><Relationship Id="rId10" Type="http://schemas.openxmlformats.org/officeDocument/2006/relationships/tags" Target="../tags/tag779.xml"/><Relationship Id="rId19" Type="http://schemas.openxmlformats.org/officeDocument/2006/relationships/tags" Target="../tags/tag788.xml"/><Relationship Id="rId4" Type="http://schemas.openxmlformats.org/officeDocument/2006/relationships/tags" Target="../tags/tag773.xml"/><Relationship Id="rId9" Type="http://schemas.openxmlformats.org/officeDocument/2006/relationships/tags" Target="../tags/tag778.xml"/><Relationship Id="rId14" Type="http://schemas.openxmlformats.org/officeDocument/2006/relationships/tags" Target="../tags/tag783.xml"/><Relationship Id="rId22" Type="http://schemas.openxmlformats.org/officeDocument/2006/relationships/tags" Target="../tags/tag791.xml"/></Relationships>
</file>

<file path=ppt/slides/_rels/slide15.xml.rels><?xml version="1.0" encoding="UTF-8" standalone="yes"?>
<Relationships xmlns="http://schemas.openxmlformats.org/package/2006/relationships"><Relationship Id="rId8" Type="http://schemas.openxmlformats.org/officeDocument/2006/relationships/tags" Target="../tags/tag802.xml"/><Relationship Id="rId13" Type="http://schemas.openxmlformats.org/officeDocument/2006/relationships/tags" Target="../tags/tag807.xml"/><Relationship Id="rId18" Type="http://schemas.openxmlformats.org/officeDocument/2006/relationships/tags" Target="../tags/tag812.xml"/><Relationship Id="rId3" Type="http://schemas.openxmlformats.org/officeDocument/2006/relationships/tags" Target="../tags/tag797.xml"/><Relationship Id="rId21" Type="http://schemas.openxmlformats.org/officeDocument/2006/relationships/tags" Target="../tags/tag815.xml"/><Relationship Id="rId7" Type="http://schemas.openxmlformats.org/officeDocument/2006/relationships/tags" Target="../tags/tag801.xml"/><Relationship Id="rId12" Type="http://schemas.openxmlformats.org/officeDocument/2006/relationships/tags" Target="../tags/tag806.xml"/><Relationship Id="rId17" Type="http://schemas.openxmlformats.org/officeDocument/2006/relationships/tags" Target="../tags/tag811.xml"/><Relationship Id="rId25" Type="http://schemas.openxmlformats.org/officeDocument/2006/relationships/slideLayout" Target="../slideLayouts/slideLayout72.xml"/><Relationship Id="rId2" Type="http://schemas.openxmlformats.org/officeDocument/2006/relationships/tags" Target="../tags/tag796.xml"/><Relationship Id="rId16" Type="http://schemas.openxmlformats.org/officeDocument/2006/relationships/tags" Target="../tags/tag810.xml"/><Relationship Id="rId20" Type="http://schemas.openxmlformats.org/officeDocument/2006/relationships/tags" Target="../tags/tag814.xml"/><Relationship Id="rId1" Type="http://schemas.openxmlformats.org/officeDocument/2006/relationships/tags" Target="../tags/tag795.xml"/><Relationship Id="rId6" Type="http://schemas.openxmlformats.org/officeDocument/2006/relationships/tags" Target="../tags/tag800.xml"/><Relationship Id="rId11" Type="http://schemas.openxmlformats.org/officeDocument/2006/relationships/tags" Target="../tags/tag805.xml"/><Relationship Id="rId24" Type="http://schemas.openxmlformats.org/officeDocument/2006/relationships/tags" Target="../tags/tag818.xml"/><Relationship Id="rId5" Type="http://schemas.openxmlformats.org/officeDocument/2006/relationships/tags" Target="../tags/tag799.xml"/><Relationship Id="rId15" Type="http://schemas.openxmlformats.org/officeDocument/2006/relationships/tags" Target="../tags/tag809.xml"/><Relationship Id="rId23" Type="http://schemas.openxmlformats.org/officeDocument/2006/relationships/tags" Target="../tags/tag817.xml"/><Relationship Id="rId10" Type="http://schemas.openxmlformats.org/officeDocument/2006/relationships/tags" Target="../tags/tag804.xml"/><Relationship Id="rId19" Type="http://schemas.openxmlformats.org/officeDocument/2006/relationships/tags" Target="../tags/tag813.xml"/><Relationship Id="rId4" Type="http://schemas.openxmlformats.org/officeDocument/2006/relationships/tags" Target="../tags/tag798.xml"/><Relationship Id="rId9" Type="http://schemas.openxmlformats.org/officeDocument/2006/relationships/tags" Target="../tags/tag803.xml"/><Relationship Id="rId14" Type="http://schemas.openxmlformats.org/officeDocument/2006/relationships/tags" Target="../tags/tag808.xml"/><Relationship Id="rId22" Type="http://schemas.openxmlformats.org/officeDocument/2006/relationships/tags" Target="../tags/tag816.xml"/></Relationships>
</file>

<file path=ppt/slides/_rels/slide16.xml.rels><?xml version="1.0" encoding="UTF-8" standalone="yes"?>
<Relationships xmlns="http://schemas.openxmlformats.org/package/2006/relationships"><Relationship Id="rId26" Type="http://schemas.openxmlformats.org/officeDocument/2006/relationships/tags" Target="../tags/tag844.xml"/><Relationship Id="rId21" Type="http://schemas.openxmlformats.org/officeDocument/2006/relationships/tags" Target="../tags/tag839.xml"/><Relationship Id="rId42" Type="http://schemas.openxmlformats.org/officeDocument/2006/relationships/tags" Target="../tags/tag860.xml"/><Relationship Id="rId47" Type="http://schemas.openxmlformats.org/officeDocument/2006/relationships/tags" Target="../tags/tag865.xml"/><Relationship Id="rId63" Type="http://schemas.openxmlformats.org/officeDocument/2006/relationships/notesSlide" Target="../notesSlides/notesSlide6.xml"/><Relationship Id="rId68" Type="http://schemas.openxmlformats.org/officeDocument/2006/relationships/image" Target="../media/image31.png"/><Relationship Id="rId16" Type="http://schemas.openxmlformats.org/officeDocument/2006/relationships/tags" Target="../tags/tag834.xml"/><Relationship Id="rId11" Type="http://schemas.openxmlformats.org/officeDocument/2006/relationships/tags" Target="../tags/tag829.xml"/><Relationship Id="rId32" Type="http://schemas.openxmlformats.org/officeDocument/2006/relationships/tags" Target="../tags/tag850.xml"/><Relationship Id="rId37" Type="http://schemas.openxmlformats.org/officeDocument/2006/relationships/tags" Target="../tags/tag855.xml"/><Relationship Id="rId53" Type="http://schemas.openxmlformats.org/officeDocument/2006/relationships/tags" Target="../tags/tag871.xml"/><Relationship Id="rId58" Type="http://schemas.openxmlformats.org/officeDocument/2006/relationships/tags" Target="../tags/tag876.xml"/><Relationship Id="rId74" Type="http://schemas.openxmlformats.org/officeDocument/2006/relationships/image" Target="../media/image37.png"/><Relationship Id="rId79" Type="http://schemas.openxmlformats.org/officeDocument/2006/relationships/image" Target="../media/image42.png"/><Relationship Id="rId5" Type="http://schemas.openxmlformats.org/officeDocument/2006/relationships/tags" Target="../tags/tag823.xml"/><Relationship Id="rId61" Type="http://schemas.openxmlformats.org/officeDocument/2006/relationships/tags" Target="../tags/tag879.xml"/><Relationship Id="rId19" Type="http://schemas.openxmlformats.org/officeDocument/2006/relationships/tags" Target="../tags/tag837.xml"/><Relationship Id="rId14" Type="http://schemas.openxmlformats.org/officeDocument/2006/relationships/tags" Target="../tags/tag832.xml"/><Relationship Id="rId22" Type="http://schemas.openxmlformats.org/officeDocument/2006/relationships/tags" Target="../tags/tag840.xml"/><Relationship Id="rId27" Type="http://schemas.openxmlformats.org/officeDocument/2006/relationships/tags" Target="../tags/tag845.xml"/><Relationship Id="rId30" Type="http://schemas.openxmlformats.org/officeDocument/2006/relationships/tags" Target="../tags/tag848.xml"/><Relationship Id="rId35" Type="http://schemas.openxmlformats.org/officeDocument/2006/relationships/tags" Target="../tags/tag853.xml"/><Relationship Id="rId43" Type="http://schemas.openxmlformats.org/officeDocument/2006/relationships/tags" Target="../tags/tag861.xml"/><Relationship Id="rId48" Type="http://schemas.openxmlformats.org/officeDocument/2006/relationships/tags" Target="../tags/tag866.xml"/><Relationship Id="rId56" Type="http://schemas.openxmlformats.org/officeDocument/2006/relationships/tags" Target="../tags/tag874.xml"/><Relationship Id="rId64" Type="http://schemas.openxmlformats.org/officeDocument/2006/relationships/image" Target="../media/image27.png"/><Relationship Id="rId69" Type="http://schemas.openxmlformats.org/officeDocument/2006/relationships/image" Target="../media/image32.svg"/><Relationship Id="rId77" Type="http://schemas.openxmlformats.org/officeDocument/2006/relationships/image" Target="../media/image40.jpeg"/><Relationship Id="rId8" Type="http://schemas.openxmlformats.org/officeDocument/2006/relationships/tags" Target="../tags/tag826.xml"/><Relationship Id="rId51" Type="http://schemas.openxmlformats.org/officeDocument/2006/relationships/tags" Target="../tags/tag869.xml"/><Relationship Id="rId72" Type="http://schemas.openxmlformats.org/officeDocument/2006/relationships/image" Target="../media/image35.png"/><Relationship Id="rId80" Type="http://schemas.openxmlformats.org/officeDocument/2006/relationships/image" Target="../media/image43.jpeg"/><Relationship Id="rId3" Type="http://schemas.openxmlformats.org/officeDocument/2006/relationships/tags" Target="../tags/tag821.xml"/><Relationship Id="rId12" Type="http://schemas.openxmlformats.org/officeDocument/2006/relationships/tags" Target="../tags/tag830.xml"/><Relationship Id="rId17" Type="http://schemas.openxmlformats.org/officeDocument/2006/relationships/tags" Target="../tags/tag835.xml"/><Relationship Id="rId25" Type="http://schemas.openxmlformats.org/officeDocument/2006/relationships/tags" Target="../tags/tag843.xml"/><Relationship Id="rId33" Type="http://schemas.openxmlformats.org/officeDocument/2006/relationships/tags" Target="../tags/tag851.xml"/><Relationship Id="rId38" Type="http://schemas.openxmlformats.org/officeDocument/2006/relationships/tags" Target="../tags/tag856.xml"/><Relationship Id="rId46" Type="http://schemas.openxmlformats.org/officeDocument/2006/relationships/tags" Target="../tags/tag864.xml"/><Relationship Id="rId59" Type="http://schemas.openxmlformats.org/officeDocument/2006/relationships/tags" Target="../tags/tag877.xml"/><Relationship Id="rId67" Type="http://schemas.openxmlformats.org/officeDocument/2006/relationships/image" Target="../media/image30.svg"/><Relationship Id="rId20" Type="http://schemas.openxmlformats.org/officeDocument/2006/relationships/tags" Target="../tags/tag838.xml"/><Relationship Id="rId41" Type="http://schemas.openxmlformats.org/officeDocument/2006/relationships/tags" Target="../tags/tag859.xml"/><Relationship Id="rId54" Type="http://schemas.openxmlformats.org/officeDocument/2006/relationships/tags" Target="../tags/tag872.xml"/><Relationship Id="rId62" Type="http://schemas.openxmlformats.org/officeDocument/2006/relationships/slideLayout" Target="../slideLayouts/slideLayout72.xml"/><Relationship Id="rId70" Type="http://schemas.openxmlformats.org/officeDocument/2006/relationships/image" Target="../media/image33.png"/><Relationship Id="rId75" Type="http://schemas.openxmlformats.org/officeDocument/2006/relationships/image" Target="../media/image38.svg"/><Relationship Id="rId1" Type="http://schemas.openxmlformats.org/officeDocument/2006/relationships/tags" Target="../tags/tag819.xml"/><Relationship Id="rId6" Type="http://schemas.openxmlformats.org/officeDocument/2006/relationships/tags" Target="../tags/tag824.xml"/><Relationship Id="rId15" Type="http://schemas.openxmlformats.org/officeDocument/2006/relationships/tags" Target="../tags/tag833.xml"/><Relationship Id="rId23" Type="http://schemas.openxmlformats.org/officeDocument/2006/relationships/tags" Target="../tags/tag841.xml"/><Relationship Id="rId28" Type="http://schemas.openxmlformats.org/officeDocument/2006/relationships/tags" Target="../tags/tag846.xml"/><Relationship Id="rId36" Type="http://schemas.openxmlformats.org/officeDocument/2006/relationships/tags" Target="../tags/tag854.xml"/><Relationship Id="rId49" Type="http://schemas.openxmlformats.org/officeDocument/2006/relationships/tags" Target="../tags/tag867.xml"/><Relationship Id="rId57" Type="http://schemas.openxmlformats.org/officeDocument/2006/relationships/tags" Target="../tags/tag875.xml"/><Relationship Id="rId10" Type="http://schemas.openxmlformats.org/officeDocument/2006/relationships/tags" Target="../tags/tag828.xml"/><Relationship Id="rId31" Type="http://schemas.openxmlformats.org/officeDocument/2006/relationships/tags" Target="../tags/tag849.xml"/><Relationship Id="rId44" Type="http://schemas.openxmlformats.org/officeDocument/2006/relationships/tags" Target="../tags/tag862.xml"/><Relationship Id="rId52" Type="http://schemas.openxmlformats.org/officeDocument/2006/relationships/tags" Target="../tags/tag870.xml"/><Relationship Id="rId60" Type="http://schemas.openxmlformats.org/officeDocument/2006/relationships/tags" Target="../tags/tag878.xml"/><Relationship Id="rId65" Type="http://schemas.openxmlformats.org/officeDocument/2006/relationships/image" Target="../media/image28.svg"/><Relationship Id="rId73" Type="http://schemas.openxmlformats.org/officeDocument/2006/relationships/image" Target="../media/image36.svg"/><Relationship Id="rId78" Type="http://schemas.openxmlformats.org/officeDocument/2006/relationships/image" Target="../media/image41.png"/><Relationship Id="rId81" Type="http://schemas.openxmlformats.org/officeDocument/2006/relationships/image" Target="../media/image44.png"/><Relationship Id="rId4" Type="http://schemas.openxmlformats.org/officeDocument/2006/relationships/tags" Target="../tags/tag822.xml"/><Relationship Id="rId9" Type="http://schemas.openxmlformats.org/officeDocument/2006/relationships/tags" Target="../tags/tag827.xml"/><Relationship Id="rId13" Type="http://schemas.openxmlformats.org/officeDocument/2006/relationships/tags" Target="../tags/tag831.xml"/><Relationship Id="rId18" Type="http://schemas.openxmlformats.org/officeDocument/2006/relationships/tags" Target="../tags/tag836.xml"/><Relationship Id="rId39" Type="http://schemas.openxmlformats.org/officeDocument/2006/relationships/tags" Target="../tags/tag857.xml"/><Relationship Id="rId34" Type="http://schemas.openxmlformats.org/officeDocument/2006/relationships/tags" Target="../tags/tag852.xml"/><Relationship Id="rId50" Type="http://schemas.openxmlformats.org/officeDocument/2006/relationships/tags" Target="../tags/tag868.xml"/><Relationship Id="rId55" Type="http://schemas.openxmlformats.org/officeDocument/2006/relationships/tags" Target="../tags/tag873.xml"/><Relationship Id="rId76" Type="http://schemas.openxmlformats.org/officeDocument/2006/relationships/image" Target="../media/image39.png"/><Relationship Id="rId7" Type="http://schemas.openxmlformats.org/officeDocument/2006/relationships/tags" Target="../tags/tag825.xml"/><Relationship Id="rId71" Type="http://schemas.openxmlformats.org/officeDocument/2006/relationships/image" Target="../media/image34.svg"/><Relationship Id="rId2" Type="http://schemas.openxmlformats.org/officeDocument/2006/relationships/tags" Target="../tags/tag820.xml"/><Relationship Id="rId29" Type="http://schemas.openxmlformats.org/officeDocument/2006/relationships/tags" Target="../tags/tag847.xml"/><Relationship Id="rId24" Type="http://schemas.openxmlformats.org/officeDocument/2006/relationships/tags" Target="../tags/tag842.xml"/><Relationship Id="rId40" Type="http://schemas.openxmlformats.org/officeDocument/2006/relationships/tags" Target="../tags/tag858.xml"/><Relationship Id="rId45" Type="http://schemas.openxmlformats.org/officeDocument/2006/relationships/tags" Target="../tags/tag863.xml"/><Relationship Id="rId66"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tags" Target="../tags/tag882.xml"/><Relationship Id="rId7" Type="http://schemas.openxmlformats.org/officeDocument/2006/relationships/image" Target="../media/image46.png"/><Relationship Id="rId2" Type="http://schemas.openxmlformats.org/officeDocument/2006/relationships/tags" Target="../tags/tag881.xml"/><Relationship Id="rId1" Type="http://schemas.openxmlformats.org/officeDocument/2006/relationships/tags" Target="../tags/tag880.xml"/><Relationship Id="rId6" Type="http://schemas.openxmlformats.org/officeDocument/2006/relationships/image" Target="../media/image45.jpg"/><Relationship Id="rId5" Type="http://schemas.openxmlformats.org/officeDocument/2006/relationships/slideLayout" Target="../slideLayouts/slideLayout16.xml"/><Relationship Id="rId4" Type="http://schemas.openxmlformats.org/officeDocument/2006/relationships/tags" Target="../tags/tag883.xml"/></Relationships>
</file>

<file path=ppt/slides/_rels/slide18.xml.rels><?xml version="1.0" encoding="UTF-8" standalone="yes"?>
<Relationships xmlns="http://schemas.openxmlformats.org/package/2006/relationships"><Relationship Id="rId13" Type="http://schemas.openxmlformats.org/officeDocument/2006/relationships/tags" Target="../tags/tag896.xml"/><Relationship Id="rId18" Type="http://schemas.openxmlformats.org/officeDocument/2006/relationships/tags" Target="../tags/tag901.xml"/><Relationship Id="rId26" Type="http://schemas.openxmlformats.org/officeDocument/2006/relationships/tags" Target="../tags/tag909.xml"/><Relationship Id="rId39" Type="http://schemas.openxmlformats.org/officeDocument/2006/relationships/tags" Target="../tags/tag922.xml"/><Relationship Id="rId21" Type="http://schemas.openxmlformats.org/officeDocument/2006/relationships/tags" Target="../tags/tag904.xml"/><Relationship Id="rId34" Type="http://schemas.openxmlformats.org/officeDocument/2006/relationships/tags" Target="../tags/tag917.xml"/><Relationship Id="rId42" Type="http://schemas.openxmlformats.org/officeDocument/2006/relationships/tags" Target="../tags/tag925.xml"/><Relationship Id="rId47" Type="http://schemas.openxmlformats.org/officeDocument/2006/relationships/hyperlink" Target="https://www.rsmuk.com/insights/advisory/what-hmrcs-vat-compliance-guidelines-mean-for-larger-businesses" TargetMode="External"/><Relationship Id="rId7" Type="http://schemas.openxmlformats.org/officeDocument/2006/relationships/tags" Target="../tags/tag890.xml"/><Relationship Id="rId2" Type="http://schemas.openxmlformats.org/officeDocument/2006/relationships/tags" Target="../tags/tag885.xml"/><Relationship Id="rId16" Type="http://schemas.openxmlformats.org/officeDocument/2006/relationships/tags" Target="../tags/tag899.xml"/><Relationship Id="rId29" Type="http://schemas.openxmlformats.org/officeDocument/2006/relationships/tags" Target="../tags/tag912.xml"/><Relationship Id="rId1" Type="http://schemas.openxmlformats.org/officeDocument/2006/relationships/tags" Target="../tags/tag884.xml"/><Relationship Id="rId6" Type="http://schemas.openxmlformats.org/officeDocument/2006/relationships/tags" Target="../tags/tag889.xml"/><Relationship Id="rId11" Type="http://schemas.openxmlformats.org/officeDocument/2006/relationships/tags" Target="../tags/tag894.xml"/><Relationship Id="rId24" Type="http://schemas.openxmlformats.org/officeDocument/2006/relationships/tags" Target="../tags/tag907.xml"/><Relationship Id="rId32" Type="http://schemas.openxmlformats.org/officeDocument/2006/relationships/tags" Target="../tags/tag915.xml"/><Relationship Id="rId37" Type="http://schemas.openxmlformats.org/officeDocument/2006/relationships/tags" Target="../tags/tag920.xml"/><Relationship Id="rId40" Type="http://schemas.openxmlformats.org/officeDocument/2006/relationships/tags" Target="../tags/tag923.xml"/><Relationship Id="rId45" Type="http://schemas.openxmlformats.org/officeDocument/2006/relationships/tags" Target="../tags/tag928.xml"/><Relationship Id="rId5" Type="http://schemas.openxmlformats.org/officeDocument/2006/relationships/tags" Target="../tags/tag888.xml"/><Relationship Id="rId15" Type="http://schemas.openxmlformats.org/officeDocument/2006/relationships/tags" Target="../tags/tag898.xml"/><Relationship Id="rId23" Type="http://schemas.openxmlformats.org/officeDocument/2006/relationships/tags" Target="../tags/tag906.xml"/><Relationship Id="rId28" Type="http://schemas.openxmlformats.org/officeDocument/2006/relationships/tags" Target="../tags/tag911.xml"/><Relationship Id="rId36" Type="http://schemas.openxmlformats.org/officeDocument/2006/relationships/tags" Target="../tags/tag919.xml"/><Relationship Id="rId10" Type="http://schemas.openxmlformats.org/officeDocument/2006/relationships/tags" Target="../tags/tag893.xml"/><Relationship Id="rId19" Type="http://schemas.openxmlformats.org/officeDocument/2006/relationships/tags" Target="../tags/tag902.xml"/><Relationship Id="rId31" Type="http://schemas.openxmlformats.org/officeDocument/2006/relationships/tags" Target="../tags/tag914.xml"/><Relationship Id="rId44" Type="http://schemas.openxmlformats.org/officeDocument/2006/relationships/tags" Target="../tags/tag927.xml"/><Relationship Id="rId4" Type="http://schemas.openxmlformats.org/officeDocument/2006/relationships/tags" Target="../tags/tag887.xml"/><Relationship Id="rId9" Type="http://schemas.openxmlformats.org/officeDocument/2006/relationships/tags" Target="../tags/tag892.xml"/><Relationship Id="rId14" Type="http://schemas.openxmlformats.org/officeDocument/2006/relationships/tags" Target="../tags/tag897.xml"/><Relationship Id="rId22" Type="http://schemas.openxmlformats.org/officeDocument/2006/relationships/tags" Target="../tags/tag905.xml"/><Relationship Id="rId27" Type="http://schemas.openxmlformats.org/officeDocument/2006/relationships/tags" Target="../tags/tag910.xml"/><Relationship Id="rId30" Type="http://schemas.openxmlformats.org/officeDocument/2006/relationships/tags" Target="../tags/tag913.xml"/><Relationship Id="rId35" Type="http://schemas.openxmlformats.org/officeDocument/2006/relationships/tags" Target="../tags/tag918.xml"/><Relationship Id="rId43" Type="http://schemas.openxmlformats.org/officeDocument/2006/relationships/tags" Target="../tags/tag926.xml"/><Relationship Id="rId8" Type="http://schemas.openxmlformats.org/officeDocument/2006/relationships/tags" Target="../tags/tag891.xml"/><Relationship Id="rId3" Type="http://schemas.openxmlformats.org/officeDocument/2006/relationships/tags" Target="../tags/tag886.xml"/><Relationship Id="rId12" Type="http://schemas.openxmlformats.org/officeDocument/2006/relationships/tags" Target="../tags/tag895.xml"/><Relationship Id="rId17" Type="http://schemas.openxmlformats.org/officeDocument/2006/relationships/tags" Target="../tags/tag900.xml"/><Relationship Id="rId25" Type="http://schemas.openxmlformats.org/officeDocument/2006/relationships/tags" Target="../tags/tag908.xml"/><Relationship Id="rId33" Type="http://schemas.openxmlformats.org/officeDocument/2006/relationships/tags" Target="../tags/tag916.xml"/><Relationship Id="rId38" Type="http://schemas.openxmlformats.org/officeDocument/2006/relationships/tags" Target="../tags/tag921.xml"/><Relationship Id="rId46" Type="http://schemas.openxmlformats.org/officeDocument/2006/relationships/slideLayout" Target="../slideLayouts/slideLayout76.xml"/><Relationship Id="rId20" Type="http://schemas.openxmlformats.org/officeDocument/2006/relationships/tags" Target="../tags/tag903.xml"/><Relationship Id="rId41" Type="http://schemas.openxmlformats.org/officeDocument/2006/relationships/tags" Target="../tags/tag924.xml"/></Relationships>
</file>

<file path=ppt/slides/_rels/slide19.xml.rels><?xml version="1.0" encoding="UTF-8" standalone="yes"?>
<Relationships xmlns="http://schemas.openxmlformats.org/package/2006/relationships"><Relationship Id="rId13" Type="http://schemas.openxmlformats.org/officeDocument/2006/relationships/tags" Target="../tags/tag941.xml"/><Relationship Id="rId18" Type="http://schemas.openxmlformats.org/officeDocument/2006/relationships/tags" Target="../tags/tag946.xml"/><Relationship Id="rId26" Type="http://schemas.openxmlformats.org/officeDocument/2006/relationships/tags" Target="../tags/tag954.xml"/><Relationship Id="rId39" Type="http://schemas.openxmlformats.org/officeDocument/2006/relationships/slideLayout" Target="../slideLayouts/slideLayout76.xml"/><Relationship Id="rId21" Type="http://schemas.openxmlformats.org/officeDocument/2006/relationships/tags" Target="../tags/tag949.xml"/><Relationship Id="rId34" Type="http://schemas.openxmlformats.org/officeDocument/2006/relationships/tags" Target="../tags/tag962.xml"/><Relationship Id="rId7" Type="http://schemas.openxmlformats.org/officeDocument/2006/relationships/tags" Target="../tags/tag935.xml"/><Relationship Id="rId12" Type="http://schemas.openxmlformats.org/officeDocument/2006/relationships/tags" Target="../tags/tag940.xml"/><Relationship Id="rId17" Type="http://schemas.openxmlformats.org/officeDocument/2006/relationships/tags" Target="../tags/tag945.xml"/><Relationship Id="rId25" Type="http://schemas.openxmlformats.org/officeDocument/2006/relationships/tags" Target="../tags/tag953.xml"/><Relationship Id="rId33" Type="http://schemas.openxmlformats.org/officeDocument/2006/relationships/tags" Target="../tags/tag961.xml"/><Relationship Id="rId38" Type="http://schemas.openxmlformats.org/officeDocument/2006/relationships/tags" Target="../tags/tag966.xml"/><Relationship Id="rId2" Type="http://schemas.openxmlformats.org/officeDocument/2006/relationships/tags" Target="../tags/tag930.xml"/><Relationship Id="rId16" Type="http://schemas.openxmlformats.org/officeDocument/2006/relationships/tags" Target="../tags/tag944.xml"/><Relationship Id="rId20" Type="http://schemas.openxmlformats.org/officeDocument/2006/relationships/tags" Target="../tags/tag948.xml"/><Relationship Id="rId29" Type="http://schemas.openxmlformats.org/officeDocument/2006/relationships/tags" Target="../tags/tag957.xml"/><Relationship Id="rId1" Type="http://schemas.openxmlformats.org/officeDocument/2006/relationships/tags" Target="../tags/tag929.xml"/><Relationship Id="rId6" Type="http://schemas.openxmlformats.org/officeDocument/2006/relationships/tags" Target="../tags/tag934.xml"/><Relationship Id="rId11" Type="http://schemas.openxmlformats.org/officeDocument/2006/relationships/tags" Target="../tags/tag939.xml"/><Relationship Id="rId24" Type="http://schemas.openxmlformats.org/officeDocument/2006/relationships/tags" Target="../tags/tag952.xml"/><Relationship Id="rId32" Type="http://schemas.openxmlformats.org/officeDocument/2006/relationships/tags" Target="../tags/tag960.xml"/><Relationship Id="rId37" Type="http://schemas.openxmlformats.org/officeDocument/2006/relationships/tags" Target="../tags/tag965.xml"/><Relationship Id="rId5" Type="http://schemas.openxmlformats.org/officeDocument/2006/relationships/tags" Target="../tags/tag933.xml"/><Relationship Id="rId15" Type="http://schemas.openxmlformats.org/officeDocument/2006/relationships/tags" Target="../tags/tag943.xml"/><Relationship Id="rId23" Type="http://schemas.openxmlformats.org/officeDocument/2006/relationships/tags" Target="../tags/tag951.xml"/><Relationship Id="rId28" Type="http://schemas.openxmlformats.org/officeDocument/2006/relationships/tags" Target="../tags/tag956.xml"/><Relationship Id="rId36" Type="http://schemas.openxmlformats.org/officeDocument/2006/relationships/tags" Target="../tags/tag964.xml"/><Relationship Id="rId10" Type="http://schemas.openxmlformats.org/officeDocument/2006/relationships/tags" Target="../tags/tag938.xml"/><Relationship Id="rId19" Type="http://schemas.openxmlformats.org/officeDocument/2006/relationships/tags" Target="../tags/tag947.xml"/><Relationship Id="rId31" Type="http://schemas.openxmlformats.org/officeDocument/2006/relationships/tags" Target="../tags/tag959.xml"/><Relationship Id="rId4" Type="http://schemas.openxmlformats.org/officeDocument/2006/relationships/tags" Target="../tags/tag932.xml"/><Relationship Id="rId9" Type="http://schemas.openxmlformats.org/officeDocument/2006/relationships/tags" Target="../tags/tag937.xml"/><Relationship Id="rId14" Type="http://schemas.openxmlformats.org/officeDocument/2006/relationships/tags" Target="../tags/tag942.xml"/><Relationship Id="rId22" Type="http://schemas.openxmlformats.org/officeDocument/2006/relationships/tags" Target="../tags/tag950.xml"/><Relationship Id="rId27" Type="http://schemas.openxmlformats.org/officeDocument/2006/relationships/tags" Target="../tags/tag955.xml"/><Relationship Id="rId30" Type="http://schemas.openxmlformats.org/officeDocument/2006/relationships/tags" Target="../tags/tag958.xml"/><Relationship Id="rId35" Type="http://schemas.openxmlformats.org/officeDocument/2006/relationships/tags" Target="../tags/tag963.xml"/><Relationship Id="rId8" Type="http://schemas.openxmlformats.org/officeDocument/2006/relationships/tags" Target="../tags/tag936.xml"/><Relationship Id="rId3" Type="http://schemas.openxmlformats.org/officeDocument/2006/relationships/tags" Target="../tags/tag931.xml"/></Relationships>
</file>

<file path=ppt/slides/_rels/slide2.xml.rels><?xml version="1.0" encoding="UTF-8" standalone="yes"?>
<Relationships xmlns="http://schemas.openxmlformats.org/package/2006/relationships"><Relationship Id="rId8" Type="http://schemas.openxmlformats.org/officeDocument/2006/relationships/tags" Target="../tags/tag487.xml"/><Relationship Id="rId13" Type="http://schemas.openxmlformats.org/officeDocument/2006/relationships/tags" Target="../tags/tag492.xml"/><Relationship Id="rId18" Type="http://schemas.openxmlformats.org/officeDocument/2006/relationships/tags" Target="../tags/tag497.xml"/><Relationship Id="rId26" Type="http://schemas.openxmlformats.org/officeDocument/2006/relationships/tags" Target="../tags/tag505.xml"/><Relationship Id="rId3" Type="http://schemas.openxmlformats.org/officeDocument/2006/relationships/tags" Target="../tags/tag482.xml"/><Relationship Id="rId21" Type="http://schemas.openxmlformats.org/officeDocument/2006/relationships/tags" Target="../tags/tag500.xml"/><Relationship Id="rId7" Type="http://schemas.openxmlformats.org/officeDocument/2006/relationships/tags" Target="../tags/tag486.xml"/><Relationship Id="rId12" Type="http://schemas.openxmlformats.org/officeDocument/2006/relationships/tags" Target="../tags/tag491.xml"/><Relationship Id="rId17" Type="http://schemas.openxmlformats.org/officeDocument/2006/relationships/tags" Target="../tags/tag496.xml"/><Relationship Id="rId25" Type="http://schemas.openxmlformats.org/officeDocument/2006/relationships/tags" Target="../tags/tag504.xml"/><Relationship Id="rId2" Type="http://schemas.openxmlformats.org/officeDocument/2006/relationships/tags" Target="../tags/tag481.xml"/><Relationship Id="rId16" Type="http://schemas.openxmlformats.org/officeDocument/2006/relationships/tags" Target="../tags/tag495.xml"/><Relationship Id="rId20" Type="http://schemas.openxmlformats.org/officeDocument/2006/relationships/tags" Target="../tags/tag499.xml"/><Relationship Id="rId1" Type="http://schemas.openxmlformats.org/officeDocument/2006/relationships/tags" Target="../tags/tag480.xml"/><Relationship Id="rId6" Type="http://schemas.openxmlformats.org/officeDocument/2006/relationships/tags" Target="../tags/tag485.xml"/><Relationship Id="rId11" Type="http://schemas.openxmlformats.org/officeDocument/2006/relationships/tags" Target="../tags/tag490.xml"/><Relationship Id="rId24" Type="http://schemas.openxmlformats.org/officeDocument/2006/relationships/tags" Target="../tags/tag503.xml"/><Relationship Id="rId5" Type="http://schemas.openxmlformats.org/officeDocument/2006/relationships/tags" Target="../tags/tag484.xml"/><Relationship Id="rId15" Type="http://schemas.openxmlformats.org/officeDocument/2006/relationships/tags" Target="../tags/tag494.xml"/><Relationship Id="rId23" Type="http://schemas.openxmlformats.org/officeDocument/2006/relationships/tags" Target="../tags/tag502.xml"/><Relationship Id="rId10" Type="http://schemas.openxmlformats.org/officeDocument/2006/relationships/tags" Target="../tags/tag489.xml"/><Relationship Id="rId19" Type="http://schemas.openxmlformats.org/officeDocument/2006/relationships/tags" Target="../tags/tag498.xml"/><Relationship Id="rId4" Type="http://schemas.openxmlformats.org/officeDocument/2006/relationships/tags" Target="../tags/tag483.xml"/><Relationship Id="rId9" Type="http://schemas.openxmlformats.org/officeDocument/2006/relationships/tags" Target="../tags/tag488.xml"/><Relationship Id="rId14" Type="http://schemas.openxmlformats.org/officeDocument/2006/relationships/tags" Target="../tags/tag493.xml"/><Relationship Id="rId22" Type="http://schemas.openxmlformats.org/officeDocument/2006/relationships/tags" Target="../tags/tag501.xml"/><Relationship Id="rId27"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13" Type="http://schemas.openxmlformats.org/officeDocument/2006/relationships/tags" Target="../tags/tag979.xml"/><Relationship Id="rId18" Type="http://schemas.openxmlformats.org/officeDocument/2006/relationships/tags" Target="../tags/tag984.xml"/><Relationship Id="rId26" Type="http://schemas.openxmlformats.org/officeDocument/2006/relationships/tags" Target="../tags/tag992.xml"/><Relationship Id="rId39" Type="http://schemas.openxmlformats.org/officeDocument/2006/relationships/tags" Target="../tags/tag1005.xml"/><Relationship Id="rId21" Type="http://schemas.openxmlformats.org/officeDocument/2006/relationships/tags" Target="../tags/tag987.xml"/><Relationship Id="rId34" Type="http://schemas.openxmlformats.org/officeDocument/2006/relationships/tags" Target="../tags/tag1000.xml"/><Relationship Id="rId42" Type="http://schemas.openxmlformats.org/officeDocument/2006/relationships/tags" Target="../tags/tag1008.xml"/><Relationship Id="rId47" Type="http://schemas.openxmlformats.org/officeDocument/2006/relationships/tags" Target="../tags/tag1013.xml"/><Relationship Id="rId7" Type="http://schemas.openxmlformats.org/officeDocument/2006/relationships/tags" Target="../tags/tag973.xml"/><Relationship Id="rId2" Type="http://schemas.openxmlformats.org/officeDocument/2006/relationships/tags" Target="../tags/tag968.xml"/><Relationship Id="rId16" Type="http://schemas.openxmlformats.org/officeDocument/2006/relationships/tags" Target="../tags/tag982.xml"/><Relationship Id="rId29" Type="http://schemas.openxmlformats.org/officeDocument/2006/relationships/tags" Target="../tags/tag995.xml"/><Relationship Id="rId11" Type="http://schemas.openxmlformats.org/officeDocument/2006/relationships/tags" Target="../tags/tag977.xml"/><Relationship Id="rId24" Type="http://schemas.openxmlformats.org/officeDocument/2006/relationships/tags" Target="../tags/tag990.xml"/><Relationship Id="rId32" Type="http://schemas.openxmlformats.org/officeDocument/2006/relationships/tags" Target="../tags/tag998.xml"/><Relationship Id="rId37" Type="http://schemas.openxmlformats.org/officeDocument/2006/relationships/tags" Target="../tags/tag1003.xml"/><Relationship Id="rId40" Type="http://schemas.openxmlformats.org/officeDocument/2006/relationships/tags" Target="../tags/tag1006.xml"/><Relationship Id="rId45" Type="http://schemas.openxmlformats.org/officeDocument/2006/relationships/tags" Target="../tags/tag1011.xml"/><Relationship Id="rId5" Type="http://schemas.openxmlformats.org/officeDocument/2006/relationships/tags" Target="../tags/tag971.xml"/><Relationship Id="rId15" Type="http://schemas.openxmlformats.org/officeDocument/2006/relationships/tags" Target="../tags/tag981.xml"/><Relationship Id="rId23" Type="http://schemas.openxmlformats.org/officeDocument/2006/relationships/tags" Target="../tags/tag989.xml"/><Relationship Id="rId28" Type="http://schemas.openxmlformats.org/officeDocument/2006/relationships/tags" Target="../tags/tag994.xml"/><Relationship Id="rId36" Type="http://schemas.openxmlformats.org/officeDocument/2006/relationships/tags" Target="../tags/tag1002.xml"/><Relationship Id="rId49" Type="http://schemas.openxmlformats.org/officeDocument/2006/relationships/hyperlink" Target="https://www.rsmuk.com/what-we-offer/services/tax/tax-risk-and-governance" TargetMode="External"/><Relationship Id="rId10" Type="http://schemas.openxmlformats.org/officeDocument/2006/relationships/tags" Target="../tags/tag976.xml"/><Relationship Id="rId19" Type="http://schemas.openxmlformats.org/officeDocument/2006/relationships/tags" Target="../tags/tag985.xml"/><Relationship Id="rId31" Type="http://schemas.openxmlformats.org/officeDocument/2006/relationships/tags" Target="../tags/tag997.xml"/><Relationship Id="rId44" Type="http://schemas.openxmlformats.org/officeDocument/2006/relationships/tags" Target="../tags/tag1010.xml"/><Relationship Id="rId4" Type="http://schemas.openxmlformats.org/officeDocument/2006/relationships/tags" Target="../tags/tag970.xml"/><Relationship Id="rId9" Type="http://schemas.openxmlformats.org/officeDocument/2006/relationships/tags" Target="../tags/tag975.xml"/><Relationship Id="rId14" Type="http://schemas.openxmlformats.org/officeDocument/2006/relationships/tags" Target="../tags/tag980.xml"/><Relationship Id="rId22" Type="http://schemas.openxmlformats.org/officeDocument/2006/relationships/tags" Target="../tags/tag988.xml"/><Relationship Id="rId27" Type="http://schemas.openxmlformats.org/officeDocument/2006/relationships/tags" Target="../tags/tag993.xml"/><Relationship Id="rId30" Type="http://schemas.openxmlformats.org/officeDocument/2006/relationships/tags" Target="../tags/tag996.xml"/><Relationship Id="rId35" Type="http://schemas.openxmlformats.org/officeDocument/2006/relationships/tags" Target="../tags/tag1001.xml"/><Relationship Id="rId43" Type="http://schemas.openxmlformats.org/officeDocument/2006/relationships/tags" Target="../tags/tag1009.xml"/><Relationship Id="rId48" Type="http://schemas.openxmlformats.org/officeDocument/2006/relationships/slideLayout" Target="../slideLayouts/slideLayout76.xml"/><Relationship Id="rId8" Type="http://schemas.openxmlformats.org/officeDocument/2006/relationships/tags" Target="../tags/tag974.xml"/><Relationship Id="rId3" Type="http://schemas.openxmlformats.org/officeDocument/2006/relationships/tags" Target="../tags/tag969.xml"/><Relationship Id="rId12" Type="http://schemas.openxmlformats.org/officeDocument/2006/relationships/tags" Target="../tags/tag978.xml"/><Relationship Id="rId17" Type="http://schemas.openxmlformats.org/officeDocument/2006/relationships/tags" Target="../tags/tag983.xml"/><Relationship Id="rId25" Type="http://schemas.openxmlformats.org/officeDocument/2006/relationships/tags" Target="../tags/tag991.xml"/><Relationship Id="rId33" Type="http://schemas.openxmlformats.org/officeDocument/2006/relationships/tags" Target="../tags/tag999.xml"/><Relationship Id="rId38" Type="http://schemas.openxmlformats.org/officeDocument/2006/relationships/tags" Target="../tags/tag1004.xml"/><Relationship Id="rId46" Type="http://schemas.openxmlformats.org/officeDocument/2006/relationships/tags" Target="../tags/tag1012.xml"/><Relationship Id="rId20" Type="http://schemas.openxmlformats.org/officeDocument/2006/relationships/tags" Target="../tags/tag986.xml"/><Relationship Id="rId41" Type="http://schemas.openxmlformats.org/officeDocument/2006/relationships/tags" Target="../tags/tag1007.xml"/><Relationship Id="rId1" Type="http://schemas.openxmlformats.org/officeDocument/2006/relationships/tags" Target="../tags/tag967.xml"/><Relationship Id="rId6" Type="http://schemas.openxmlformats.org/officeDocument/2006/relationships/tags" Target="../tags/tag972.xml"/></Relationships>
</file>

<file path=ppt/slides/_rels/slide21.xml.rels><?xml version="1.0" encoding="UTF-8" standalone="yes"?>
<Relationships xmlns="http://schemas.openxmlformats.org/package/2006/relationships"><Relationship Id="rId13" Type="http://schemas.openxmlformats.org/officeDocument/2006/relationships/tags" Target="../tags/tag1026.xml"/><Relationship Id="rId18" Type="http://schemas.openxmlformats.org/officeDocument/2006/relationships/tags" Target="../tags/tag1031.xml"/><Relationship Id="rId26" Type="http://schemas.openxmlformats.org/officeDocument/2006/relationships/tags" Target="../tags/tag1039.xml"/><Relationship Id="rId39" Type="http://schemas.openxmlformats.org/officeDocument/2006/relationships/tags" Target="../tags/tag1052.xml"/><Relationship Id="rId21" Type="http://schemas.openxmlformats.org/officeDocument/2006/relationships/tags" Target="../tags/tag1034.xml"/><Relationship Id="rId34" Type="http://schemas.openxmlformats.org/officeDocument/2006/relationships/tags" Target="../tags/tag1047.xml"/><Relationship Id="rId42" Type="http://schemas.openxmlformats.org/officeDocument/2006/relationships/tags" Target="../tags/tag1055.xml"/><Relationship Id="rId47" Type="http://schemas.openxmlformats.org/officeDocument/2006/relationships/tags" Target="../tags/tag1060.xml"/><Relationship Id="rId50" Type="http://schemas.openxmlformats.org/officeDocument/2006/relationships/tags" Target="../tags/tag1063.xml"/><Relationship Id="rId55" Type="http://schemas.openxmlformats.org/officeDocument/2006/relationships/image" Target="../media/image49.svg"/><Relationship Id="rId7" Type="http://schemas.openxmlformats.org/officeDocument/2006/relationships/tags" Target="../tags/tag1020.xml"/><Relationship Id="rId2" Type="http://schemas.openxmlformats.org/officeDocument/2006/relationships/tags" Target="../tags/tag1015.xml"/><Relationship Id="rId16" Type="http://schemas.openxmlformats.org/officeDocument/2006/relationships/tags" Target="../tags/tag1029.xml"/><Relationship Id="rId29" Type="http://schemas.openxmlformats.org/officeDocument/2006/relationships/tags" Target="../tags/tag1042.xml"/><Relationship Id="rId11" Type="http://schemas.openxmlformats.org/officeDocument/2006/relationships/tags" Target="../tags/tag1024.xml"/><Relationship Id="rId24" Type="http://schemas.openxmlformats.org/officeDocument/2006/relationships/tags" Target="../tags/tag1037.xml"/><Relationship Id="rId32" Type="http://schemas.openxmlformats.org/officeDocument/2006/relationships/tags" Target="../tags/tag1045.xml"/><Relationship Id="rId37" Type="http://schemas.openxmlformats.org/officeDocument/2006/relationships/tags" Target="../tags/tag1050.xml"/><Relationship Id="rId40" Type="http://schemas.openxmlformats.org/officeDocument/2006/relationships/tags" Target="../tags/tag1053.xml"/><Relationship Id="rId45" Type="http://schemas.openxmlformats.org/officeDocument/2006/relationships/tags" Target="../tags/tag1058.xml"/><Relationship Id="rId53" Type="http://schemas.openxmlformats.org/officeDocument/2006/relationships/slideLayout" Target="../slideLayouts/slideLayout76.xml"/><Relationship Id="rId58" Type="http://schemas.openxmlformats.org/officeDocument/2006/relationships/image" Target="../media/image52.png"/><Relationship Id="rId5" Type="http://schemas.openxmlformats.org/officeDocument/2006/relationships/tags" Target="../tags/tag1018.xml"/><Relationship Id="rId61" Type="http://schemas.openxmlformats.org/officeDocument/2006/relationships/image" Target="../media/image55.svg"/><Relationship Id="rId19" Type="http://schemas.openxmlformats.org/officeDocument/2006/relationships/tags" Target="../tags/tag1032.xml"/><Relationship Id="rId14" Type="http://schemas.openxmlformats.org/officeDocument/2006/relationships/tags" Target="../tags/tag1027.xml"/><Relationship Id="rId22" Type="http://schemas.openxmlformats.org/officeDocument/2006/relationships/tags" Target="../tags/tag1035.xml"/><Relationship Id="rId27" Type="http://schemas.openxmlformats.org/officeDocument/2006/relationships/tags" Target="../tags/tag1040.xml"/><Relationship Id="rId30" Type="http://schemas.openxmlformats.org/officeDocument/2006/relationships/tags" Target="../tags/tag1043.xml"/><Relationship Id="rId35" Type="http://schemas.openxmlformats.org/officeDocument/2006/relationships/tags" Target="../tags/tag1048.xml"/><Relationship Id="rId43" Type="http://schemas.openxmlformats.org/officeDocument/2006/relationships/tags" Target="../tags/tag1056.xml"/><Relationship Id="rId48" Type="http://schemas.openxmlformats.org/officeDocument/2006/relationships/tags" Target="../tags/tag1061.xml"/><Relationship Id="rId56" Type="http://schemas.openxmlformats.org/officeDocument/2006/relationships/image" Target="../media/image50.png"/><Relationship Id="rId8" Type="http://schemas.openxmlformats.org/officeDocument/2006/relationships/tags" Target="../tags/tag1021.xml"/><Relationship Id="rId51" Type="http://schemas.openxmlformats.org/officeDocument/2006/relationships/tags" Target="../tags/tag1064.xml"/><Relationship Id="rId3" Type="http://schemas.openxmlformats.org/officeDocument/2006/relationships/tags" Target="../tags/tag1016.xml"/><Relationship Id="rId12" Type="http://schemas.openxmlformats.org/officeDocument/2006/relationships/tags" Target="../tags/tag1025.xml"/><Relationship Id="rId17" Type="http://schemas.openxmlformats.org/officeDocument/2006/relationships/tags" Target="../tags/tag1030.xml"/><Relationship Id="rId25" Type="http://schemas.openxmlformats.org/officeDocument/2006/relationships/tags" Target="../tags/tag1038.xml"/><Relationship Id="rId33" Type="http://schemas.openxmlformats.org/officeDocument/2006/relationships/tags" Target="../tags/tag1046.xml"/><Relationship Id="rId38" Type="http://schemas.openxmlformats.org/officeDocument/2006/relationships/tags" Target="../tags/tag1051.xml"/><Relationship Id="rId46" Type="http://schemas.openxmlformats.org/officeDocument/2006/relationships/tags" Target="../tags/tag1059.xml"/><Relationship Id="rId59" Type="http://schemas.openxmlformats.org/officeDocument/2006/relationships/image" Target="../media/image53.svg"/><Relationship Id="rId20" Type="http://schemas.openxmlformats.org/officeDocument/2006/relationships/tags" Target="../tags/tag1033.xml"/><Relationship Id="rId41" Type="http://schemas.openxmlformats.org/officeDocument/2006/relationships/tags" Target="../tags/tag1054.xml"/><Relationship Id="rId54" Type="http://schemas.openxmlformats.org/officeDocument/2006/relationships/image" Target="../media/image48.png"/><Relationship Id="rId1" Type="http://schemas.openxmlformats.org/officeDocument/2006/relationships/tags" Target="../tags/tag1014.xml"/><Relationship Id="rId6" Type="http://schemas.openxmlformats.org/officeDocument/2006/relationships/tags" Target="../tags/tag1019.xml"/><Relationship Id="rId15" Type="http://schemas.openxmlformats.org/officeDocument/2006/relationships/tags" Target="../tags/tag1028.xml"/><Relationship Id="rId23" Type="http://schemas.openxmlformats.org/officeDocument/2006/relationships/tags" Target="../tags/tag1036.xml"/><Relationship Id="rId28" Type="http://schemas.openxmlformats.org/officeDocument/2006/relationships/tags" Target="../tags/tag1041.xml"/><Relationship Id="rId36" Type="http://schemas.openxmlformats.org/officeDocument/2006/relationships/tags" Target="../tags/tag1049.xml"/><Relationship Id="rId49" Type="http://schemas.openxmlformats.org/officeDocument/2006/relationships/tags" Target="../tags/tag1062.xml"/><Relationship Id="rId57" Type="http://schemas.openxmlformats.org/officeDocument/2006/relationships/image" Target="../media/image51.svg"/><Relationship Id="rId10" Type="http://schemas.openxmlformats.org/officeDocument/2006/relationships/tags" Target="../tags/tag1023.xml"/><Relationship Id="rId31" Type="http://schemas.openxmlformats.org/officeDocument/2006/relationships/tags" Target="../tags/tag1044.xml"/><Relationship Id="rId44" Type="http://schemas.openxmlformats.org/officeDocument/2006/relationships/tags" Target="../tags/tag1057.xml"/><Relationship Id="rId52" Type="http://schemas.openxmlformats.org/officeDocument/2006/relationships/tags" Target="../tags/tag1065.xml"/><Relationship Id="rId60" Type="http://schemas.openxmlformats.org/officeDocument/2006/relationships/image" Target="../media/image54.png"/><Relationship Id="rId4" Type="http://schemas.openxmlformats.org/officeDocument/2006/relationships/tags" Target="../tags/tag1017.xml"/><Relationship Id="rId9" Type="http://schemas.openxmlformats.org/officeDocument/2006/relationships/tags" Target="../tags/tag1022.xml"/></Relationships>
</file>

<file path=ppt/slides/_rels/slide22.xml.rels><?xml version="1.0" encoding="UTF-8" standalone="yes"?>
<Relationships xmlns="http://schemas.openxmlformats.org/package/2006/relationships"><Relationship Id="rId8" Type="http://schemas.openxmlformats.org/officeDocument/2006/relationships/tags" Target="../tags/tag1073.xml"/><Relationship Id="rId13" Type="http://schemas.openxmlformats.org/officeDocument/2006/relationships/tags" Target="../tags/tag1078.xml"/><Relationship Id="rId18" Type="http://schemas.openxmlformats.org/officeDocument/2006/relationships/tags" Target="../tags/tag1083.xml"/><Relationship Id="rId26" Type="http://schemas.openxmlformats.org/officeDocument/2006/relationships/tags" Target="../tags/tag1091.xml"/><Relationship Id="rId3" Type="http://schemas.openxmlformats.org/officeDocument/2006/relationships/tags" Target="../tags/tag1068.xml"/><Relationship Id="rId21" Type="http://schemas.openxmlformats.org/officeDocument/2006/relationships/tags" Target="../tags/tag1086.xml"/><Relationship Id="rId7" Type="http://schemas.openxmlformats.org/officeDocument/2006/relationships/tags" Target="../tags/tag1072.xml"/><Relationship Id="rId12" Type="http://schemas.openxmlformats.org/officeDocument/2006/relationships/tags" Target="../tags/tag1077.xml"/><Relationship Id="rId17" Type="http://schemas.openxmlformats.org/officeDocument/2006/relationships/tags" Target="../tags/tag1082.xml"/><Relationship Id="rId25" Type="http://schemas.openxmlformats.org/officeDocument/2006/relationships/tags" Target="../tags/tag1090.xml"/><Relationship Id="rId2" Type="http://schemas.openxmlformats.org/officeDocument/2006/relationships/tags" Target="../tags/tag1067.xml"/><Relationship Id="rId16" Type="http://schemas.openxmlformats.org/officeDocument/2006/relationships/tags" Target="../tags/tag1081.xml"/><Relationship Id="rId20" Type="http://schemas.openxmlformats.org/officeDocument/2006/relationships/tags" Target="../tags/tag1085.xml"/><Relationship Id="rId29" Type="http://schemas.openxmlformats.org/officeDocument/2006/relationships/image" Target="../media/image56.jpeg"/><Relationship Id="rId1" Type="http://schemas.openxmlformats.org/officeDocument/2006/relationships/tags" Target="../tags/tag1066.xml"/><Relationship Id="rId6" Type="http://schemas.openxmlformats.org/officeDocument/2006/relationships/tags" Target="../tags/tag1071.xml"/><Relationship Id="rId11" Type="http://schemas.openxmlformats.org/officeDocument/2006/relationships/tags" Target="../tags/tag1076.xml"/><Relationship Id="rId24" Type="http://schemas.openxmlformats.org/officeDocument/2006/relationships/tags" Target="../tags/tag1089.xml"/><Relationship Id="rId32" Type="http://schemas.openxmlformats.org/officeDocument/2006/relationships/image" Target="../media/image11.svg"/><Relationship Id="rId5" Type="http://schemas.openxmlformats.org/officeDocument/2006/relationships/tags" Target="../tags/tag1070.xml"/><Relationship Id="rId15" Type="http://schemas.openxmlformats.org/officeDocument/2006/relationships/tags" Target="../tags/tag1080.xml"/><Relationship Id="rId23" Type="http://schemas.openxmlformats.org/officeDocument/2006/relationships/tags" Target="../tags/tag1088.xml"/><Relationship Id="rId28" Type="http://schemas.openxmlformats.org/officeDocument/2006/relationships/slideLayout" Target="../slideLayouts/slideLayout76.xml"/><Relationship Id="rId10" Type="http://schemas.openxmlformats.org/officeDocument/2006/relationships/tags" Target="../tags/tag1075.xml"/><Relationship Id="rId19" Type="http://schemas.openxmlformats.org/officeDocument/2006/relationships/tags" Target="../tags/tag1084.xml"/><Relationship Id="rId31" Type="http://schemas.openxmlformats.org/officeDocument/2006/relationships/image" Target="../media/image3.png"/><Relationship Id="rId4" Type="http://schemas.openxmlformats.org/officeDocument/2006/relationships/tags" Target="../tags/tag1069.xml"/><Relationship Id="rId9" Type="http://schemas.openxmlformats.org/officeDocument/2006/relationships/tags" Target="../tags/tag1074.xml"/><Relationship Id="rId14" Type="http://schemas.openxmlformats.org/officeDocument/2006/relationships/tags" Target="../tags/tag1079.xml"/><Relationship Id="rId22" Type="http://schemas.openxmlformats.org/officeDocument/2006/relationships/tags" Target="../tags/tag1087.xml"/><Relationship Id="rId27" Type="http://schemas.openxmlformats.org/officeDocument/2006/relationships/tags" Target="../tags/tag1092.xml"/><Relationship Id="rId30" Type="http://schemas.openxmlformats.org/officeDocument/2006/relationships/hyperlink" Target="https://www.gov.uk/government/publications/help-with-vat-compliance-controls-guidelines-for-compliance-gfc8/general-approach-to-vat-compliance-controls-part-2#master-data" TargetMode="External"/></Relationships>
</file>

<file path=ppt/slides/_rels/slide23.xml.rels><?xml version="1.0" encoding="UTF-8" standalone="yes"?>
<Relationships xmlns="http://schemas.openxmlformats.org/package/2006/relationships"><Relationship Id="rId8" Type="http://schemas.openxmlformats.org/officeDocument/2006/relationships/tags" Target="../tags/tag1100.xml"/><Relationship Id="rId13" Type="http://schemas.openxmlformats.org/officeDocument/2006/relationships/tags" Target="../tags/tag1105.xml"/><Relationship Id="rId18" Type="http://schemas.openxmlformats.org/officeDocument/2006/relationships/tags" Target="../tags/tag1110.xml"/><Relationship Id="rId3" Type="http://schemas.openxmlformats.org/officeDocument/2006/relationships/tags" Target="../tags/tag1095.xml"/><Relationship Id="rId21" Type="http://schemas.openxmlformats.org/officeDocument/2006/relationships/tags" Target="../tags/tag1113.xml"/><Relationship Id="rId7" Type="http://schemas.openxmlformats.org/officeDocument/2006/relationships/tags" Target="../tags/tag1099.xml"/><Relationship Id="rId12" Type="http://schemas.openxmlformats.org/officeDocument/2006/relationships/tags" Target="../tags/tag1104.xml"/><Relationship Id="rId17" Type="http://schemas.openxmlformats.org/officeDocument/2006/relationships/tags" Target="../tags/tag1109.xml"/><Relationship Id="rId25" Type="http://schemas.openxmlformats.org/officeDocument/2006/relationships/chart" Target="../charts/chart2.xml"/><Relationship Id="rId2" Type="http://schemas.openxmlformats.org/officeDocument/2006/relationships/tags" Target="../tags/tag1094.xml"/><Relationship Id="rId16" Type="http://schemas.openxmlformats.org/officeDocument/2006/relationships/tags" Target="../tags/tag1108.xml"/><Relationship Id="rId20" Type="http://schemas.openxmlformats.org/officeDocument/2006/relationships/tags" Target="../tags/tag1112.xml"/><Relationship Id="rId1" Type="http://schemas.openxmlformats.org/officeDocument/2006/relationships/tags" Target="../tags/tag1093.xml"/><Relationship Id="rId6" Type="http://schemas.openxmlformats.org/officeDocument/2006/relationships/tags" Target="../tags/tag1098.xml"/><Relationship Id="rId11" Type="http://schemas.openxmlformats.org/officeDocument/2006/relationships/tags" Target="../tags/tag1103.xml"/><Relationship Id="rId24" Type="http://schemas.openxmlformats.org/officeDocument/2006/relationships/slideLayout" Target="../slideLayouts/slideLayout72.xml"/><Relationship Id="rId5" Type="http://schemas.openxmlformats.org/officeDocument/2006/relationships/tags" Target="../tags/tag1097.xml"/><Relationship Id="rId15" Type="http://schemas.openxmlformats.org/officeDocument/2006/relationships/tags" Target="../tags/tag1107.xml"/><Relationship Id="rId23" Type="http://schemas.openxmlformats.org/officeDocument/2006/relationships/tags" Target="../tags/tag1115.xml"/><Relationship Id="rId10" Type="http://schemas.openxmlformats.org/officeDocument/2006/relationships/tags" Target="../tags/tag1102.xml"/><Relationship Id="rId19" Type="http://schemas.openxmlformats.org/officeDocument/2006/relationships/tags" Target="../tags/tag1111.xml"/><Relationship Id="rId4" Type="http://schemas.openxmlformats.org/officeDocument/2006/relationships/tags" Target="../tags/tag1096.xml"/><Relationship Id="rId9" Type="http://schemas.openxmlformats.org/officeDocument/2006/relationships/tags" Target="../tags/tag1101.xml"/><Relationship Id="rId14" Type="http://schemas.openxmlformats.org/officeDocument/2006/relationships/tags" Target="../tags/tag1106.xml"/><Relationship Id="rId22" Type="http://schemas.openxmlformats.org/officeDocument/2006/relationships/tags" Target="../tags/tag1114.xml"/></Relationships>
</file>

<file path=ppt/slides/_rels/slide24.xml.rels><?xml version="1.0" encoding="UTF-8" standalone="yes"?>
<Relationships xmlns="http://schemas.openxmlformats.org/package/2006/relationships"><Relationship Id="rId8" Type="http://schemas.openxmlformats.org/officeDocument/2006/relationships/tags" Target="../tags/tag1123.xml"/><Relationship Id="rId13" Type="http://schemas.openxmlformats.org/officeDocument/2006/relationships/tags" Target="../tags/tag1128.xml"/><Relationship Id="rId18" Type="http://schemas.openxmlformats.org/officeDocument/2006/relationships/tags" Target="../tags/tag1133.xml"/><Relationship Id="rId26" Type="http://schemas.openxmlformats.org/officeDocument/2006/relationships/chart" Target="../charts/chart3.xml"/><Relationship Id="rId3" Type="http://schemas.openxmlformats.org/officeDocument/2006/relationships/tags" Target="../tags/tag1118.xml"/><Relationship Id="rId21" Type="http://schemas.openxmlformats.org/officeDocument/2006/relationships/tags" Target="../tags/tag1136.xml"/><Relationship Id="rId7" Type="http://schemas.openxmlformats.org/officeDocument/2006/relationships/tags" Target="../tags/tag1122.xml"/><Relationship Id="rId12" Type="http://schemas.openxmlformats.org/officeDocument/2006/relationships/tags" Target="../tags/tag1127.xml"/><Relationship Id="rId17" Type="http://schemas.openxmlformats.org/officeDocument/2006/relationships/tags" Target="../tags/tag1132.xml"/><Relationship Id="rId25" Type="http://schemas.openxmlformats.org/officeDocument/2006/relationships/slideLayout" Target="../slideLayouts/slideLayout72.xml"/><Relationship Id="rId2" Type="http://schemas.openxmlformats.org/officeDocument/2006/relationships/tags" Target="../tags/tag1117.xml"/><Relationship Id="rId16" Type="http://schemas.openxmlformats.org/officeDocument/2006/relationships/tags" Target="../tags/tag1131.xml"/><Relationship Id="rId20" Type="http://schemas.openxmlformats.org/officeDocument/2006/relationships/tags" Target="../tags/tag1135.xml"/><Relationship Id="rId1" Type="http://schemas.openxmlformats.org/officeDocument/2006/relationships/tags" Target="../tags/tag1116.xml"/><Relationship Id="rId6" Type="http://schemas.openxmlformats.org/officeDocument/2006/relationships/tags" Target="../tags/tag1121.xml"/><Relationship Id="rId11" Type="http://schemas.openxmlformats.org/officeDocument/2006/relationships/tags" Target="../tags/tag1126.xml"/><Relationship Id="rId24" Type="http://schemas.openxmlformats.org/officeDocument/2006/relationships/tags" Target="../tags/tag1139.xml"/><Relationship Id="rId5" Type="http://schemas.openxmlformats.org/officeDocument/2006/relationships/tags" Target="../tags/tag1120.xml"/><Relationship Id="rId15" Type="http://schemas.openxmlformats.org/officeDocument/2006/relationships/tags" Target="../tags/tag1130.xml"/><Relationship Id="rId23" Type="http://schemas.openxmlformats.org/officeDocument/2006/relationships/tags" Target="../tags/tag1138.xml"/><Relationship Id="rId10" Type="http://schemas.openxmlformats.org/officeDocument/2006/relationships/tags" Target="../tags/tag1125.xml"/><Relationship Id="rId19" Type="http://schemas.openxmlformats.org/officeDocument/2006/relationships/tags" Target="../tags/tag1134.xml"/><Relationship Id="rId4" Type="http://schemas.openxmlformats.org/officeDocument/2006/relationships/tags" Target="../tags/tag1119.xml"/><Relationship Id="rId9" Type="http://schemas.openxmlformats.org/officeDocument/2006/relationships/tags" Target="../tags/tag1124.xml"/><Relationship Id="rId14" Type="http://schemas.openxmlformats.org/officeDocument/2006/relationships/tags" Target="../tags/tag1129.xml"/><Relationship Id="rId22" Type="http://schemas.openxmlformats.org/officeDocument/2006/relationships/tags" Target="../tags/tag1137.xml"/></Relationships>
</file>

<file path=ppt/slides/_rels/slide2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tags" Target="../tags/tag1142.xml"/><Relationship Id="rId7" Type="http://schemas.openxmlformats.org/officeDocument/2006/relationships/image" Target="../media/image46.png"/><Relationship Id="rId2" Type="http://schemas.openxmlformats.org/officeDocument/2006/relationships/tags" Target="../tags/tag1141.xml"/><Relationship Id="rId1" Type="http://schemas.openxmlformats.org/officeDocument/2006/relationships/tags" Target="../tags/tag1140.xml"/><Relationship Id="rId6" Type="http://schemas.openxmlformats.org/officeDocument/2006/relationships/image" Target="../media/image45.jpg"/><Relationship Id="rId5" Type="http://schemas.openxmlformats.org/officeDocument/2006/relationships/slideLayout" Target="../slideLayouts/slideLayout16.xml"/><Relationship Id="rId4" Type="http://schemas.openxmlformats.org/officeDocument/2006/relationships/tags" Target="../tags/tag1143.xml"/></Relationships>
</file>

<file path=ppt/slides/_rels/slide26.xml.rels><?xml version="1.0" encoding="UTF-8" standalone="yes"?>
<Relationships xmlns="http://schemas.openxmlformats.org/package/2006/relationships"><Relationship Id="rId8" Type="http://schemas.openxmlformats.org/officeDocument/2006/relationships/tags" Target="../tags/tag1151.xml"/><Relationship Id="rId13" Type="http://schemas.openxmlformats.org/officeDocument/2006/relationships/tags" Target="../tags/tag1156.xml"/><Relationship Id="rId18" Type="http://schemas.openxmlformats.org/officeDocument/2006/relationships/tags" Target="../tags/tag1161.xml"/><Relationship Id="rId26" Type="http://schemas.openxmlformats.org/officeDocument/2006/relationships/image" Target="../media/image57.png"/><Relationship Id="rId3" Type="http://schemas.openxmlformats.org/officeDocument/2006/relationships/tags" Target="../tags/tag1146.xml"/><Relationship Id="rId21" Type="http://schemas.openxmlformats.org/officeDocument/2006/relationships/tags" Target="../tags/tag1164.xml"/><Relationship Id="rId7" Type="http://schemas.openxmlformats.org/officeDocument/2006/relationships/tags" Target="../tags/tag1150.xml"/><Relationship Id="rId12" Type="http://schemas.openxmlformats.org/officeDocument/2006/relationships/tags" Target="../tags/tag1155.xml"/><Relationship Id="rId17" Type="http://schemas.openxmlformats.org/officeDocument/2006/relationships/tags" Target="../tags/tag1160.xml"/><Relationship Id="rId25" Type="http://schemas.openxmlformats.org/officeDocument/2006/relationships/slideLayout" Target="../slideLayouts/slideLayout76.xml"/><Relationship Id="rId2" Type="http://schemas.openxmlformats.org/officeDocument/2006/relationships/tags" Target="../tags/tag1145.xml"/><Relationship Id="rId16" Type="http://schemas.openxmlformats.org/officeDocument/2006/relationships/tags" Target="../tags/tag1159.xml"/><Relationship Id="rId20" Type="http://schemas.openxmlformats.org/officeDocument/2006/relationships/tags" Target="../tags/tag1163.xml"/><Relationship Id="rId1" Type="http://schemas.openxmlformats.org/officeDocument/2006/relationships/tags" Target="../tags/tag1144.xml"/><Relationship Id="rId6" Type="http://schemas.openxmlformats.org/officeDocument/2006/relationships/tags" Target="../tags/tag1149.xml"/><Relationship Id="rId11" Type="http://schemas.openxmlformats.org/officeDocument/2006/relationships/tags" Target="../tags/tag1154.xml"/><Relationship Id="rId24" Type="http://schemas.openxmlformats.org/officeDocument/2006/relationships/tags" Target="../tags/tag1167.xml"/><Relationship Id="rId5" Type="http://schemas.openxmlformats.org/officeDocument/2006/relationships/tags" Target="../tags/tag1148.xml"/><Relationship Id="rId15" Type="http://schemas.openxmlformats.org/officeDocument/2006/relationships/tags" Target="../tags/tag1158.xml"/><Relationship Id="rId23" Type="http://schemas.openxmlformats.org/officeDocument/2006/relationships/tags" Target="../tags/tag1166.xml"/><Relationship Id="rId10" Type="http://schemas.openxmlformats.org/officeDocument/2006/relationships/tags" Target="../tags/tag1153.xml"/><Relationship Id="rId19" Type="http://schemas.openxmlformats.org/officeDocument/2006/relationships/tags" Target="../tags/tag1162.xml"/><Relationship Id="rId4" Type="http://schemas.openxmlformats.org/officeDocument/2006/relationships/tags" Target="../tags/tag1147.xml"/><Relationship Id="rId9" Type="http://schemas.openxmlformats.org/officeDocument/2006/relationships/tags" Target="../tags/tag1152.xml"/><Relationship Id="rId14" Type="http://schemas.openxmlformats.org/officeDocument/2006/relationships/tags" Target="../tags/tag1157.xml"/><Relationship Id="rId22" Type="http://schemas.openxmlformats.org/officeDocument/2006/relationships/tags" Target="../tags/tag1165.xml"/><Relationship Id="rId27" Type="http://schemas.openxmlformats.org/officeDocument/2006/relationships/image" Target="../media/image58.png"/></Relationships>
</file>

<file path=ppt/slides/_rels/slide27.xml.rels><?xml version="1.0" encoding="UTF-8" standalone="yes"?>
<Relationships xmlns="http://schemas.openxmlformats.org/package/2006/relationships"><Relationship Id="rId8" Type="http://schemas.openxmlformats.org/officeDocument/2006/relationships/tags" Target="../tags/tag1175.xml"/><Relationship Id="rId13" Type="http://schemas.openxmlformats.org/officeDocument/2006/relationships/tags" Target="../tags/tag1180.xml"/><Relationship Id="rId18" Type="http://schemas.openxmlformats.org/officeDocument/2006/relationships/tags" Target="../tags/tag1185.xml"/><Relationship Id="rId3" Type="http://schemas.openxmlformats.org/officeDocument/2006/relationships/tags" Target="../tags/tag1170.xml"/><Relationship Id="rId21" Type="http://schemas.openxmlformats.org/officeDocument/2006/relationships/tags" Target="../tags/tag1188.xml"/><Relationship Id="rId7" Type="http://schemas.openxmlformats.org/officeDocument/2006/relationships/tags" Target="../tags/tag1174.xml"/><Relationship Id="rId12" Type="http://schemas.openxmlformats.org/officeDocument/2006/relationships/tags" Target="../tags/tag1179.xml"/><Relationship Id="rId17" Type="http://schemas.openxmlformats.org/officeDocument/2006/relationships/tags" Target="../tags/tag1184.xml"/><Relationship Id="rId25" Type="http://schemas.openxmlformats.org/officeDocument/2006/relationships/image" Target="../media/image59.png"/><Relationship Id="rId2" Type="http://schemas.openxmlformats.org/officeDocument/2006/relationships/tags" Target="../tags/tag1169.xml"/><Relationship Id="rId16" Type="http://schemas.openxmlformats.org/officeDocument/2006/relationships/tags" Target="../tags/tag1183.xml"/><Relationship Id="rId20" Type="http://schemas.openxmlformats.org/officeDocument/2006/relationships/tags" Target="../tags/tag1187.xml"/><Relationship Id="rId1" Type="http://schemas.openxmlformats.org/officeDocument/2006/relationships/tags" Target="../tags/tag1168.xml"/><Relationship Id="rId6" Type="http://schemas.openxmlformats.org/officeDocument/2006/relationships/tags" Target="../tags/tag1173.xml"/><Relationship Id="rId11" Type="http://schemas.openxmlformats.org/officeDocument/2006/relationships/tags" Target="../tags/tag1178.xml"/><Relationship Id="rId24" Type="http://schemas.openxmlformats.org/officeDocument/2006/relationships/slideLayout" Target="../slideLayouts/slideLayout76.xml"/><Relationship Id="rId5" Type="http://schemas.openxmlformats.org/officeDocument/2006/relationships/tags" Target="../tags/tag1172.xml"/><Relationship Id="rId15" Type="http://schemas.openxmlformats.org/officeDocument/2006/relationships/tags" Target="../tags/tag1182.xml"/><Relationship Id="rId23" Type="http://schemas.openxmlformats.org/officeDocument/2006/relationships/tags" Target="../tags/tag1190.xml"/><Relationship Id="rId10" Type="http://schemas.openxmlformats.org/officeDocument/2006/relationships/tags" Target="../tags/tag1177.xml"/><Relationship Id="rId19" Type="http://schemas.openxmlformats.org/officeDocument/2006/relationships/tags" Target="../tags/tag1186.xml"/><Relationship Id="rId4" Type="http://schemas.openxmlformats.org/officeDocument/2006/relationships/tags" Target="../tags/tag1171.xml"/><Relationship Id="rId9" Type="http://schemas.openxmlformats.org/officeDocument/2006/relationships/tags" Target="../tags/tag1176.xml"/><Relationship Id="rId14" Type="http://schemas.openxmlformats.org/officeDocument/2006/relationships/tags" Target="../tags/tag1181.xml"/><Relationship Id="rId22" Type="http://schemas.openxmlformats.org/officeDocument/2006/relationships/tags" Target="../tags/tag1189.xml"/></Relationships>
</file>

<file path=ppt/slides/_rels/slide28.xml.rels><?xml version="1.0" encoding="UTF-8" standalone="yes"?>
<Relationships xmlns="http://schemas.openxmlformats.org/package/2006/relationships"><Relationship Id="rId13" Type="http://schemas.openxmlformats.org/officeDocument/2006/relationships/tags" Target="../tags/tag1203.xml"/><Relationship Id="rId18" Type="http://schemas.openxmlformats.org/officeDocument/2006/relationships/tags" Target="../tags/tag1208.xml"/><Relationship Id="rId26" Type="http://schemas.openxmlformats.org/officeDocument/2006/relationships/tags" Target="../tags/tag1216.xml"/><Relationship Id="rId39" Type="http://schemas.openxmlformats.org/officeDocument/2006/relationships/tags" Target="../tags/tag1229.xml"/><Relationship Id="rId21" Type="http://schemas.openxmlformats.org/officeDocument/2006/relationships/tags" Target="../tags/tag1211.xml"/><Relationship Id="rId34" Type="http://schemas.openxmlformats.org/officeDocument/2006/relationships/tags" Target="../tags/tag1224.xml"/><Relationship Id="rId42" Type="http://schemas.openxmlformats.org/officeDocument/2006/relationships/tags" Target="../tags/tag1232.xml"/><Relationship Id="rId47" Type="http://schemas.openxmlformats.org/officeDocument/2006/relationships/tags" Target="../tags/tag1237.xml"/><Relationship Id="rId50" Type="http://schemas.openxmlformats.org/officeDocument/2006/relationships/image" Target="../media/image60.png"/><Relationship Id="rId7" Type="http://schemas.openxmlformats.org/officeDocument/2006/relationships/tags" Target="../tags/tag1197.xml"/><Relationship Id="rId2" Type="http://schemas.openxmlformats.org/officeDocument/2006/relationships/tags" Target="../tags/tag1192.xml"/><Relationship Id="rId16" Type="http://schemas.openxmlformats.org/officeDocument/2006/relationships/tags" Target="../tags/tag1206.xml"/><Relationship Id="rId29" Type="http://schemas.openxmlformats.org/officeDocument/2006/relationships/tags" Target="../tags/tag1219.xml"/><Relationship Id="rId11" Type="http://schemas.openxmlformats.org/officeDocument/2006/relationships/tags" Target="../tags/tag1201.xml"/><Relationship Id="rId24" Type="http://schemas.openxmlformats.org/officeDocument/2006/relationships/tags" Target="../tags/tag1214.xml"/><Relationship Id="rId32" Type="http://schemas.openxmlformats.org/officeDocument/2006/relationships/tags" Target="../tags/tag1222.xml"/><Relationship Id="rId37" Type="http://schemas.openxmlformats.org/officeDocument/2006/relationships/tags" Target="../tags/tag1227.xml"/><Relationship Id="rId40" Type="http://schemas.openxmlformats.org/officeDocument/2006/relationships/tags" Target="../tags/tag1230.xml"/><Relationship Id="rId45" Type="http://schemas.openxmlformats.org/officeDocument/2006/relationships/tags" Target="../tags/tag1235.xml"/><Relationship Id="rId5" Type="http://schemas.openxmlformats.org/officeDocument/2006/relationships/tags" Target="../tags/tag1195.xml"/><Relationship Id="rId15" Type="http://schemas.openxmlformats.org/officeDocument/2006/relationships/tags" Target="../tags/tag1205.xml"/><Relationship Id="rId23" Type="http://schemas.openxmlformats.org/officeDocument/2006/relationships/tags" Target="../tags/tag1213.xml"/><Relationship Id="rId28" Type="http://schemas.openxmlformats.org/officeDocument/2006/relationships/tags" Target="../tags/tag1218.xml"/><Relationship Id="rId36" Type="http://schemas.openxmlformats.org/officeDocument/2006/relationships/tags" Target="../tags/tag1226.xml"/><Relationship Id="rId49" Type="http://schemas.openxmlformats.org/officeDocument/2006/relationships/slideLayout" Target="../slideLayouts/slideLayout76.xml"/><Relationship Id="rId10" Type="http://schemas.openxmlformats.org/officeDocument/2006/relationships/tags" Target="../tags/tag1200.xml"/><Relationship Id="rId19" Type="http://schemas.openxmlformats.org/officeDocument/2006/relationships/tags" Target="../tags/tag1209.xml"/><Relationship Id="rId31" Type="http://schemas.openxmlformats.org/officeDocument/2006/relationships/tags" Target="../tags/tag1221.xml"/><Relationship Id="rId44" Type="http://schemas.openxmlformats.org/officeDocument/2006/relationships/tags" Target="../tags/tag1234.xml"/><Relationship Id="rId52" Type="http://schemas.openxmlformats.org/officeDocument/2006/relationships/image" Target="../media/image62.png"/><Relationship Id="rId4" Type="http://schemas.openxmlformats.org/officeDocument/2006/relationships/tags" Target="../tags/tag1194.xml"/><Relationship Id="rId9" Type="http://schemas.openxmlformats.org/officeDocument/2006/relationships/tags" Target="../tags/tag1199.xml"/><Relationship Id="rId14" Type="http://schemas.openxmlformats.org/officeDocument/2006/relationships/tags" Target="../tags/tag1204.xml"/><Relationship Id="rId22" Type="http://schemas.openxmlformats.org/officeDocument/2006/relationships/tags" Target="../tags/tag1212.xml"/><Relationship Id="rId27" Type="http://schemas.openxmlformats.org/officeDocument/2006/relationships/tags" Target="../tags/tag1217.xml"/><Relationship Id="rId30" Type="http://schemas.openxmlformats.org/officeDocument/2006/relationships/tags" Target="../tags/tag1220.xml"/><Relationship Id="rId35" Type="http://schemas.openxmlformats.org/officeDocument/2006/relationships/tags" Target="../tags/tag1225.xml"/><Relationship Id="rId43" Type="http://schemas.openxmlformats.org/officeDocument/2006/relationships/tags" Target="../tags/tag1233.xml"/><Relationship Id="rId48" Type="http://schemas.openxmlformats.org/officeDocument/2006/relationships/tags" Target="../tags/tag1238.xml"/><Relationship Id="rId8" Type="http://schemas.openxmlformats.org/officeDocument/2006/relationships/tags" Target="../tags/tag1198.xml"/><Relationship Id="rId51" Type="http://schemas.openxmlformats.org/officeDocument/2006/relationships/image" Target="../media/image61.png"/><Relationship Id="rId3" Type="http://schemas.openxmlformats.org/officeDocument/2006/relationships/tags" Target="../tags/tag1193.xml"/><Relationship Id="rId12" Type="http://schemas.openxmlformats.org/officeDocument/2006/relationships/tags" Target="../tags/tag1202.xml"/><Relationship Id="rId17" Type="http://schemas.openxmlformats.org/officeDocument/2006/relationships/tags" Target="../tags/tag1207.xml"/><Relationship Id="rId25" Type="http://schemas.openxmlformats.org/officeDocument/2006/relationships/tags" Target="../tags/tag1215.xml"/><Relationship Id="rId33" Type="http://schemas.openxmlformats.org/officeDocument/2006/relationships/tags" Target="../tags/tag1223.xml"/><Relationship Id="rId38" Type="http://schemas.openxmlformats.org/officeDocument/2006/relationships/tags" Target="../tags/tag1228.xml"/><Relationship Id="rId46" Type="http://schemas.openxmlformats.org/officeDocument/2006/relationships/tags" Target="../tags/tag1236.xml"/><Relationship Id="rId20" Type="http://schemas.openxmlformats.org/officeDocument/2006/relationships/tags" Target="../tags/tag1210.xml"/><Relationship Id="rId41" Type="http://schemas.openxmlformats.org/officeDocument/2006/relationships/tags" Target="../tags/tag1231.xml"/><Relationship Id="rId1" Type="http://schemas.openxmlformats.org/officeDocument/2006/relationships/tags" Target="../tags/tag1191.xml"/><Relationship Id="rId6" Type="http://schemas.openxmlformats.org/officeDocument/2006/relationships/tags" Target="../tags/tag1196.xml"/></Relationships>
</file>

<file path=ppt/slides/_rels/slide29.xml.rels><?xml version="1.0" encoding="UTF-8" standalone="yes"?>
<Relationships xmlns="http://schemas.openxmlformats.org/package/2006/relationships"><Relationship Id="rId8" Type="http://schemas.openxmlformats.org/officeDocument/2006/relationships/tags" Target="../tags/tag1246.xml"/><Relationship Id="rId13" Type="http://schemas.openxmlformats.org/officeDocument/2006/relationships/tags" Target="../tags/tag1251.xml"/><Relationship Id="rId18" Type="http://schemas.openxmlformats.org/officeDocument/2006/relationships/tags" Target="../tags/tag1256.xml"/><Relationship Id="rId3" Type="http://schemas.openxmlformats.org/officeDocument/2006/relationships/tags" Target="../tags/tag1241.xml"/><Relationship Id="rId21" Type="http://schemas.openxmlformats.org/officeDocument/2006/relationships/tags" Target="../tags/tag1259.xml"/><Relationship Id="rId7" Type="http://schemas.openxmlformats.org/officeDocument/2006/relationships/tags" Target="../tags/tag1245.xml"/><Relationship Id="rId12" Type="http://schemas.openxmlformats.org/officeDocument/2006/relationships/tags" Target="../tags/tag1250.xml"/><Relationship Id="rId17" Type="http://schemas.openxmlformats.org/officeDocument/2006/relationships/tags" Target="../tags/tag1255.xml"/><Relationship Id="rId25" Type="http://schemas.openxmlformats.org/officeDocument/2006/relationships/image" Target="../media/image63.png"/><Relationship Id="rId2" Type="http://schemas.openxmlformats.org/officeDocument/2006/relationships/tags" Target="../tags/tag1240.xml"/><Relationship Id="rId16" Type="http://schemas.openxmlformats.org/officeDocument/2006/relationships/tags" Target="../tags/tag1254.xml"/><Relationship Id="rId20" Type="http://schemas.openxmlformats.org/officeDocument/2006/relationships/tags" Target="../tags/tag1258.xml"/><Relationship Id="rId1" Type="http://schemas.openxmlformats.org/officeDocument/2006/relationships/tags" Target="../tags/tag1239.xml"/><Relationship Id="rId6" Type="http://schemas.openxmlformats.org/officeDocument/2006/relationships/tags" Target="../tags/tag1244.xml"/><Relationship Id="rId11" Type="http://schemas.openxmlformats.org/officeDocument/2006/relationships/tags" Target="../tags/tag1249.xml"/><Relationship Id="rId24" Type="http://schemas.openxmlformats.org/officeDocument/2006/relationships/slideLayout" Target="../slideLayouts/slideLayout76.xml"/><Relationship Id="rId5" Type="http://schemas.openxmlformats.org/officeDocument/2006/relationships/tags" Target="../tags/tag1243.xml"/><Relationship Id="rId15" Type="http://schemas.openxmlformats.org/officeDocument/2006/relationships/tags" Target="../tags/tag1253.xml"/><Relationship Id="rId23" Type="http://schemas.openxmlformats.org/officeDocument/2006/relationships/tags" Target="../tags/tag1261.xml"/><Relationship Id="rId10" Type="http://schemas.openxmlformats.org/officeDocument/2006/relationships/tags" Target="../tags/tag1248.xml"/><Relationship Id="rId19" Type="http://schemas.openxmlformats.org/officeDocument/2006/relationships/tags" Target="../tags/tag1257.xml"/><Relationship Id="rId4" Type="http://schemas.openxmlformats.org/officeDocument/2006/relationships/tags" Target="../tags/tag1242.xml"/><Relationship Id="rId9" Type="http://schemas.openxmlformats.org/officeDocument/2006/relationships/tags" Target="../tags/tag1247.xml"/><Relationship Id="rId14" Type="http://schemas.openxmlformats.org/officeDocument/2006/relationships/tags" Target="../tags/tag1252.xml"/><Relationship Id="rId22" Type="http://schemas.openxmlformats.org/officeDocument/2006/relationships/tags" Target="../tags/tag1260.xml"/></Relationships>
</file>

<file path=ppt/slides/_rels/slide3.xml.rels><?xml version="1.0" encoding="UTF-8" standalone="yes"?>
<Relationships xmlns="http://schemas.openxmlformats.org/package/2006/relationships"><Relationship Id="rId13" Type="http://schemas.openxmlformats.org/officeDocument/2006/relationships/tags" Target="../tags/tag518.xml"/><Relationship Id="rId18" Type="http://schemas.openxmlformats.org/officeDocument/2006/relationships/tags" Target="../tags/tag523.xml"/><Relationship Id="rId26" Type="http://schemas.openxmlformats.org/officeDocument/2006/relationships/tags" Target="../tags/tag531.xml"/><Relationship Id="rId3" Type="http://schemas.openxmlformats.org/officeDocument/2006/relationships/tags" Target="../tags/tag508.xml"/><Relationship Id="rId21" Type="http://schemas.openxmlformats.org/officeDocument/2006/relationships/tags" Target="../tags/tag526.xml"/><Relationship Id="rId34" Type="http://schemas.openxmlformats.org/officeDocument/2006/relationships/image" Target="../media/image17.png"/><Relationship Id="rId7" Type="http://schemas.openxmlformats.org/officeDocument/2006/relationships/tags" Target="../tags/tag512.xml"/><Relationship Id="rId12" Type="http://schemas.openxmlformats.org/officeDocument/2006/relationships/tags" Target="../tags/tag517.xml"/><Relationship Id="rId17" Type="http://schemas.openxmlformats.org/officeDocument/2006/relationships/tags" Target="../tags/tag522.xml"/><Relationship Id="rId25" Type="http://schemas.openxmlformats.org/officeDocument/2006/relationships/tags" Target="../tags/tag530.xml"/><Relationship Id="rId33" Type="http://schemas.openxmlformats.org/officeDocument/2006/relationships/image" Target="../media/image16.jfif"/><Relationship Id="rId2" Type="http://schemas.openxmlformats.org/officeDocument/2006/relationships/tags" Target="../tags/tag507.xml"/><Relationship Id="rId16" Type="http://schemas.openxmlformats.org/officeDocument/2006/relationships/tags" Target="../tags/tag521.xml"/><Relationship Id="rId20" Type="http://schemas.openxmlformats.org/officeDocument/2006/relationships/tags" Target="../tags/tag525.xml"/><Relationship Id="rId29" Type="http://schemas.openxmlformats.org/officeDocument/2006/relationships/tags" Target="../tags/tag534.xml"/><Relationship Id="rId1" Type="http://schemas.openxmlformats.org/officeDocument/2006/relationships/tags" Target="../tags/tag506.xml"/><Relationship Id="rId6" Type="http://schemas.openxmlformats.org/officeDocument/2006/relationships/tags" Target="../tags/tag511.xml"/><Relationship Id="rId11" Type="http://schemas.openxmlformats.org/officeDocument/2006/relationships/tags" Target="../tags/tag516.xml"/><Relationship Id="rId24" Type="http://schemas.openxmlformats.org/officeDocument/2006/relationships/tags" Target="../tags/tag529.xml"/><Relationship Id="rId32" Type="http://schemas.openxmlformats.org/officeDocument/2006/relationships/image" Target="../media/image15.jfif"/><Relationship Id="rId5" Type="http://schemas.openxmlformats.org/officeDocument/2006/relationships/tags" Target="../tags/tag510.xml"/><Relationship Id="rId15" Type="http://schemas.openxmlformats.org/officeDocument/2006/relationships/tags" Target="../tags/tag520.xml"/><Relationship Id="rId23" Type="http://schemas.openxmlformats.org/officeDocument/2006/relationships/tags" Target="../tags/tag528.xml"/><Relationship Id="rId28" Type="http://schemas.openxmlformats.org/officeDocument/2006/relationships/tags" Target="../tags/tag533.xml"/><Relationship Id="rId10" Type="http://schemas.openxmlformats.org/officeDocument/2006/relationships/tags" Target="../tags/tag515.xml"/><Relationship Id="rId19" Type="http://schemas.openxmlformats.org/officeDocument/2006/relationships/tags" Target="../tags/tag524.xml"/><Relationship Id="rId31" Type="http://schemas.openxmlformats.org/officeDocument/2006/relationships/slideLayout" Target="../slideLayouts/slideLayout72.xml"/><Relationship Id="rId4" Type="http://schemas.openxmlformats.org/officeDocument/2006/relationships/tags" Target="../tags/tag509.xml"/><Relationship Id="rId9" Type="http://schemas.openxmlformats.org/officeDocument/2006/relationships/tags" Target="../tags/tag514.xml"/><Relationship Id="rId14" Type="http://schemas.openxmlformats.org/officeDocument/2006/relationships/tags" Target="../tags/tag519.xml"/><Relationship Id="rId22" Type="http://schemas.openxmlformats.org/officeDocument/2006/relationships/tags" Target="../tags/tag527.xml"/><Relationship Id="rId27" Type="http://schemas.openxmlformats.org/officeDocument/2006/relationships/tags" Target="../tags/tag532.xml"/><Relationship Id="rId30" Type="http://schemas.openxmlformats.org/officeDocument/2006/relationships/tags" Target="../tags/tag535.xml"/><Relationship Id="rId35" Type="http://schemas.openxmlformats.org/officeDocument/2006/relationships/image" Target="../media/image18.png"/><Relationship Id="rId8" Type="http://schemas.openxmlformats.org/officeDocument/2006/relationships/tags" Target="../tags/tag513.xml"/></Relationships>
</file>

<file path=ppt/slides/_rels/slide30.xml.rels><?xml version="1.0" encoding="UTF-8" standalone="yes"?>
<Relationships xmlns="http://schemas.openxmlformats.org/package/2006/relationships"><Relationship Id="rId8" Type="http://schemas.openxmlformats.org/officeDocument/2006/relationships/tags" Target="../tags/tag1269.xml"/><Relationship Id="rId13" Type="http://schemas.openxmlformats.org/officeDocument/2006/relationships/tags" Target="../tags/tag1274.xml"/><Relationship Id="rId18" Type="http://schemas.openxmlformats.org/officeDocument/2006/relationships/tags" Target="../tags/tag1279.xml"/><Relationship Id="rId26" Type="http://schemas.openxmlformats.org/officeDocument/2006/relationships/tags" Target="../tags/tag1287.xml"/><Relationship Id="rId3" Type="http://schemas.openxmlformats.org/officeDocument/2006/relationships/tags" Target="../tags/tag1264.xml"/><Relationship Id="rId21" Type="http://schemas.openxmlformats.org/officeDocument/2006/relationships/tags" Target="../tags/tag1282.xml"/><Relationship Id="rId7" Type="http://schemas.openxmlformats.org/officeDocument/2006/relationships/tags" Target="../tags/tag1268.xml"/><Relationship Id="rId12" Type="http://schemas.openxmlformats.org/officeDocument/2006/relationships/tags" Target="../tags/tag1273.xml"/><Relationship Id="rId17" Type="http://schemas.openxmlformats.org/officeDocument/2006/relationships/tags" Target="../tags/tag1278.xml"/><Relationship Id="rId25" Type="http://schemas.openxmlformats.org/officeDocument/2006/relationships/tags" Target="../tags/tag1286.xml"/><Relationship Id="rId2" Type="http://schemas.openxmlformats.org/officeDocument/2006/relationships/tags" Target="../tags/tag1263.xml"/><Relationship Id="rId16" Type="http://schemas.openxmlformats.org/officeDocument/2006/relationships/tags" Target="../tags/tag1277.xml"/><Relationship Id="rId20" Type="http://schemas.openxmlformats.org/officeDocument/2006/relationships/tags" Target="../tags/tag1281.xml"/><Relationship Id="rId29" Type="http://schemas.openxmlformats.org/officeDocument/2006/relationships/image" Target="../media/image64.jpeg"/><Relationship Id="rId1" Type="http://schemas.openxmlformats.org/officeDocument/2006/relationships/tags" Target="../tags/tag1262.xml"/><Relationship Id="rId6" Type="http://schemas.openxmlformats.org/officeDocument/2006/relationships/tags" Target="../tags/tag1267.xml"/><Relationship Id="rId11" Type="http://schemas.openxmlformats.org/officeDocument/2006/relationships/tags" Target="../tags/tag1272.xml"/><Relationship Id="rId24" Type="http://schemas.openxmlformats.org/officeDocument/2006/relationships/tags" Target="../tags/tag1285.xml"/><Relationship Id="rId5" Type="http://schemas.openxmlformats.org/officeDocument/2006/relationships/tags" Target="../tags/tag1266.xml"/><Relationship Id="rId15" Type="http://schemas.openxmlformats.org/officeDocument/2006/relationships/tags" Target="../tags/tag1276.xml"/><Relationship Id="rId23" Type="http://schemas.openxmlformats.org/officeDocument/2006/relationships/tags" Target="../tags/tag1284.xml"/><Relationship Id="rId28" Type="http://schemas.openxmlformats.org/officeDocument/2006/relationships/slideLayout" Target="../slideLayouts/slideLayout72.xml"/><Relationship Id="rId10" Type="http://schemas.openxmlformats.org/officeDocument/2006/relationships/tags" Target="../tags/tag1271.xml"/><Relationship Id="rId19" Type="http://schemas.openxmlformats.org/officeDocument/2006/relationships/tags" Target="../tags/tag1280.xml"/><Relationship Id="rId31" Type="http://schemas.openxmlformats.org/officeDocument/2006/relationships/image" Target="../media/image47.svg"/><Relationship Id="rId4" Type="http://schemas.openxmlformats.org/officeDocument/2006/relationships/tags" Target="../tags/tag1265.xml"/><Relationship Id="rId9" Type="http://schemas.openxmlformats.org/officeDocument/2006/relationships/tags" Target="../tags/tag1270.xml"/><Relationship Id="rId14" Type="http://schemas.openxmlformats.org/officeDocument/2006/relationships/tags" Target="../tags/tag1275.xml"/><Relationship Id="rId22" Type="http://schemas.openxmlformats.org/officeDocument/2006/relationships/tags" Target="../tags/tag1283.xml"/><Relationship Id="rId27" Type="http://schemas.openxmlformats.org/officeDocument/2006/relationships/tags" Target="../tags/tag1288.xml"/><Relationship Id="rId30" Type="http://schemas.openxmlformats.org/officeDocument/2006/relationships/image" Target="../media/image46.png"/></Relationships>
</file>

<file path=ppt/slides/_rels/slide31.xml.rels><?xml version="1.0" encoding="UTF-8" standalone="yes"?>
<Relationships xmlns="http://schemas.openxmlformats.org/package/2006/relationships"><Relationship Id="rId13" Type="http://schemas.openxmlformats.org/officeDocument/2006/relationships/tags" Target="../tags/tag1301.xml"/><Relationship Id="rId18" Type="http://schemas.openxmlformats.org/officeDocument/2006/relationships/tags" Target="../tags/tag1306.xml"/><Relationship Id="rId26" Type="http://schemas.openxmlformats.org/officeDocument/2006/relationships/tags" Target="../tags/tag1314.xml"/><Relationship Id="rId3" Type="http://schemas.openxmlformats.org/officeDocument/2006/relationships/tags" Target="../tags/tag1291.xml"/><Relationship Id="rId21" Type="http://schemas.openxmlformats.org/officeDocument/2006/relationships/tags" Target="../tags/tag1309.xml"/><Relationship Id="rId34" Type="http://schemas.openxmlformats.org/officeDocument/2006/relationships/diagramColors" Target="../diagrams/colors2.xml"/><Relationship Id="rId7" Type="http://schemas.openxmlformats.org/officeDocument/2006/relationships/tags" Target="../tags/tag1295.xml"/><Relationship Id="rId12" Type="http://schemas.openxmlformats.org/officeDocument/2006/relationships/tags" Target="../tags/tag1300.xml"/><Relationship Id="rId17" Type="http://schemas.openxmlformats.org/officeDocument/2006/relationships/tags" Target="../tags/tag1305.xml"/><Relationship Id="rId25" Type="http://schemas.openxmlformats.org/officeDocument/2006/relationships/tags" Target="../tags/tag1313.xml"/><Relationship Id="rId33" Type="http://schemas.openxmlformats.org/officeDocument/2006/relationships/diagramQuickStyle" Target="../diagrams/quickStyle2.xml"/><Relationship Id="rId2" Type="http://schemas.openxmlformats.org/officeDocument/2006/relationships/tags" Target="../tags/tag1290.xml"/><Relationship Id="rId16" Type="http://schemas.openxmlformats.org/officeDocument/2006/relationships/tags" Target="../tags/tag1304.xml"/><Relationship Id="rId20" Type="http://schemas.openxmlformats.org/officeDocument/2006/relationships/tags" Target="../tags/tag1308.xml"/><Relationship Id="rId29" Type="http://schemas.openxmlformats.org/officeDocument/2006/relationships/image" Target="../media/image3.png"/><Relationship Id="rId1" Type="http://schemas.openxmlformats.org/officeDocument/2006/relationships/tags" Target="../tags/tag1289.xml"/><Relationship Id="rId6" Type="http://schemas.openxmlformats.org/officeDocument/2006/relationships/tags" Target="../tags/tag1294.xml"/><Relationship Id="rId11" Type="http://schemas.openxmlformats.org/officeDocument/2006/relationships/tags" Target="../tags/tag1299.xml"/><Relationship Id="rId24" Type="http://schemas.openxmlformats.org/officeDocument/2006/relationships/tags" Target="../tags/tag1312.xml"/><Relationship Id="rId32" Type="http://schemas.openxmlformats.org/officeDocument/2006/relationships/diagramLayout" Target="../diagrams/layout2.xml"/><Relationship Id="rId5" Type="http://schemas.openxmlformats.org/officeDocument/2006/relationships/tags" Target="../tags/tag1293.xml"/><Relationship Id="rId15" Type="http://schemas.openxmlformats.org/officeDocument/2006/relationships/tags" Target="../tags/tag1303.xml"/><Relationship Id="rId23" Type="http://schemas.openxmlformats.org/officeDocument/2006/relationships/tags" Target="../tags/tag1311.xml"/><Relationship Id="rId28" Type="http://schemas.openxmlformats.org/officeDocument/2006/relationships/image" Target="../media/image24.jpeg"/><Relationship Id="rId10" Type="http://schemas.openxmlformats.org/officeDocument/2006/relationships/tags" Target="../tags/tag1298.xml"/><Relationship Id="rId19" Type="http://schemas.openxmlformats.org/officeDocument/2006/relationships/tags" Target="../tags/tag1307.xml"/><Relationship Id="rId31" Type="http://schemas.openxmlformats.org/officeDocument/2006/relationships/diagramData" Target="../diagrams/data2.xml"/><Relationship Id="rId4" Type="http://schemas.openxmlformats.org/officeDocument/2006/relationships/tags" Target="../tags/tag1292.xml"/><Relationship Id="rId9" Type="http://schemas.openxmlformats.org/officeDocument/2006/relationships/tags" Target="../tags/tag1297.xml"/><Relationship Id="rId14" Type="http://schemas.openxmlformats.org/officeDocument/2006/relationships/tags" Target="../tags/tag1302.xml"/><Relationship Id="rId22" Type="http://schemas.openxmlformats.org/officeDocument/2006/relationships/tags" Target="../tags/tag1310.xml"/><Relationship Id="rId27" Type="http://schemas.openxmlformats.org/officeDocument/2006/relationships/slideLayout" Target="../slideLayouts/slideLayout76.xml"/><Relationship Id="rId30" Type="http://schemas.openxmlformats.org/officeDocument/2006/relationships/image" Target="../media/image11.svg"/><Relationship Id="rId35" Type="http://schemas.microsoft.com/office/2007/relationships/diagramDrawing" Target="../diagrams/drawing2.xml"/><Relationship Id="rId8" Type="http://schemas.openxmlformats.org/officeDocument/2006/relationships/tags" Target="../tags/tag1296.xml"/></Relationships>
</file>

<file path=ppt/slides/_rels/slide32.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tags" Target="../tags/tag1317.xml"/><Relationship Id="rId7" Type="http://schemas.openxmlformats.org/officeDocument/2006/relationships/image" Target="../media/image46.png"/><Relationship Id="rId2" Type="http://schemas.openxmlformats.org/officeDocument/2006/relationships/tags" Target="../tags/tag1316.xml"/><Relationship Id="rId1" Type="http://schemas.openxmlformats.org/officeDocument/2006/relationships/tags" Target="../tags/tag1315.xml"/><Relationship Id="rId6" Type="http://schemas.openxmlformats.org/officeDocument/2006/relationships/image" Target="../media/image65.jpg"/><Relationship Id="rId5" Type="http://schemas.openxmlformats.org/officeDocument/2006/relationships/slideLayout" Target="../slideLayouts/slideLayout16.xml"/><Relationship Id="rId4" Type="http://schemas.openxmlformats.org/officeDocument/2006/relationships/tags" Target="../tags/tag1318.xml"/></Relationships>
</file>

<file path=ppt/slides/_rels/slide33.xml.rels><?xml version="1.0" encoding="UTF-8" standalone="yes"?>
<Relationships xmlns="http://schemas.openxmlformats.org/package/2006/relationships"><Relationship Id="rId8" Type="http://schemas.openxmlformats.org/officeDocument/2006/relationships/tags" Target="../tags/tag1326.xml"/><Relationship Id="rId13" Type="http://schemas.openxmlformats.org/officeDocument/2006/relationships/tags" Target="../tags/tag1331.xml"/><Relationship Id="rId18" Type="http://schemas.openxmlformats.org/officeDocument/2006/relationships/image" Target="../media/image3.png"/><Relationship Id="rId3" Type="http://schemas.openxmlformats.org/officeDocument/2006/relationships/tags" Target="../tags/tag1321.xml"/><Relationship Id="rId7" Type="http://schemas.openxmlformats.org/officeDocument/2006/relationships/tags" Target="../tags/tag1325.xml"/><Relationship Id="rId12" Type="http://schemas.openxmlformats.org/officeDocument/2006/relationships/tags" Target="../tags/tag1330.xml"/><Relationship Id="rId17" Type="http://schemas.openxmlformats.org/officeDocument/2006/relationships/image" Target="../media/image66.jpg"/><Relationship Id="rId2" Type="http://schemas.openxmlformats.org/officeDocument/2006/relationships/tags" Target="../tags/tag1320.xml"/><Relationship Id="rId16" Type="http://schemas.openxmlformats.org/officeDocument/2006/relationships/notesSlide" Target="../notesSlides/notesSlide7.xml"/><Relationship Id="rId20" Type="http://schemas.openxmlformats.org/officeDocument/2006/relationships/image" Target="../media/image67.png"/><Relationship Id="rId1" Type="http://schemas.openxmlformats.org/officeDocument/2006/relationships/tags" Target="../tags/tag1319.xml"/><Relationship Id="rId6" Type="http://schemas.openxmlformats.org/officeDocument/2006/relationships/tags" Target="../tags/tag1324.xml"/><Relationship Id="rId11" Type="http://schemas.openxmlformats.org/officeDocument/2006/relationships/tags" Target="../tags/tag1329.xml"/><Relationship Id="rId5" Type="http://schemas.openxmlformats.org/officeDocument/2006/relationships/tags" Target="../tags/tag1323.xml"/><Relationship Id="rId15" Type="http://schemas.openxmlformats.org/officeDocument/2006/relationships/slideLayout" Target="../slideLayouts/slideLayout55.xml"/><Relationship Id="rId10" Type="http://schemas.openxmlformats.org/officeDocument/2006/relationships/tags" Target="../tags/tag1328.xml"/><Relationship Id="rId19" Type="http://schemas.openxmlformats.org/officeDocument/2006/relationships/image" Target="../media/image11.svg"/><Relationship Id="rId4" Type="http://schemas.openxmlformats.org/officeDocument/2006/relationships/tags" Target="../tags/tag1322.xml"/><Relationship Id="rId9" Type="http://schemas.openxmlformats.org/officeDocument/2006/relationships/tags" Target="../tags/tag1327.xml"/><Relationship Id="rId14" Type="http://schemas.openxmlformats.org/officeDocument/2006/relationships/tags" Target="../tags/tag1332.xml"/></Relationships>
</file>

<file path=ppt/slides/_rels/slide3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1335.xml"/><Relationship Id="rId7" Type="http://schemas.openxmlformats.org/officeDocument/2006/relationships/slideLayout" Target="../slideLayouts/slideLayout102.xml"/><Relationship Id="rId2" Type="http://schemas.openxmlformats.org/officeDocument/2006/relationships/tags" Target="../tags/tag1334.xml"/><Relationship Id="rId1" Type="http://schemas.openxmlformats.org/officeDocument/2006/relationships/tags" Target="../tags/tag1333.xml"/><Relationship Id="rId6" Type="http://schemas.openxmlformats.org/officeDocument/2006/relationships/tags" Target="../tags/tag1338.xml"/><Relationship Id="rId5" Type="http://schemas.openxmlformats.org/officeDocument/2006/relationships/tags" Target="../tags/tag1337.xml"/><Relationship Id="rId4" Type="http://schemas.openxmlformats.org/officeDocument/2006/relationships/tags" Target="../tags/tag1336.xml"/></Relationships>
</file>

<file path=ppt/slides/_rels/slide4.xml.rels><?xml version="1.0" encoding="UTF-8" standalone="yes"?>
<Relationships xmlns="http://schemas.openxmlformats.org/package/2006/relationships"><Relationship Id="rId8" Type="http://schemas.openxmlformats.org/officeDocument/2006/relationships/tags" Target="../tags/tag543.xml"/><Relationship Id="rId13" Type="http://schemas.openxmlformats.org/officeDocument/2006/relationships/tags" Target="../tags/tag548.xml"/><Relationship Id="rId18" Type="http://schemas.openxmlformats.org/officeDocument/2006/relationships/tags" Target="../tags/tag553.xml"/><Relationship Id="rId26" Type="http://schemas.openxmlformats.org/officeDocument/2006/relationships/tags" Target="../tags/tag561.xml"/><Relationship Id="rId3" Type="http://schemas.openxmlformats.org/officeDocument/2006/relationships/tags" Target="../tags/tag538.xml"/><Relationship Id="rId21" Type="http://schemas.openxmlformats.org/officeDocument/2006/relationships/tags" Target="../tags/tag556.xml"/><Relationship Id="rId7" Type="http://schemas.openxmlformats.org/officeDocument/2006/relationships/tags" Target="../tags/tag542.xml"/><Relationship Id="rId12" Type="http://schemas.openxmlformats.org/officeDocument/2006/relationships/tags" Target="../tags/tag547.xml"/><Relationship Id="rId17" Type="http://schemas.openxmlformats.org/officeDocument/2006/relationships/tags" Target="../tags/tag552.xml"/><Relationship Id="rId25" Type="http://schemas.openxmlformats.org/officeDocument/2006/relationships/tags" Target="../tags/tag560.xml"/><Relationship Id="rId2" Type="http://schemas.openxmlformats.org/officeDocument/2006/relationships/tags" Target="../tags/tag537.xml"/><Relationship Id="rId16" Type="http://schemas.openxmlformats.org/officeDocument/2006/relationships/tags" Target="../tags/tag551.xml"/><Relationship Id="rId20" Type="http://schemas.openxmlformats.org/officeDocument/2006/relationships/tags" Target="../tags/tag555.xml"/><Relationship Id="rId29" Type="http://schemas.openxmlformats.org/officeDocument/2006/relationships/image" Target="../media/image20.png"/><Relationship Id="rId1" Type="http://schemas.openxmlformats.org/officeDocument/2006/relationships/tags" Target="../tags/tag536.xml"/><Relationship Id="rId6" Type="http://schemas.openxmlformats.org/officeDocument/2006/relationships/tags" Target="../tags/tag541.xml"/><Relationship Id="rId11" Type="http://schemas.openxmlformats.org/officeDocument/2006/relationships/tags" Target="../tags/tag546.xml"/><Relationship Id="rId24" Type="http://schemas.openxmlformats.org/officeDocument/2006/relationships/tags" Target="../tags/tag559.xml"/><Relationship Id="rId5" Type="http://schemas.openxmlformats.org/officeDocument/2006/relationships/tags" Target="../tags/tag540.xml"/><Relationship Id="rId15" Type="http://schemas.openxmlformats.org/officeDocument/2006/relationships/tags" Target="../tags/tag550.xml"/><Relationship Id="rId23" Type="http://schemas.openxmlformats.org/officeDocument/2006/relationships/tags" Target="../tags/tag558.xml"/><Relationship Id="rId28" Type="http://schemas.openxmlformats.org/officeDocument/2006/relationships/image" Target="../media/image19.png"/><Relationship Id="rId10" Type="http://schemas.openxmlformats.org/officeDocument/2006/relationships/tags" Target="../tags/tag545.xml"/><Relationship Id="rId19" Type="http://schemas.openxmlformats.org/officeDocument/2006/relationships/tags" Target="../tags/tag554.xml"/><Relationship Id="rId31" Type="http://schemas.openxmlformats.org/officeDocument/2006/relationships/hyperlink" Target="https://www.gov.uk/government/statistics/measuring-tax-gaps/7-tax-gaps-illustrative-tax-gap-by-behaviour" TargetMode="External"/><Relationship Id="rId4" Type="http://schemas.openxmlformats.org/officeDocument/2006/relationships/tags" Target="../tags/tag539.xml"/><Relationship Id="rId9" Type="http://schemas.openxmlformats.org/officeDocument/2006/relationships/tags" Target="../tags/tag544.xml"/><Relationship Id="rId14" Type="http://schemas.openxmlformats.org/officeDocument/2006/relationships/tags" Target="../tags/tag549.xml"/><Relationship Id="rId22" Type="http://schemas.openxmlformats.org/officeDocument/2006/relationships/tags" Target="../tags/tag557.xml"/><Relationship Id="rId27" Type="http://schemas.openxmlformats.org/officeDocument/2006/relationships/slideLayout" Target="../slideLayouts/slideLayout72.xml"/><Relationship Id="rId30" Type="http://schemas.openxmlformats.org/officeDocument/2006/relationships/hyperlink" Target="https://www.gov.uk/government/statistics/measuring-tax-gaps/1-tax-gaps-summary#tax-gap-by-customer-group" TargetMode="External"/></Relationships>
</file>

<file path=ppt/slides/_rels/slide5.xml.rels><?xml version="1.0" encoding="UTF-8" standalone="yes"?>
<Relationships xmlns="http://schemas.openxmlformats.org/package/2006/relationships"><Relationship Id="rId8" Type="http://schemas.openxmlformats.org/officeDocument/2006/relationships/tags" Target="../tags/tag569.xml"/><Relationship Id="rId13" Type="http://schemas.openxmlformats.org/officeDocument/2006/relationships/tags" Target="../tags/tag574.xml"/><Relationship Id="rId18" Type="http://schemas.openxmlformats.org/officeDocument/2006/relationships/tags" Target="../tags/tag579.xml"/><Relationship Id="rId3" Type="http://schemas.openxmlformats.org/officeDocument/2006/relationships/tags" Target="../tags/tag564.xml"/><Relationship Id="rId21" Type="http://schemas.openxmlformats.org/officeDocument/2006/relationships/tags" Target="../tags/tag582.xml"/><Relationship Id="rId7" Type="http://schemas.openxmlformats.org/officeDocument/2006/relationships/tags" Target="../tags/tag568.xml"/><Relationship Id="rId12" Type="http://schemas.openxmlformats.org/officeDocument/2006/relationships/tags" Target="../tags/tag573.xml"/><Relationship Id="rId17" Type="http://schemas.openxmlformats.org/officeDocument/2006/relationships/tags" Target="../tags/tag578.xml"/><Relationship Id="rId25" Type="http://schemas.openxmlformats.org/officeDocument/2006/relationships/chart" Target="../charts/chart1.xml"/><Relationship Id="rId2" Type="http://schemas.openxmlformats.org/officeDocument/2006/relationships/tags" Target="../tags/tag563.xml"/><Relationship Id="rId16" Type="http://schemas.openxmlformats.org/officeDocument/2006/relationships/tags" Target="../tags/tag577.xml"/><Relationship Id="rId20" Type="http://schemas.openxmlformats.org/officeDocument/2006/relationships/tags" Target="../tags/tag581.xml"/><Relationship Id="rId1" Type="http://schemas.openxmlformats.org/officeDocument/2006/relationships/tags" Target="../tags/tag562.xml"/><Relationship Id="rId6" Type="http://schemas.openxmlformats.org/officeDocument/2006/relationships/tags" Target="../tags/tag567.xml"/><Relationship Id="rId11" Type="http://schemas.openxmlformats.org/officeDocument/2006/relationships/tags" Target="../tags/tag572.xml"/><Relationship Id="rId24" Type="http://schemas.openxmlformats.org/officeDocument/2006/relationships/slideLayout" Target="../slideLayouts/slideLayout72.xml"/><Relationship Id="rId5" Type="http://schemas.openxmlformats.org/officeDocument/2006/relationships/tags" Target="../tags/tag566.xml"/><Relationship Id="rId15" Type="http://schemas.openxmlformats.org/officeDocument/2006/relationships/tags" Target="../tags/tag576.xml"/><Relationship Id="rId23" Type="http://schemas.openxmlformats.org/officeDocument/2006/relationships/tags" Target="../tags/tag584.xml"/><Relationship Id="rId10" Type="http://schemas.openxmlformats.org/officeDocument/2006/relationships/tags" Target="../tags/tag571.xml"/><Relationship Id="rId19" Type="http://schemas.openxmlformats.org/officeDocument/2006/relationships/tags" Target="../tags/tag580.xml"/><Relationship Id="rId4" Type="http://schemas.openxmlformats.org/officeDocument/2006/relationships/tags" Target="../tags/tag565.xml"/><Relationship Id="rId9" Type="http://schemas.openxmlformats.org/officeDocument/2006/relationships/tags" Target="../tags/tag570.xml"/><Relationship Id="rId14" Type="http://schemas.openxmlformats.org/officeDocument/2006/relationships/tags" Target="../tags/tag575.xml"/><Relationship Id="rId22" Type="http://schemas.openxmlformats.org/officeDocument/2006/relationships/tags" Target="../tags/tag583.xml"/></Relationships>
</file>

<file path=ppt/slides/_rels/slide6.xml.rels><?xml version="1.0" encoding="UTF-8" standalone="yes"?>
<Relationships xmlns="http://schemas.openxmlformats.org/package/2006/relationships"><Relationship Id="rId8" Type="http://schemas.openxmlformats.org/officeDocument/2006/relationships/tags" Target="../tags/tag592.xml"/><Relationship Id="rId13" Type="http://schemas.openxmlformats.org/officeDocument/2006/relationships/tags" Target="../tags/tag597.xml"/><Relationship Id="rId18" Type="http://schemas.openxmlformats.org/officeDocument/2006/relationships/tags" Target="../tags/tag602.xml"/><Relationship Id="rId26" Type="http://schemas.openxmlformats.org/officeDocument/2006/relationships/tags" Target="../tags/tag610.xml"/><Relationship Id="rId3" Type="http://schemas.openxmlformats.org/officeDocument/2006/relationships/tags" Target="../tags/tag587.xml"/><Relationship Id="rId21" Type="http://schemas.openxmlformats.org/officeDocument/2006/relationships/tags" Target="../tags/tag605.xml"/><Relationship Id="rId7" Type="http://schemas.openxmlformats.org/officeDocument/2006/relationships/tags" Target="../tags/tag591.xml"/><Relationship Id="rId12" Type="http://schemas.openxmlformats.org/officeDocument/2006/relationships/tags" Target="../tags/tag596.xml"/><Relationship Id="rId17" Type="http://schemas.openxmlformats.org/officeDocument/2006/relationships/tags" Target="../tags/tag601.xml"/><Relationship Id="rId25" Type="http://schemas.openxmlformats.org/officeDocument/2006/relationships/tags" Target="../tags/tag609.xml"/><Relationship Id="rId2" Type="http://schemas.openxmlformats.org/officeDocument/2006/relationships/tags" Target="../tags/tag586.xml"/><Relationship Id="rId16" Type="http://schemas.openxmlformats.org/officeDocument/2006/relationships/tags" Target="../tags/tag600.xml"/><Relationship Id="rId20" Type="http://schemas.openxmlformats.org/officeDocument/2006/relationships/tags" Target="../tags/tag604.xml"/><Relationship Id="rId1" Type="http://schemas.openxmlformats.org/officeDocument/2006/relationships/tags" Target="../tags/tag585.xml"/><Relationship Id="rId6" Type="http://schemas.openxmlformats.org/officeDocument/2006/relationships/tags" Target="../tags/tag590.xml"/><Relationship Id="rId11" Type="http://schemas.openxmlformats.org/officeDocument/2006/relationships/tags" Target="../tags/tag595.xml"/><Relationship Id="rId24" Type="http://schemas.openxmlformats.org/officeDocument/2006/relationships/tags" Target="../tags/tag608.xml"/><Relationship Id="rId5" Type="http://schemas.openxmlformats.org/officeDocument/2006/relationships/tags" Target="../tags/tag589.xml"/><Relationship Id="rId15" Type="http://schemas.openxmlformats.org/officeDocument/2006/relationships/tags" Target="../tags/tag599.xml"/><Relationship Id="rId23" Type="http://schemas.openxmlformats.org/officeDocument/2006/relationships/tags" Target="../tags/tag607.xml"/><Relationship Id="rId28" Type="http://schemas.openxmlformats.org/officeDocument/2006/relationships/slideLayout" Target="../slideLayouts/slideLayout72.xml"/><Relationship Id="rId10" Type="http://schemas.openxmlformats.org/officeDocument/2006/relationships/tags" Target="../tags/tag594.xml"/><Relationship Id="rId19" Type="http://schemas.openxmlformats.org/officeDocument/2006/relationships/tags" Target="../tags/tag603.xml"/><Relationship Id="rId4" Type="http://schemas.openxmlformats.org/officeDocument/2006/relationships/tags" Target="../tags/tag588.xml"/><Relationship Id="rId9" Type="http://schemas.openxmlformats.org/officeDocument/2006/relationships/tags" Target="../tags/tag593.xml"/><Relationship Id="rId14" Type="http://schemas.openxmlformats.org/officeDocument/2006/relationships/tags" Target="../tags/tag598.xml"/><Relationship Id="rId22" Type="http://schemas.openxmlformats.org/officeDocument/2006/relationships/tags" Target="../tags/tag606.xml"/><Relationship Id="rId27" Type="http://schemas.openxmlformats.org/officeDocument/2006/relationships/tags" Target="../tags/tag611.xml"/></Relationships>
</file>

<file path=ppt/slides/_rels/slide7.xml.rels><?xml version="1.0" encoding="UTF-8" standalone="yes"?>
<Relationships xmlns="http://schemas.openxmlformats.org/package/2006/relationships"><Relationship Id="rId3" Type="http://schemas.openxmlformats.org/officeDocument/2006/relationships/tags" Target="../tags/tag614.xml"/><Relationship Id="rId2" Type="http://schemas.openxmlformats.org/officeDocument/2006/relationships/tags" Target="../tags/tag613.xml"/><Relationship Id="rId1" Type="http://schemas.openxmlformats.org/officeDocument/2006/relationships/tags" Target="../tags/tag612.xml"/><Relationship Id="rId6" Type="http://schemas.openxmlformats.org/officeDocument/2006/relationships/image" Target="../media/image21.jpg"/><Relationship Id="rId5" Type="http://schemas.openxmlformats.org/officeDocument/2006/relationships/notesSlide" Target="../notesSlides/notesSlide2.xml"/><Relationship Id="rId4"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3" Type="http://schemas.openxmlformats.org/officeDocument/2006/relationships/tags" Target="../tags/tag627.xml"/><Relationship Id="rId18" Type="http://schemas.openxmlformats.org/officeDocument/2006/relationships/tags" Target="../tags/tag632.xml"/><Relationship Id="rId26" Type="http://schemas.openxmlformats.org/officeDocument/2006/relationships/tags" Target="../tags/tag640.xml"/><Relationship Id="rId39" Type="http://schemas.openxmlformats.org/officeDocument/2006/relationships/tags" Target="../tags/tag653.xml"/><Relationship Id="rId21" Type="http://schemas.openxmlformats.org/officeDocument/2006/relationships/tags" Target="../tags/tag635.xml"/><Relationship Id="rId34" Type="http://schemas.openxmlformats.org/officeDocument/2006/relationships/tags" Target="../tags/tag648.xml"/><Relationship Id="rId42" Type="http://schemas.openxmlformats.org/officeDocument/2006/relationships/tags" Target="../tags/tag656.xml"/><Relationship Id="rId47" Type="http://schemas.openxmlformats.org/officeDocument/2006/relationships/image" Target="../media/image22.jpg"/><Relationship Id="rId7" Type="http://schemas.openxmlformats.org/officeDocument/2006/relationships/tags" Target="../tags/tag621.xml"/><Relationship Id="rId2" Type="http://schemas.openxmlformats.org/officeDocument/2006/relationships/tags" Target="../tags/tag616.xml"/><Relationship Id="rId16" Type="http://schemas.openxmlformats.org/officeDocument/2006/relationships/tags" Target="../tags/tag630.xml"/><Relationship Id="rId29" Type="http://schemas.openxmlformats.org/officeDocument/2006/relationships/tags" Target="../tags/tag643.xml"/><Relationship Id="rId1" Type="http://schemas.openxmlformats.org/officeDocument/2006/relationships/tags" Target="../tags/tag615.xml"/><Relationship Id="rId6" Type="http://schemas.openxmlformats.org/officeDocument/2006/relationships/tags" Target="../tags/tag620.xml"/><Relationship Id="rId11" Type="http://schemas.openxmlformats.org/officeDocument/2006/relationships/tags" Target="../tags/tag625.xml"/><Relationship Id="rId24" Type="http://schemas.openxmlformats.org/officeDocument/2006/relationships/tags" Target="../tags/tag638.xml"/><Relationship Id="rId32" Type="http://schemas.openxmlformats.org/officeDocument/2006/relationships/tags" Target="../tags/tag646.xml"/><Relationship Id="rId37" Type="http://schemas.openxmlformats.org/officeDocument/2006/relationships/tags" Target="../tags/tag651.xml"/><Relationship Id="rId40" Type="http://schemas.openxmlformats.org/officeDocument/2006/relationships/tags" Target="../tags/tag654.xml"/><Relationship Id="rId45" Type="http://schemas.openxmlformats.org/officeDocument/2006/relationships/slideLayout" Target="../slideLayouts/slideLayout35.xml"/><Relationship Id="rId5" Type="http://schemas.openxmlformats.org/officeDocument/2006/relationships/tags" Target="../tags/tag619.xml"/><Relationship Id="rId15" Type="http://schemas.openxmlformats.org/officeDocument/2006/relationships/tags" Target="../tags/tag629.xml"/><Relationship Id="rId23" Type="http://schemas.openxmlformats.org/officeDocument/2006/relationships/tags" Target="../tags/tag637.xml"/><Relationship Id="rId28" Type="http://schemas.openxmlformats.org/officeDocument/2006/relationships/tags" Target="../tags/tag642.xml"/><Relationship Id="rId36" Type="http://schemas.openxmlformats.org/officeDocument/2006/relationships/tags" Target="../tags/tag650.xml"/><Relationship Id="rId10" Type="http://schemas.openxmlformats.org/officeDocument/2006/relationships/tags" Target="../tags/tag624.xml"/><Relationship Id="rId19" Type="http://schemas.openxmlformats.org/officeDocument/2006/relationships/tags" Target="../tags/tag633.xml"/><Relationship Id="rId31" Type="http://schemas.openxmlformats.org/officeDocument/2006/relationships/tags" Target="../tags/tag645.xml"/><Relationship Id="rId44" Type="http://schemas.openxmlformats.org/officeDocument/2006/relationships/tags" Target="../tags/tag658.xml"/><Relationship Id="rId4" Type="http://schemas.openxmlformats.org/officeDocument/2006/relationships/tags" Target="../tags/tag618.xml"/><Relationship Id="rId9" Type="http://schemas.openxmlformats.org/officeDocument/2006/relationships/tags" Target="../tags/tag623.xml"/><Relationship Id="rId14" Type="http://schemas.openxmlformats.org/officeDocument/2006/relationships/tags" Target="../tags/tag628.xml"/><Relationship Id="rId22" Type="http://schemas.openxmlformats.org/officeDocument/2006/relationships/tags" Target="../tags/tag636.xml"/><Relationship Id="rId27" Type="http://schemas.openxmlformats.org/officeDocument/2006/relationships/tags" Target="../tags/tag641.xml"/><Relationship Id="rId30" Type="http://schemas.openxmlformats.org/officeDocument/2006/relationships/tags" Target="../tags/tag644.xml"/><Relationship Id="rId35" Type="http://schemas.openxmlformats.org/officeDocument/2006/relationships/tags" Target="../tags/tag649.xml"/><Relationship Id="rId43" Type="http://schemas.openxmlformats.org/officeDocument/2006/relationships/tags" Target="../tags/tag657.xml"/><Relationship Id="rId8" Type="http://schemas.openxmlformats.org/officeDocument/2006/relationships/tags" Target="../tags/tag622.xml"/><Relationship Id="rId3" Type="http://schemas.openxmlformats.org/officeDocument/2006/relationships/tags" Target="../tags/tag617.xml"/><Relationship Id="rId12" Type="http://schemas.openxmlformats.org/officeDocument/2006/relationships/tags" Target="../tags/tag626.xml"/><Relationship Id="rId17" Type="http://schemas.openxmlformats.org/officeDocument/2006/relationships/tags" Target="../tags/tag631.xml"/><Relationship Id="rId25" Type="http://schemas.openxmlformats.org/officeDocument/2006/relationships/tags" Target="../tags/tag639.xml"/><Relationship Id="rId33" Type="http://schemas.openxmlformats.org/officeDocument/2006/relationships/tags" Target="../tags/tag647.xml"/><Relationship Id="rId38" Type="http://schemas.openxmlformats.org/officeDocument/2006/relationships/tags" Target="../tags/tag652.xml"/><Relationship Id="rId46" Type="http://schemas.openxmlformats.org/officeDocument/2006/relationships/notesSlide" Target="../notesSlides/notesSlide3.xml"/><Relationship Id="rId20" Type="http://schemas.openxmlformats.org/officeDocument/2006/relationships/tags" Target="../tags/tag634.xml"/><Relationship Id="rId41" Type="http://schemas.openxmlformats.org/officeDocument/2006/relationships/tags" Target="../tags/tag655.xml"/></Relationships>
</file>

<file path=ppt/slides/_rels/slide9.xml.rels><?xml version="1.0" encoding="UTF-8" standalone="yes"?>
<Relationships xmlns="http://schemas.openxmlformats.org/package/2006/relationships"><Relationship Id="rId3" Type="http://schemas.openxmlformats.org/officeDocument/2006/relationships/tags" Target="../tags/tag661.xml"/><Relationship Id="rId7" Type="http://schemas.openxmlformats.org/officeDocument/2006/relationships/image" Target="../media/image23.png"/><Relationship Id="rId2" Type="http://schemas.openxmlformats.org/officeDocument/2006/relationships/tags" Target="../tags/tag660.xml"/><Relationship Id="rId1" Type="http://schemas.openxmlformats.org/officeDocument/2006/relationships/tags" Target="../tags/tag659.xml"/><Relationship Id="rId6" Type="http://schemas.openxmlformats.org/officeDocument/2006/relationships/notesSlide" Target="../notesSlides/notesSlide4.xml"/><Relationship Id="rId5" Type="http://schemas.openxmlformats.org/officeDocument/2006/relationships/slideLayout" Target="../slideLayouts/slideLayout35.xml"/><Relationship Id="rId4" Type="http://schemas.openxmlformats.org/officeDocument/2006/relationships/tags" Target="../tags/tag662.xml"/></Relationships>
</file>

<file path=ppt/slides/slide1.xml><?xml version="1.0" encoding="utf-8"?>
<p:sld xmlns:a="http://schemas.openxmlformats.org/drawingml/2006/main" xmlns:r="http://schemas.openxmlformats.org/officeDocument/2006/relationships" xmlns:p="http://schemas.openxmlformats.org/presentationml/2006/main">
  <p:cSld name="Images and white text">
    <p:bg>
      <p:bgPr>
        <a:solidFill>
          <a:schemeClr val="bg2"/>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E2AA8BDC-9E00-51D1-8283-3A5C2E00FB34}"/>
              </a:ext>
            </a:extLst>
          </p:cNvPr>
          <p:cNvSpPr>
            <a:spLocks noChangeAspect="1"/>
          </p:cNvSpPr>
          <p:nvPr>
            <p:custDataLst>
              <p:tags r:id="rId2"/>
            </p:custDataLst>
          </p:nvPr>
        </p:nvSpPr>
        <p:spPr>
          <a:xfrm>
            <a:off x="325404" y="1901801"/>
            <a:ext cx="11866596" cy="4956199"/>
          </a:xfrm>
          <a:custGeom>
            <a:avLst/>
            <a:gdLst>
              <a:gd name="connsiteX0" fmla="*/ 1183633 w 11866596"/>
              <a:gd name="connsiteY0" fmla="*/ 4496092 h 4956199"/>
              <a:gd name="connsiteX1" fmla="*/ 1183633 w 11866596"/>
              <a:gd name="connsiteY1" fmla="*/ 4732772 h 4956199"/>
              <a:gd name="connsiteX2" fmla="*/ 1285066 w 11866596"/>
              <a:gd name="connsiteY2" fmla="*/ 4732772 h 4956199"/>
              <a:gd name="connsiteX3" fmla="*/ 1285066 w 11866596"/>
              <a:gd name="connsiteY3" fmla="*/ 4496092 h 4956199"/>
              <a:gd name="connsiteX4" fmla="*/ 168940 w 11866596"/>
              <a:gd name="connsiteY4" fmla="*/ 4495624 h 4956199"/>
              <a:gd name="connsiteX5" fmla="*/ 266630 w 11866596"/>
              <a:gd name="connsiteY5" fmla="*/ 4495624 h 4956199"/>
              <a:gd name="connsiteX6" fmla="*/ 266630 w 11866596"/>
              <a:gd name="connsiteY6" fmla="*/ 4732420 h 4956199"/>
              <a:gd name="connsiteX7" fmla="*/ 451014 w 11866596"/>
              <a:gd name="connsiteY7" fmla="*/ 4732420 h 4956199"/>
              <a:gd name="connsiteX8" fmla="*/ 451014 w 11866596"/>
              <a:gd name="connsiteY8" fmla="*/ 4956199 h 4956199"/>
              <a:gd name="connsiteX9" fmla="*/ 0 w 11866596"/>
              <a:gd name="connsiteY9" fmla="*/ 4956199 h 4956199"/>
              <a:gd name="connsiteX10" fmla="*/ 0 w 11866596"/>
              <a:gd name="connsiteY10" fmla="*/ 4732420 h 4956199"/>
              <a:gd name="connsiteX11" fmla="*/ 168940 w 11866596"/>
              <a:gd name="connsiteY11" fmla="*/ 4732420 h 4956199"/>
              <a:gd name="connsiteX12" fmla="*/ 2994705 w 11866596"/>
              <a:gd name="connsiteY12" fmla="*/ 3787340 h 4956199"/>
              <a:gd name="connsiteX13" fmla="*/ 2994705 w 11866596"/>
              <a:gd name="connsiteY13" fmla="*/ 4024137 h 4956199"/>
              <a:gd name="connsiteX14" fmla="*/ 3096138 w 11866596"/>
              <a:gd name="connsiteY14" fmla="*/ 4024137 h 4956199"/>
              <a:gd name="connsiteX15" fmla="*/ 3096138 w 11866596"/>
              <a:gd name="connsiteY15" fmla="*/ 3787340 h 4956199"/>
              <a:gd name="connsiteX16" fmla="*/ 1729762 w 11866596"/>
              <a:gd name="connsiteY16" fmla="*/ 3786054 h 4956199"/>
              <a:gd name="connsiteX17" fmla="*/ 1910167 w 11866596"/>
              <a:gd name="connsiteY17" fmla="*/ 3786054 h 4956199"/>
              <a:gd name="connsiteX18" fmla="*/ 1910167 w 11866596"/>
              <a:gd name="connsiteY18" fmla="*/ 4022850 h 4956199"/>
              <a:gd name="connsiteX19" fmla="*/ 1729762 w 11866596"/>
              <a:gd name="connsiteY19" fmla="*/ 4022850 h 4956199"/>
              <a:gd name="connsiteX20" fmla="*/ 3432496 w 11866596"/>
              <a:gd name="connsiteY20" fmla="*/ 3549258 h 4956199"/>
              <a:gd name="connsiteX21" fmla="*/ 3432496 w 11866596"/>
              <a:gd name="connsiteY21" fmla="*/ 3549491 h 4956199"/>
              <a:gd name="connsiteX22" fmla="*/ 3432263 w 11866596"/>
              <a:gd name="connsiteY22" fmla="*/ 3549842 h 4956199"/>
              <a:gd name="connsiteX23" fmla="*/ 3432263 w 11866596"/>
              <a:gd name="connsiteY23" fmla="*/ 3787340 h 4956199"/>
              <a:gd name="connsiteX24" fmla="*/ 3532878 w 11866596"/>
              <a:gd name="connsiteY24" fmla="*/ 3787340 h 4956199"/>
              <a:gd name="connsiteX25" fmla="*/ 3532878 w 11866596"/>
              <a:gd name="connsiteY25" fmla="*/ 3549258 h 4956199"/>
              <a:gd name="connsiteX26" fmla="*/ 4032796 w 11866596"/>
              <a:gd name="connsiteY26" fmla="*/ 3549140 h 4956199"/>
              <a:gd name="connsiteX27" fmla="*/ 4032796 w 11866596"/>
              <a:gd name="connsiteY27" fmla="*/ 3785936 h 4956199"/>
              <a:gd name="connsiteX28" fmla="*/ 4213201 w 11866596"/>
              <a:gd name="connsiteY28" fmla="*/ 3785936 h 4956199"/>
              <a:gd name="connsiteX29" fmla="*/ 4213201 w 11866596"/>
              <a:gd name="connsiteY29" fmla="*/ 3549140 h 4956199"/>
              <a:gd name="connsiteX30" fmla="*/ 5905171 w 11866596"/>
              <a:gd name="connsiteY30" fmla="*/ 2838399 h 4956199"/>
              <a:gd name="connsiteX31" fmla="*/ 5905171 w 11866596"/>
              <a:gd name="connsiteY31" fmla="*/ 3075196 h 4956199"/>
              <a:gd name="connsiteX32" fmla="*/ 6006606 w 11866596"/>
              <a:gd name="connsiteY32" fmla="*/ 3075196 h 4956199"/>
              <a:gd name="connsiteX33" fmla="*/ 6006606 w 11866596"/>
              <a:gd name="connsiteY33" fmla="*/ 2838399 h 4956199"/>
              <a:gd name="connsiteX34" fmla="*/ 4785653 w 11866596"/>
              <a:gd name="connsiteY34" fmla="*/ 2602188 h 4956199"/>
              <a:gd name="connsiteX35" fmla="*/ 5236666 w 11866596"/>
              <a:gd name="connsiteY35" fmla="*/ 2602188 h 4956199"/>
              <a:gd name="connsiteX36" fmla="*/ 5236666 w 11866596"/>
              <a:gd name="connsiteY36" fmla="*/ 2838984 h 4956199"/>
              <a:gd name="connsiteX37" fmla="*/ 4785653 w 11866596"/>
              <a:gd name="connsiteY37" fmla="*/ 2838984 h 4956199"/>
              <a:gd name="connsiteX38" fmla="*/ 4503814 w 11866596"/>
              <a:gd name="connsiteY38" fmla="*/ 2602188 h 4956199"/>
              <a:gd name="connsiteX39" fmla="*/ 4684220 w 11866596"/>
              <a:gd name="connsiteY39" fmla="*/ 2602188 h 4956199"/>
              <a:gd name="connsiteX40" fmla="*/ 4684220 w 11866596"/>
              <a:gd name="connsiteY40" fmla="*/ 2838984 h 4956199"/>
              <a:gd name="connsiteX41" fmla="*/ 4503814 w 11866596"/>
              <a:gd name="connsiteY41" fmla="*/ 2838984 h 4956199"/>
              <a:gd name="connsiteX42" fmla="*/ 7458856 w 11866596"/>
              <a:gd name="connsiteY42" fmla="*/ 2365392 h 4956199"/>
              <a:gd name="connsiteX43" fmla="*/ 7458856 w 11866596"/>
              <a:gd name="connsiteY43" fmla="*/ 2602188 h 4956199"/>
              <a:gd name="connsiteX44" fmla="*/ 7560289 w 11866596"/>
              <a:gd name="connsiteY44" fmla="*/ 2602188 h 4956199"/>
              <a:gd name="connsiteX45" fmla="*/ 7560289 w 11866596"/>
              <a:gd name="connsiteY45" fmla="*/ 2365392 h 4956199"/>
              <a:gd name="connsiteX46" fmla="*/ 7685707 w 11866596"/>
              <a:gd name="connsiteY46" fmla="*/ 2128595 h 4956199"/>
              <a:gd name="connsiteX47" fmla="*/ 7685707 w 11866596"/>
              <a:gd name="connsiteY47" fmla="*/ 2365392 h 4956199"/>
              <a:gd name="connsiteX48" fmla="*/ 7866113 w 11866596"/>
              <a:gd name="connsiteY48" fmla="*/ 2365392 h 4956199"/>
              <a:gd name="connsiteX49" fmla="*/ 7866113 w 11866596"/>
              <a:gd name="connsiteY49" fmla="*/ 2128595 h 4956199"/>
              <a:gd name="connsiteX50" fmla="*/ 9186277 w 11866596"/>
              <a:gd name="connsiteY50" fmla="*/ 1657342 h 4956199"/>
              <a:gd name="connsiteX51" fmla="*/ 9186277 w 11866596"/>
              <a:gd name="connsiteY51" fmla="*/ 1891915 h 4956199"/>
              <a:gd name="connsiteX52" fmla="*/ 9350770 w 11866596"/>
              <a:gd name="connsiteY52" fmla="*/ 1891915 h 4956199"/>
              <a:gd name="connsiteX53" fmla="*/ 9350770 w 11866596"/>
              <a:gd name="connsiteY53" fmla="*/ 1657342 h 4956199"/>
              <a:gd name="connsiteX54" fmla="*/ 8711748 w 11866596"/>
              <a:gd name="connsiteY54" fmla="*/ 1420546 h 4956199"/>
              <a:gd name="connsiteX55" fmla="*/ 8711748 w 11866596"/>
              <a:gd name="connsiteY55" fmla="*/ 1655119 h 4956199"/>
              <a:gd name="connsiteX56" fmla="*/ 8813181 w 11866596"/>
              <a:gd name="connsiteY56" fmla="*/ 1655119 h 4956199"/>
              <a:gd name="connsiteX57" fmla="*/ 8813181 w 11866596"/>
              <a:gd name="connsiteY57" fmla="*/ 1420546 h 4956199"/>
              <a:gd name="connsiteX58" fmla="*/ 7978895 w 11866596"/>
              <a:gd name="connsiteY58" fmla="*/ 1420546 h 4956199"/>
              <a:gd name="connsiteX59" fmla="*/ 8159301 w 11866596"/>
              <a:gd name="connsiteY59" fmla="*/ 1420546 h 4956199"/>
              <a:gd name="connsiteX60" fmla="*/ 8159301 w 11866596"/>
              <a:gd name="connsiteY60" fmla="*/ 1657342 h 4956199"/>
              <a:gd name="connsiteX61" fmla="*/ 7978895 w 11866596"/>
              <a:gd name="connsiteY61" fmla="*/ 1657342 h 4956199"/>
              <a:gd name="connsiteX62" fmla="*/ 11177285 w 11866596"/>
              <a:gd name="connsiteY62" fmla="*/ 710273 h 4956199"/>
              <a:gd name="connsiteX63" fmla="*/ 11177285 w 11866596"/>
              <a:gd name="connsiteY63" fmla="*/ 946953 h 4956199"/>
              <a:gd name="connsiteX64" fmla="*/ 11278720 w 11866596"/>
              <a:gd name="connsiteY64" fmla="*/ 946953 h 4956199"/>
              <a:gd name="connsiteX65" fmla="*/ 11278720 w 11866596"/>
              <a:gd name="connsiteY65" fmla="*/ 710273 h 4956199"/>
              <a:gd name="connsiteX66" fmla="*/ 10472044 w 11866596"/>
              <a:gd name="connsiteY66" fmla="*/ 710273 h 4956199"/>
              <a:gd name="connsiteX67" fmla="*/ 10472044 w 11866596"/>
              <a:gd name="connsiteY67" fmla="*/ 946953 h 4956199"/>
              <a:gd name="connsiteX68" fmla="*/ 10573478 w 11866596"/>
              <a:gd name="connsiteY68" fmla="*/ 946953 h 4956199"/>
              <a:gd name="connsiteX69" fmla="*/ 10573478 w 11866596"/>
              <a:gd name="connsiteY69" fmla="*/ 710273 h 4956199"/>
              <a:gd name="connsiteX70" fmla="*/ 11587116 w 11866596"/>
              <a:gd name="connsiteY70" fmla="*/ 236913 h 4956199"/>
              <a:gd name="connsiteX71" fmla="*/ 11587116 w 11866596"/>
              <a:gd name="connsiteY71" fmla="*/ 473593 h 4956199"/>
              <a:gd name="connsiteX72" fmla="*/ 11688550 w 11866596"/>
              <a:gd name="connsiteY72" fmla="*/ 473593 h 4956199"/>
              <a:gd name="connsiteX73" fmla="*/ 11688550 w 11866596"/>
              <a:gd name="connsiteY73" fmla="*/ 236913 h 4956199"/>
              <a:gd name="connsiteX74" fmla="*/ 10955699 w 11866596"/>
              <a:gd name="connsiteY74" fmla="*/ 0 h 4956199"/>
              <a:gd name="connsiteX75" fmla="*/ 11866596 w 11866596"/>
              <a:gd name="connsiteY75" fmla="*/ 0 h 4956199"/>
              <a:gd name="connsiteX76" fmla="*/ 11866596 w 11866596"/>
              <a:gd name="connsiteY76" fmla="*/ 4956199 h 4956199"/>
              <a:gd name="connsiteX77" fmla="*/ 552448 w 11866596"/>
              <a:gd name="connsiteY77" fmla="*/ 4956199 h 4956199"/>
              <a:gd name="connsiteX78" fmla="*/ 552448 w 11866596"/>
              <a:gd name="connsiteY78" fmla="*/ 4732420 h 4956199"/>
              <a:gd name="connsiteX79" fmla="*/ 732853 w 11866596"/>
              <a:gd name="connsiteY79" fmla="*/ 4732420 h 4956199"/>
              <a:gd name="connsiteX80" fmla="*/ 732853 w 11866596"/>
              <a:gd name="connsiteY80" fmla="*/ 4495740 h 4956199"/>
              <a:gd name="connsiteX81" fmla="*/ 552448 w 11866596"/>
              <a:gd name="connsiteY81" fmla="*/ 4495740 h 4956199"/>
              <a:gd name="connsiteX82" fmla="*/ 552448 w 11866596"/>
              <a:gd name="connsiteY82" fmla="*/ 4258944 h 4956199"/>
              <a:gd name="connsiteX83" fmla="*/ 1388957 w 11866596"/>
              <a:gd name="connsiteY83" fmla="*/ 4258944 h 4956199"/>
              <a:gd name="connsiteX84" fmla="*/ 1388957 w 11866596"/>
              <a:gd name="connsiteY84" fmla="*/ 4022850 h 4956199"/>
              <a:gd name="connsiteX85" fmla="*/ 1729762 w 11866596"/>
              <a:gd name="connsiteY85" fmla="*/ 4022850 h 4956199"/>
              <a:gd name="connsiteX86" fmla="*/ 1729762 w 11866596"/>
              <a:gd name="connsiteY86" fmla="*/ 4259179 h 4956199"/>
              <a:gd name="connsiteX87" fmla="*/ 2011601 w 11866596"/>
              <a:gd name="connsiteY87" fmla="*/ 4259179 h 4956199"/>
              <a:gd name="connsiteX88" fmla="*/ 2011601 w 11866596"/>
              <a:gd name="connsiteY88" fmla="*/ 3786054 h 4956199"/>
              <a:gd name="connsiteX89" fmla="*/ 2462614 w 11866596"/>
              <a:gd name="connsiteY89" fmla="*/ 3786054 h 4956199"/>
              <a:gd name="connsiteX90" fmla="*/ 2558550 w 11866596"/>
              <a:gd name="connsiteY90" fmla="*/ 3786054 h 4956199"/>
              <a:gd name="connsiteX91" fmla="*/ 2558550 w 11866596"/>
              <a:gd name="connsiteY91" fmla="*/ 3548789 h 4956199"/>
              <a:gd name="connsiteX92" fmla="*/ 2975517 w 11866596"/>
              <a:gd name="connsiteY92" fmla="*/ 3548789 h 4956199"/>
              <a:gd name="connsiteX93" fmla="*/ 2975517 w 11866596"/>
              <a:gd name="connsiteY93" fmla="*/ 3311993 h 4956199"/>
              <a:gd name="connsiteX94" fmla="*/ 3161772 w 11866596"/>
              <a:gd name="connsiteY94" fmla="*/ 3311993 h 4956199"/>
              <a:gd name="connsiteX95" fmla="*/ 3161772 w 11866596"/>
              <a:gd name="connsiteY95" fmla="*/ 3074728 h 4956199"/>
              <a:gd name="connsiteX96" fmla="*/ 3263323 w 11866596"/>
              <a:gd name="connsiteY96" fmla="*/ 3074728 h 4956199"/>
              <a:gd name="connsiteX97" fmla="*/ 3263323 w 11866596"/>
              <a:gd name="connsiteY97" fmla="*/ 3311993 h 4956199"/>
              <a:gd name="connsiteX98" fmla="*/ 3713283 w 11866596"/>
              <a:gd name="connsiteY98" fmla="*/ 3311993 h 4956199"/>
              <a:gd name="connsiteX99" fmla="*/ 3713283 w 11866596"/>
              <a:gd name="connsiteY99" fmla="*/ 3548789 h 4956199"/>
              <a:gd name="connsiteX100" fmla="*/ 3813898 w 11866596"/>
              <a:gd name="connsiteY100" fmla="*/ 3548789 h 4956199"/>
              <a:gd name="connsiteX101" fmla="*/ 3813898 w 11866596"/>
              <a:gd name="connsiteY101" fmla="*/ 3311993 h 4956199"/>
              <a:gd name="connsiteX102" fmla="*/ 4023201 w 11866596"/>
              <a:gd name="connsiteY102" fmla="*/ 3311993 h 4956199"/>
              <a:gd name="connsiteX103" fmla="*/ 4023201 w 11866596"/>
              <a:gd name="connsiteY103" fmla="*/ 3074728 h 4956199"/>
              <a:gd name="connsiteX104" fmla="*/ 4605248 w 11866596"/>
              <a:gd name="connsiteY104" fmla="*/ 3074728 h 4956199"/>
              <a:gd name="connsiteX105" fmla="*/ 4605248 w 11866596"/>
              <a:gd name="connsiteY105" fmla="*/ 3311993 h 4956199"/>
              <a:gd name="connsiteX106" fmla="*/ 5074746 w 11866596"/>
              <a:gd name="connsiteY106" fmla="*/ 3311993 h 4956199"/>
              <a:gd name="connsiteX107" fmla="*/ 5074746 w 11866596"/>
              <a:gd name="connsiteY107" fmla="*/ 3075196 h 4956199"/>
              <a:gd name="connsiteX108" fmla="*/ 5531609 w 11866596"/>
              <a:gd name="connsiteY108" fmla="*/ 3075196 h 4956199"/>
              <a:gd name="connsiteX109" fmla="*/ 5531609 w 11866596"/>
              <a:gd name="connsiteY109" fmla="*/ 2838399 h 4956199"/>
              <a:gd name="connsiteX110" fmla="*/ 5338101 w 11866596"/>
              <a:gd name="connsiteY110" fmla="*/ 2838399 h 4956199"/>
              <a:gd name="connsiteX111" fmla="*/ 5338101 w 11866596"/>
              <a:gd name="connsiteY111" fmla="*/ 2601603 h 4956199"/>
              <a:gd name="connsiteX112" fmla="*/ 6078206 w 11866596"/>
              <a:gd name="connsiteY112" fmla="*/ 2601603 h 4956199"/>
              <a:gd name="connsiteX113" fmla="*/ 6078206 w 11866596"/>
              <a:gd name="connsiteY113" fmla="*/ 2364807 h 4956199"/>
              <a:gd name="connsiteX114" fmla="*/ 6529218 w 11866596"/>
              <a:gd name="connsiteY114" fmla="*/ 2364807 h 4956199"/>
              <a:gd name="connsiteX115" fmla="*/ 6529218 w 11866596"/>
              <a:gd name="connsiteY115" fmla="*/ 2128011 h 4956199"/>
              <a:gd name="connsiteX116" fmla="*/ 6981051 w 11866596"/>
              <a:gd name="connsiteY116" fmla="*/ 2128011 h 4956199"/>
              <a:gd name="connsiteX117" fmla="*/ 6981051 w 11866596"/>
              <a:gd name="connsiteY117" fmla="*/ 2364807 h 4956199"/>
              <a:gd name="connsiteX118" fmla="*/ 7273302 w 11866596"/>
              <a:gd name="connsiteY118" fmla="*/ 2364807 h 4956199"/>
              <a:gd name="connsiteX119" fmla="*/ 7273302 w 11866596"/>
              <a:gd name="connsiteY119" fmla="*/ 1891915 h 4956199"/>
              <a:gd name="connsiteX120" fmla="*/ 7453708 w 11866596"/>
              <a:gd name="connsiteY120" fmla="*/ 1891915 h 4956199"/>
              <a:gd name="connsiteX121" fmla="*/ 7453708 w 11866596"/>
              <a:gd name="connsiteY121" fmla="*/ 2128712 h 4956199"/>
              <a:gd name="connsiteX122" fmla="*/ 7555141 w 11866596"/>
              <a:gd name="connsiteY122" fmla="*/ 2128712 h 4956199"/>
              <a:gd name="connsiteX123" fmla="*/ 7555141 w 11866596"/>
              <a:gd name="connsiteY123" fmla="*/ 1891915 h 4956199"/>
              <a:gd name="connsiteX124" fmla="*/ 8006155 w 11866596"/>
              <a:gd name="connsiteY124" fmla="*/ 1891915 h 4956199"/>
              <a:gd name="connsiteX125" fmla="*/ 8006155 w 11866596"/>
              <a:gd name="connsiteY125" fmla="*/ 2128712 h 4956199"/>
              <a:gd name="connsiteX126" fmla="*/ 8107589 w 11866596"/>
              <a:gd name="connsiteY126" fmla="*/ 2128712 h 4956199"/>
              <a:gd name="connsiteX127" fmla="*/ 8107589 w 11866596"/>
              <a:gd name="connsiteY127" fmla="*/ 1891915 h 4956199"/>
              <a:gd name="connsiteX128" fmla="*/ 8375973 w 11866596"/>
              <a:gd name="connsiteY128" fmla="*/ 1891915 h 4956199"/>
              <a:gd name="connsiteX129" fmla="*/ 8375973 w 11866596"/>
              <a:gd name="connsiteY129" fmla="*/ 1657342 h 4956199"/>
              <a:gd name="connsiteX130" fmla="*/ 8260851 w 11866596"/>
              <a:gd name="connsiteY130" fmla="*/ 1657342 h 4956199"/>
              <a:gd name="connsiteX131" fmla="*/ 8260851 w 11866596"/>
              <a:gd name="connsiteY131" fmla="*/ 1420546 h 4956199"/>
              <a:gd name="connsiteX132" fmla="*/ 8492968 w 11866596"/>
              <a:gd name="connsiteY132" fmla="*/ 1420546 h 4956199"/>
              <a:gd name="connsiteX133" fmla="*/ 8492968 w 11866596"/>
              <a:gd name="connsiteY133" fmla="*/ 1183749 h 4956199"/>
              <a:gd name="connsiteX134" fmla="*/ 8594402 w 11866596"/>
              <a:gd name="connsiteY134" fmla="*/ 1183749 h 4956199"/>
              <a:gd name="connsiteX135" fmla="*/ 8594402 w 11866596"/>
              <a:gd name="connsiteY135" fmla="*/ 1420546 h 4956199"/>
              <a:gd name="connsiteX136" fmla="*/ 8711163 w 11866596"/>
              <a:gd name="connsiteY136" fmla="*/ 1420546 h 4956199"/>
              <a:gd name="connsiteX137" fmla="*/ 8711163 w 11866596"/>
              <a:gd name="connsiteY137" fmla="*/ 1183749 h 4956199"/>
              <a:gd name="connsiteX138" fmla="*/ 9162175 w 11866596"/>
              <a:gd name="connsiteY138" fmla="*/ 1183749 h 4956199"/>
              <a:gd name="connsiteX139" fmla="*/ 9162175 w 11866596"/>
              <a:gd name="connsiteY139" fmla="*/ 1420546 h 4956199"/>
              <a:gd name="connsiteX140" fmla="*/ 9530590 w 11866596"/>
              <a:gd name="connsiteY140" fmla="*/ 1420546 h 4956199"/>
              <a:gd name="connsiteX141" fmla="*/ 9530590 w 11866596"/>
              <a:gd name="connsiteY141" fmla="*/ 1183749 h 4956199"/>
              <a:gd name="connsiteX142" fmla="*/ 9350888 w 11866596"/>
              <a:gd name="connsiteY142" fmla="*/ 1183749 h 4956199"/>
              <a:gd name="connsiteX143" fmla="*/ 9350888 w 11866596"/>
              <a:gd name="connsiteY143" fmla="*/ 946953 h 4956199"/>
              <a:gd name="connsiteX144" fmla="*/ 10021148 w 11866596"/>
              <a:gd name="connsiteY144" fmla="*/ 946953 h 4956199"/>
              <a:gd name="connsiteX145" fmla="*/ 10021148 w 11866596"/>
              <a:gd name="connsiteY145" fmla="*/ 710156 h 4956199"/>
              <a:gd name="connsiteX146" fmla="*/ 10403369 w 11866596"/>
              <a:gd name="connsiteY146" fmla="*/ 710156 h 4956199"/>
              <a:gd name="connsiteX147" fmla="*/ 10403369 w 11866596"/>
              <a:gd name="connsiteY147" fmla="*/ 473477 h 4956199"/>
              <a:gd name="connsiteX148" fmla="*/ 10572309 w 11866596"/>
              <a:gd name="connsiteY148" fmla="*/ 473477 h 4956199"/>
              <a:gd name="connsiteX149" fmla="*/ 10572309 w 11866596"/>
              <a:gd name="connsiteY149" fmla="*/ 236680 h 4956199"/>
              <a:gd name="connsiteX150" fmla="*/ 10669998 w 11866596"/>
              <a:gd name="connsiteY150" fmla="*/ 236680 h 4956199"/>
              <a:gd name="connsiteX151" fmla="*/ 10669998 w 11866596"/>
              <a:gd name="connsiteY151" fmla="*/ 473477 h 4956199"/>
              <a:gd name="connsiteX152" fmla="*/ 10854381 w 11866596"/>
              <a:gd name="connsiteY152" fmla="*/ 473477 h 4956199"/>
              <a:gd name="connsiteX153" fmla="*/ 10854381 w 11866596"/>
              <a:gd name="connsiteY153" fmla="*/ 710156 h 4956199"/>
              <a:gd name="connsiteX154" fmla="*/ 10955815 w 11866596"/>
              <a:gd name="connsiteY154" fmla="*/ 710156 h 4956199"/>
              <a:gd name="connsiteX155" fmla="*/ 10955815 w 11866596"/>
              <a:gd name="connsiteY155" fmla="*/ 473477 h 4956199"/>
              <a:gd name="connsiteX156" fmla="*/ 11136104 w 11866596"/>
              <a:gd name="connsiteY156" fmla="*/ 473477 h 4956199"/>
              <a:gd name="connsiteX157" fmla="*/ 11136104 w 11866596"/>
              <a:gd name="connsiteY157" fmla="*/ 236797 h 4956199"/>
              <a:gd name="connsiteX158" fmla="*/ 10955699 w 11866596"/>
              <a:gd name="connsiteY158" fmla="*/ 236797 h 495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1866596" h="4956199">
                <a:moveTo>
                  <a:pt x="1183633" y="4496092"/>
                </a:moveTo>
                <a:lnTo>
                  <a:pt x="1183633" y="4732772"/>
                </a:lnTo>
                <a:lnTo>
                  <a:pt x="1285066" y="4732772"/>
                </a:lnTo>
                <a:lnTo>
                  <a:pt x="1285066" y="4496092"/>
                </a:lnTo>
                <a:close/>
                <a:moveTo>
                  <a:pt x="168940" y="4495624"/>
                </a:moveTo>
                <a:lnTo>
                  <a:pt x="266630" y="4495624"/>
                </a:lnTo>
                <a:lnTo>
                  <a:pt x="266630" y="4732420"/>
                </a:lnTo>
                <a:lnTo>
                  <a:pt x="451014" y="4732420"/>
                </a:lnTo>
                <a:lnTo>
                  <a:pt x="451014" y="4956199"/>
                </a:lnTo>
                <a:lnTo>
                  <a:pt x="0" y="4956199"/>
                </a:lnTo>
                <a:lnTo>
                  <a:pt x="0" y="4732420"/>
                </a:lnTo>
                <a:lnTo>
                  <a:pt x="168940" y="4732420"/>
                </a:lnTo>
                <a:close/>
                <a:moveTo>
                  <a:pt x="2994705" y="3787340"/>
                </a:moveTo>
                <a:lnTo>
                  <a:pt x="2994705" y="4024137"/>
                </a:lnTo>
                <a:lnTo>
                  <a:pt x="3096138" y="4024137"/>
                </a:lnTo>
                <a:lnTo>
                  <a:pt x="3096138" y="3787340"/>
                </a:lnTo>
                <a:close/>
                <a:moveTo>
                  <a:pt x="1729762" y="3786054"/>
                </a:moveTo>
                <a:lnTo>
                  <a:pt x="1910167" y="3786054"/>
                </a:lnTo>
                <a:lnTo>
                  <a:pt x="1910167" y="4022850"/>
                </a:lnTo>
                <a:lnTo>
                  <a:pt x="1729762" y="4022850"/>
                </a:lnTo>
                <a:close/>
                <a:moveTo>
                  <a:pt x="3432496" y="3549258"/>
                </a:moveTo>
                <a:lnTo>
                  <a:pt x="3432496" y="3549491"/>
                </a:lnTo>
                <a:cubicBezTo>
                  <a:pt x="3432496" y="3549491"/>
                  <a:pt x="3432263" y="3549842"/>
                  <a:pt x="3432263" y="3549842"/>
                </a:cubicBezTo>
                <a:lnTo>
                  <a:pt x="3432263" y="3787340"/>
                </a:lnTo>
                <a:lnTo>
                  <a:pt x="3532878" y="3787340"/>
                </a:lnTo>
                <a:lnTo>
                  <a:pt x="3532878" y="3549258"/>
                </a:lnTo>
                <a:close/>
                <a:moveTo>
                  <a:pt x="4032796" y="3549140"/>
                </a:moveTo>
                <a:lnTo>
                  <a:pt x="4032796" y="3785936"/>
                </a:lnTo>
                <a:lnTo>
                  <a:pt x="4213201" y="3785936"/>
                </a:lnTo>
                <a:lnTo>
                  <a:pt x="4213201" y="3549140"/>
                </a:lnTo>
                <a:close/>
                <a:moveTo>
                  <a:pt x="5905171" y="2838399"/>
                </a:moveTo>
                <a:lnTo>
                  <a:pt x="5905171" y="3075196"/>
                </a:lnTo>
                <a:lnTo>
                  <a:pt x="6006606" y="3075196"/>
                </a:lnTo>
                <a:lnTo>
                  <a:pt x="6006606" y="2838399"/>
                </a:lnTo>
                <a:close/>
                <a:moveTo>
                  <a:pt x="4785653" y="2602188"/>
                </a:moveTo>
                <a:lnTo>
                  <a:pt x="5236666" y="2602188"/>
                </a:lnTo>
                <a:lnTo>
                  <a:pt x="5236666" y="2838984"/>
                </a:lnTo>
                <a:lnTo>
                  <a:pt x="4785653" y="2838984"/>
                </a:lnTo>
                <a:close/>
                <a:moveTo>
                  <a:pt x="4503814" y="2602188"/>
                </a:moveTo>
                <a:lnTo>
                  <a:pt x="4684220" y="2602188"/>
                </a:lnTo>
                <a:lnTo>
                  <a:pt x="4684220" y="2838984"/>
                </a:lnTo>
                <a:lnTo>
                  <a:pt x="4503814" y="2838984"/>
                </a:lnTo>
                <a:close/>
                <a:moveTo>
                  <a:pt x="7458856" y="2365392"/>
                </a:moveTo>
                <a:lnTo>
                  <a:pt x="7458856" y="2602188"/>
                </a:lnTo>
                <a:lnTo>
                  <a:pt x="7560289" y="2602188"/>
                </a:lnTo>
                <a:lnTo>
                  <a:pt x="7560289" y="2365392"/>
                </a:lnTo>
                <a:close/>
                <a:moveTo>
                  <a:pt x="7685707" y="2128595"/>
                </a:moveTo>
                <a:lnTo>
                  <a:pt x="7685707" y="2365392"/>
                </a:lnTo>
                <a:lnTo>
                  <a:pt x="7866113" y="2365392"/>
                </a:lnTo>
                <a:lnTo>
                  <a:pt x="7866113" y="2128595"/>
                </a:lnTo>
                <a:close/>
                <a:moveTo>
                  <a:pt x="9186277" y="1657342"/>
                </a:moveTo>
                <a:lnTo>
                  <a:pt x="9186277" y="1891915"/>
                </a:lnTo>
                <a:lnTo>
                  <a:pt x="9350770" y="1891915"/>
                </a:lnTo>
                <a:lnTo>
                  <a:pt x="9350770" y="1657342"/>
                </a:lnTo>
                <a:close/>
                <a:moveTo>
                  <a:pt x="8711748" y="1420546"/>
                </a:moveTo>
                <a:lnTo>
                  <a:pt x="8711748" y="1655119"/>
                </a:lnTo>
                <a:lnTo>
                  <a:pt x="8813181" y="1655119"/>
                </a:lnTo>
                <a:lnTo>
                  <a:pt x="8813181" y="1420546"/>
                </a:lnTo>
                <a:close/>
                <a:moveTo>
                  <a:pt x="7978895" y="1420546"/>
                </a:moveTo>
                <a:lnTo>
                  <a:pt x="8159301" y="1420546"/>
                </a:lnTo>
                <a:lnTo>
                  <a:pt x="8159301" y="1657342"/>
                </a:lnTo>
                <a:lnTo>
                  <a:pt x="7978895" y="1657342"/>
                </a:lnTo>
                <a:close/>
                <a:moveTo>
                  <a:pt x="11177285" y="710273"/>
                </a:moveTo>
                <a:lnTo>
                  <a:pt x="11177285" y="946953"/>
                </a:lnTo>
                <a:lnTo>
                  <a:pt x="11278720" y="946953"/>
                </a:lnTo>
                <a:lnTo>
                  <a:pt x="11278720" y="710273"/>
                </a:lnTo>
                <a:close/>
                <a:moveTo>
                  <a:pt x="10472044" y="710273"/>
                </a:moveTo>
                <a:lnTo>
                  <a:pt x="10472044" y="946953"/>
                </a:lnTo>
                <a:lnTo>
                  <a:pt x="10573478" y="946953"/>
                </a:lnTo>
                <a:lnTo>
                  <a:pt x="10573478" y="710273"/>
                </a:lnTo>
                <a:close/>
                <a:moveTo>
                  <a:pt x="11587116" y="236913"/>
                </a:moveTo>
                <a:lnTo>
                  <a:pt x="11587116" y="473593"/>
                </a:lnTo>
                <a:lnTo>
                  <a:pt x="11688550" y="473593"/>
                </a:lnTo>
                <a:lnTo>
                  <a:pt x="11688550" y="236913"/>
                </a:lnTo>
                <a:close/>
                <a:moveTo>
                  <a:pt x="10955699" y="0"/>
                </a:moveTo>
                <a:lnTo>
                  <a:pt x="11866596" y="0"/>
                </a:lnTo>
                <a:lnTo>
                  <a:pt x="11866596" y="4956199"/>
                </a:lnTo>
                <a:lnTo>
                  <a:pt x="552448" y="4956199"/>
                </a:lnTo>
                <a:lnTo>
                  <a:pt x="552448" y="4732420"/>
                </a:lnTo>
                <a:lnTo>
                  <a:pt x="732853" y="4732420"/>
                </a:lnTo>
                <a:lnTo>
                  <a:pt x="732853" y="4495740"/>
                </a:lnTo>
                <a:lnTo>
                  <a:pt x="552448" y="4495740"/>
                </a:lnTo>
                <a:lnTo>
                  <a:pt x="552448" y="4258944"/>
                </a:lnTo>
                <a:lnTo>
                  <a:pt x="1388957" y="4258944"/>
                </a:lnTo>
                <a:lnTo>
                  <a:pt x="1388957" y="4022850"/>
                </a:lnTo>
                <a:lnTo>
                  <a:pt x="1729762" y="4022850"/>
                </a:lnTo>
                <a:lnTo>
                  <a:pt x="1729762" y="4259179"/>
                </a:lnTo>
                <a:lnTo>
                  <a:pt x="2011601" y="4259179"/>
                </a:lnTo>
                <a:lnTo>
                  <a:pt x="2011601" y="3786054"/>
                </a:lnTo>
                <a:cubicBezTo>
                  <a:pt x="2011601" y="3786054"/>
                  <a:pt x="2462614" y="3786054"/>
                  <a:pt x="2462614" y="3786054"/>
                </a:cubicBezTo>
                <a:lnTo>
                  <a:pt x="2558550" y="3786054"/>
                </a:lnTo>
                <a:lnTo>
                  <a:pt x="2558550" y="3548789"/>
                </a:lnTo>
                <a:lnTo>
                  <a:pt x="2975517" y="3548789"/>
                </a:lnTo>
                <a:lnTo>
                  <a:pt x="2975517" y="3311993"/>
                </a:lnTo>
                <a:lnTo>
                  <a:pt x="3161772" y="3311993"/>
                </a:lnTo>
                <a:lnTo>
                  <a:pt x="3161772" y="3074728"/>
                </a:lnTo>
                <a:lnTo>
                  <a:pt x="3263323" y="3074728"/>
                </a:lnTo>
                <a:lnTo>
                  <a:pt x="3263323" y="3311993"/>
                </a:lnTo>
                <a:lnTo>
                  <a:pt x="3713283" y="3311993"/>
                </a:lnTo>
                <a:lnTo>
                  <a:pt x="3713283" y="3548789"/>
                </a:lnTo>
                <a:lnTo>
                  <a:pt x="3813898" y="3548789"/>
                </a:lnTo>
                <a:lnTo>
                  <a:pt x="3813898" y="3311993"/>
                </a:lnTo>
                <a:lnTo>
                  <a:pt x="4023201" y="3311993"/>
                </a:lnTo>
                <a:lnTo>
                  <a:pt x="4023201" y="3074728"/>
                </a:lnTo>
                <a:lnTo>
                  <a:pt x="4605248" y="3074728"/>
                </a:lnTo>
                <a:lnTo>
                  <a:pt x="4605248" y="3311993"/>
                </a:lnTo>
                <a:lnTo>
                  <a:pt x="5074746" y="3311993"/>
                </a:lnTo>
                <a:lnTo>
                  <a:pt x="5074746" y="3075196"/>
                </a:lnTo>
                <a:lnTo>
                  <a:pt x="5531609" y="3075196"/>
                </a:lnTo>
                <a:lnTo>
                  <a:pt x="5531609" y="2838399"/>
                </a:lnTo>
                <a:lnTo>
                  <a:pt x="5338101" y="2838399"/>
                </a:lnTo>
                <a:lnTo>
                  <a:pt x="5338101" y="2601603"/>
                </a:lnTo>
                <a:lnTo>
                  <a:pt x="6078206" y="2601603"/>
                </a:lnTo>
                <a:lnTo>
                  <a:pt x="6078206" y="2364807"/>
                </a:lnTo>
                <a:lnTo>
                  <a:pt x="6529218" y="2364807"/>
                </a:lnTo>
                <a:lnTo>
                  <a:pt x="6529218" y="2128011"/>
                </a:lnTo>
                <a:lnTo>
                  <a:pt x="6981051" y="2128011"/>
                </a:lnTo>
                <a:lnTo>
                  <a:pt x="6981051" y="2364807"/>
                </a:lnTo>
                <a:lnTo>
                  <a:pt x="7273302" y="2364807"/>
                </a:lnTo>
                <a:lnTo>
                  <a:pt x="7273302" y="1891915"/>
                </a:lnTo>
                <a:lnTo>
                  <a:pt x="7453708" y="1891915"/>
                </a:lnTo>
                <a:lnTo>
                  <a:pt x="7453708" y="2128712"/>
                </a:lnTo>
                <a:lnTo>
                  <a:pt x="7555141" y="2128712"/>
                </a:lnTo>
                <a:lnTo>
                  <a:pt x="7555141" y="1891915"/>
                </a:lnTo>
                <a:lnTo>
                  <a:pt x="8006155" y="1891915"/>
                </a:lnTo>
                <a:lnTo>
                  <a:pt x="8006155" y="2128712"/>
                </a:lnTo>
                <a:lnTo>
                  <a:pt x="8107589" y="2128712"/>
                </a:lnTo>
                <a:lnTo>
                  <a:pt x="8107589" y="1891915"/>
                </a:lnTo>
                <a:lnTo>
                  <a:pt x="8375973" y="1891915"/>
                </a:lnTo>
                <a:lnTo>
                  <a:pt x="8375973" y="1657342"/>
                </a:lnTo>
                <a:lnTo>
                  <a:pt x="8260851" y="1657342"/>
                </a:lnTo>
                <a:lnTo>
                  <a:pt x="8260851" y="1420546"/>
                </a:lnTo>
                <a:lnTo>
                  <a:pt x="8492968" y="1420546"/>
                </a:lnTo>
                <a:lnTo>
                  <a:pt x="8492968" y="1183749"/>
                </a:lnTo>
                <a:lnTo>
                  <a:pt x="8594402" y="1183749"/>
                </a:lnTo>
                <a:lnTo>
                  <a:pt x="8594402" y="1420546"/>
                </a:lnTo>
                <a:lnTo>
                  <a:pt x="8711163" y="1420546"/>
                </a:lnTo>
                <a:lnTo>
                  <a:pt x="8711163" y="1183749"/>
                </a:lnTo>
                <a:lnTo>
                  <a:pt x="9162175" y="1183749"/>
                </a:lnTo>
                <a:lnTo>
                  <a:pt x="9162175" y="1420546"/>
                </a:lnTo>
                <a:lnTo>
                  <a:pt x="9530590" y="1420546"/>
                </a:lnTo>
                <a:lnTo>
                  <a:pt x="9530590" y="1183749"/>
                </a:lnTo>
                <a:lnTo>
                  <a:pt x="9350888" y="1183749"/>
                </a:lnTo>
                <a:lnTo>
                  <a:pt x="9350888" y="946953"/>
                </a:lnTo>
                <a:lnTo>
                  <a:pt x="10021148" y="946953"/>
                </a:lnTo>
                <a:lnTo>
                  <a:pt x="10021148" y="710156"/>
                </a:lnTo>
                <a:lnTo>
                  <a:pt x="10403369" y="710156"/>
                </a:lnTo>
                <a:lnTo>
                  <a:pt x="10403369" y="473477"/>
                </a:lnTo>
                <a:lnTo>
                  <a:pt x="10572309" y="473477"/>
                </a:lnTo>
                <a:lnTo>
                  <a:pt x="10572309" y="236680"/>
                </a:lnTo>
                <a:lnTo>
                  <a:pt x="10669998" y="236680"/>
                </a:lnTo>
                <a:lnTo>
                  <a:pt x="10669998" y="473477"/>
                </a:lnTo>
                <a:lnTo>
                  <a:pt x="10854381" y="473477"/>
                </a:lnTo>
                <a:lnTo>
                  <a:pt x="10854381" y="710156"/>
                </a:lnTo>
                <a:lnTo>
                  <a:pt x="10955815" y="710156"/>
                </a:lnTo>
                <a:lnTo>
                  <a:pt x="10955815" y="473477"/>
                </a:lnTo>
                <a:lnTo>
                  <a:pt x="11136104" y="473477"/>
                </a:lnTo>
                <a:lnTo>
                  <a:pt x="11136104" y="236797"/>
                </a:lnTo>
                <a:lnTo>
                  <a:pt x="10955699" y="236797"/>
                </a:lnTo>
                <a:close/>
              </a:path>
            </a:pathLst>
          </a:custGeom>
          <a:blipFill>
            <a:blip r:embed="rId9" cstate="screen">
              <a:extLst>
                <a:ext uri="{28A0092B-C50C-407E-A947-70E740481C1C}">
                  <a14:useLocalDpi xmlns:a14="http://schemas.microsoft.com/office/drawing/2010/main"/>
                </a:ext>
              </a:extLst>
            </a:blip>
            <a:srcRect/>
            <a:stretch>
              <a:fillRect/>
            </a:stretch>
          </a:blipFill>
          <a:ln w="0" cap="flat">
            <a:noFill/>
            <a:prstDash val="solid"/>
            <a:miter/>
          </a:ln>
        </p:spPr>
        <p:txBody>
          <a:bodyPr wrap="square" rtlCol="0" anchor="ctr">
            <a:noAutofit/>
          </a:bodyPr>
          <a:lstStyle/>
          <a:p>
            <a:endParaRPr lang="en-GB" dirty="0"/>
          </a:p>
        </p:txBody>
      </p:sp>
      <p:sp>
        <p:nvSpPr>
          <p:cNvPr id="10" name="Date">
            <a:extLst>
              <a:ext uri="{FF2B5EF4-FFF2-40B4-BE49-F238E27FC236}">
                <a16:creationId xmlns:a16="http://schemas.microsoft.com/office/drawing/2014/main" id="{FB1252AB-A2FF-5028-7783-C9D1CAAD269D}"/>
              </a:ext>
            </a:extLst>
          </p:cNvPr>
          <p:cNvSpPr txBox="1">
            <a:spLocks/>
          </p:cNvSpPr>
          <p:nvPr>
            <p:custDataLst>
              <p:tags r:id="rId3"/>
            </p:custDataLst>
          </p:nvPr>
        </p:nvSpPr>
        <p:spPr bwMode="white">
          <a:xfrm>
            <a:off x="784800" y="3472605"/>
            <a:ext cx="7902000" cy="367200"/>
          </a:xfrm>
          <a:prstGeom prst="rect">
            <a:avLst/>
          </a:prstGeom>
        </p:spPr>
        <p:txBody>
          <a:bodyPr lIns="0" tIns="0" rIns="0" bIns="0"/>
          <a:lstStyle>
            <a:lvl1pPr marL="0" indent="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1pPr>
            <a:lvl2pPr marL="180000" indent="-180000" algn="l" defTabSz="914400" rtl="0" eaLnBrk="1" latinLnBrk="0" hangingPunct="1">
              <a:lnSpc>
                <a:spcPct val="100000"/>
              </a:lnSpc>
              <a:spcBef>
                <a:spcPts val="600"/>
              </a:spcBef>
              <a:buClr>
                <a:schemeClr val="tx1"/>
              </a:buClr>
              <a:buFont typeface="Wingdings" panose="05000000000000000000" pitchFamily="2" charset="2"/>
              <a:buChar char="§"/>
              <a:defRPr sz="16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0" indent="0" algn="l" defTabSz="914400" rtl="0" eaLnBrk="1" latinLnBrk="0" hangingPunct="1">
              <a:lnSpc>
                <a:spcPct val="100000"/>
              </a:lnSpc>
              <a:spcBef>
                <a:spcPts val="600"/>
              </a:spcBef>
              <a:buFontTx/>
              <a:buNone/>
              <a:defRPr sz="3600" kern="1200">
                <a:solidFill>
                  <a:schemeClr val="accent1"/>
                </a:solidFill>
                <a:latin typeface="+mn-lt"/>
                <a:ea typeface="+mn-ea"/>
                <a:cs typeface="+mn-cs"/>
              </a:defRPr>
            </a:lvl6pPr>
            <a:lvl7pPr marL="0" indent="0" algn="l" defTabSz="914400" rtl="0" eaLnBrk="1" latinLnBrk="0" hangingPunct="1">
              <a:lnSpc>
                <a:spcPct val="100000"/>
              </a:lnSpc>
              <a:spcBef>
                <a:spcPts val="600"/>
              </a:spcBef>
              <a:buFontTx/>
              <a:buNone/>
              <a:defRPr sz="2000" kern="1200">
                <a:solidFill>
                  <a:schemeClr val="tx2"/>
                </a:solidFill>
                <a:latin typeface="+mn-lt"/>
                <a:ea typeface="+mn-ea"/>
                <a:cs typeface="+mn-cs"/>
              </a:defRPr>
            </a:lvl7pPr>
            <a:lvl8pPr marL="0" indent="0" algn="l" defTabSz="914400" rtl="0" eaLnBrk="1" latinLnBrk="0" hangingPunct="1">
              <a:lnSpc>
                <a:spcPct val="100000"/>
              </a:lnSpc>
              <a:spcBef>
                <a:spcPts val="600"/>
              </a:spcBef>
              <a:buFontTx/>
              <a:buNone/>
              <a:defRPr sz="2000" b="1" kern="1200">
                <a:solidFill>
                  <a:schemeClr val="accent2"/>
                </a:solidFill>
                <a:latin typeface="+mn-lt"/>
                <a:ea typeface="+mn-ea"/>
                <a:cs typeface="+mn-cs"/>
              </a:defRPr>
            </a:lvl8pPr>
            <a:lvl9pPr marL="0" indent="0" algn="l" defTabSz="914400" rtl="0" eaLnBrk="1" latinLnBrk="0" hangingPunct="1">
              <a:lnSpc>
                <a:spcPct val="100000"/>
              </a:lnSpc>
              <a:spcBef>
                <a:spcPts val="600"/>
              </a:spcBef>
              <a:buFontTx/>
              <a:buNone/>
              <a:defRPr sz="2000" kern="1200">
                <a:solidFill>
                  <a:schemeClr val="accent2"/>
                </a:solidFill>
                <a:latin typeface="+mn-lt"/>
                <a:ea typeface="+mn-ea"/>
                <a:cs typeface="+mn-cs"/>
              </a:defRPr>
            </a:lvl9pPr>
          </a:lstStyle>
          <a:p>
            <a:r>
              <a:rPr lang="en-GB" sz="2400"/>
              <a:t>23 January 2025</a:t>
            </a:r>
            <a:endParaRPr lang="en-GB" dirty="0"/>
          </a:p>
        </p:txBody>
      </p:sp>
      <p:pic>
        <p:nvPicPr>
          <p:cNvPr id="4" name="Logo">
            <a:extLst>
              <a:ext uri="{FF2B5EF4-FFF2-40B4-BE49-F238E27FC236}">
                <a16:creationId xmlns:a16="http://schemas.microsoft.com/office/drawing/2014/main" id="{1318D3E1-421B-4F6F-0F02-E9831FAC158D}"/>
              </a:ext>
            </a:extLst>
          </p:cNvPr>
          <p:cNvPicPr>
            <a:picLocks/>
          </p:cNvPicPr>
          <p:nvPr>
            <p:custDataLst>
              <p:tags r:id="rId4"/>
            </p:custDataLst>
          </p:nvPr>
        </p:nvPicPr>
        <p:blipFill rotWithShape="1">
          <a:blip r:embed="rId10">
            <a:extLst>
              <a:ext uri="{96DAC541-7B7A-43D3-8B79-37D633B846F1}">
                <asvg:svgBlip xmlns:asvg="http://schemas.microsoft.com/office/drawing/2016/SVG/main" r:embed="rId11"/>
              </a:ext>
            </a:extLst>
          </a:blip>
          <a:srcRect t="80" b="80"/>
          <a:stretch/>
        </p:blipFill>
        <p:spPr bwMode="auto">
          <a:xfrm>
            <a:off x="10171388" y="684213"/>
            <a:ext cx="1234800" cy="518400"/>
          </a:xfrm>
          <a:prstGeom prst="rect">
            <a:avLst/>
          </a:prstGeom>
        </p:spPr>
      </p:pic>
      <p:sp>
        <p:nvSpPr>
          <p:cNvPr id="5" name="Title">
            <a:extLst>
              <a:ext uri="{FF2B5EF4-FFF2-40B4-BE49-F238E27FC236}">
                <a16:creationId xmlns:a16="http://schemas.microsoft.com/office/drawing/2014/main" id="{3186FDDC-ACEA-5778-85E3-FB7BCB2703AB}"/>
              </a:ext>
            </a:extLst>
          </p:cNvPr>
          <p:cNvSpPr>
            <a:spLocks noGrp="1"/>
          </p:cNvSpPr>
          <p:nvPr>
            <p:ph type="title"/>
            <p:custDataLst>
              <p:tags r:id="rId5"/>
            </p:custDataLst>
          </p:nvPr>
        </p:nvSpPr>
        <p:spPr bwMode="white">
          <a:xfrm>
            <a:off x="785813" y="1901801"/>
            <a:ext cx="10476758" cy="523220"/>
          </a:xfrm>
        </p:spPr>
        <p:txBody>
          <a:bodyPr/>
          <a:lstStyle/>
          <a:p>
            <a:r>
              <a:rPr lang="en-GB" sz="3400" dirty="0"/>
              <a:t>Technology and Tax: outlook for charities </a:t>
            </a:r>
          </a:p>
        </p:txBody>
      </p:sp>
      <p:pic>
        <p:nvPicPr>
          <p:cNvPr id="2" name="Strapline">
            <a:extLst>
              <a:ext uri="{FF2B5EF4-FFF2-40B4-BE49-F238E27FC236}">
                <a16:creationId xmlns:a16="http://schemas.microsoft.com/office/drawing/2014/main" id="{EF6D70F1-240C-60B2-17AE-ACABF4B76879}"/>
              </a:ext>
            </a:extLst>
          </p:cNvPr>
          <p:cNvPicPr>
            <a:picLocks noChangeAspect="1"/>
          </p:cNvPicPr>
          <p:nvPr>
            <p:custDataLst>
              <p:tags r:id="rId6"/>
            </p:custDataLst>
          </p:nvPr>
        </p:nvPicPr>
        <p:blipFill>
          <a:blip r:embed="rId12" cstate="print">
            <a:biLevel thresh="25000"/>
            <a:extLst>
              <a:ext uri="{28A0092B-C50C-407E-A947-70E740481C1C}">
                <a14:useLocalDpi xmlns:a14="http://schemas.microsoft.com/office/drawing/2010/main" val="0"/>
              </a:ext>
            </a:extLst>
          </a:blip>
          <a:stretch>
            <a:fillRect/>
          </a:stretch>
        </p:blipFill>
        <p:spPr>
          <a:xfrm>
            <a:off x="785813" y="718802"/>
            <a:ext cx="2264400" cy="283820"/>
          </a:xfrm>
          <a:prstGeom prst="rect">
            <a:avLst/>
          </a:prstGeom>
        </p:spPr>
      </p:pic>
    </p:spTree>
    <p:custDataLst>
      <p:tags r:id="rId1"/>
    </p:custDataLst>
    <p:extLst>
      <p:ext uri="{BB962C8B-B14F-4D97-AF65-F5344CB8AC3E}">
        <p14:creationId xmlns:p14="http://schemas.microsoft.com/office/powerpoint/2010/main" val="1556216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D7E3-10AB-EC04-4C9C-206C3DE8DEDC}"/>
              </a:ext>
            </a:extLst>
          </p:cNvPr>
          <p:cNvSpPr>
            <a:spLocks noGrp="1"/>
          </p:cNvSpPr>
          <p:nvPr>
            <p:ph type="title"/>
            <p:custDataLst>
              <p:tags r:id="rId2"/>
            </p:custDataLst>
          </p:nvPr>
        </p:nvSpPr>
        <p:spPr/>
        <p:txBody>
          <a:bodyPr/>
          <a:lstStyle/>
          <a:p>
            <a:r>
              <a:rPr lang="en-GB" dirty="0">
                <a:cs typeface="Arial"/>
              </a:rPr>
              <a:t>Use of innovative technologies by tax authorities</a:t>
            </a:r>
            <a:endParaRPr lang="en-GB" dirty="0"/>
          </a:p>
        </p:txBody>
      </p:sp>
      <p:sp>
        <p:nvSpPr>
          <p:cNvPr id="3" name="Slide Number Placeholder 2">
            <a:extLst>
              <a:ext uri="{FF2B5EF4-FFF2-40B4-BE49-F238E27FC236}">
                <a16:creationId xmlns:a16="http://schemas.microsoft.com/office/drawing/2014/main" id="{6D3CA4B3-0BF2-1B21-99D3-BCCC3E3ABA20}"/>
              </a:ext>
            </a:extLst>
          </p:cNvPr>
          <p:cNvSpPr>
            <a:spLocks noGrp="1"/>
          </p:cNvSpPr>
          <p:nvPr>
            <p:ph type="sldNum" sz="quarter" idx="12"/>
            <p:custDataLst>
              <p:tags r:id="rId3"/>
            </p:custDataLst>
          </p:nvPr>
        </p:nvSpPr>
        <p:spPr/>
        <p:txBody>
          <a:bodyPr/>
          <a:lstStyle/>
          <a:p>
            <a:fld id="{6686A102-957E-47D3-A22D-E8508A8052D6}" type="slidenum">
              <a:rPr lang="en-GB" smtClean="0"/>
              <a:pPr/>
              <a:t>10</a:t>
            </a:fld>
            <a:endParaRPr lang="en-GB" dirty="0"/>
          </a:p>
        </p:txBody>
      </p:sp>
      <p:sp>
        <p:nvSpPr>
          <p:cNvPr id="5" name="Content Placeholder 4">
            <a:extLst>
              <a:ext uri="{FF2B5EF4-FFF2-40B4-BE49-F238E27FC236}">
                <a16:creationId xmlns:a16="http://schemas.microsoft.com/office/drawing/2014/main" id="{6825DEF9-4AEA-78EB-D201-0EA9097293CD}"/>
              </a:ext>
            </a:extLst>
          </p:cNvPr>
          <p:cNvSpPr>
            <a:spLocks noGrp="1"/>
          </p:cNvSpPr>
          <p:nvPr>
            <p:ph sz="quarter" idx="14"/>
            <p:custDataLst>
              <p:tags r:id="rId4"/>
            </p:custDataLst>
          </p:nvPr>
        </p:nvSpPr>
        <p:spPr/>
        <p:txBody>
          <a:bodyPr/>
          <a:lstStyle/>
          <a:p>
            <a:endParaRPr lang="en-GB"/>
          </a:p>
        </p:txBody>
      </p:sp>
      <p:sp>
        <p:nvSpPr>
          <p:cNvPr id="6" name="Content Placeholder 5">
            <a:extLst>
              <a:ext uri="{FF2B5EF4-FFF2-40B4-BE49-F238E27FC236}">
                <a16:creationId xmlns:a16="http://schemas.microsoft.com/office/drawing/2014/main" id="{3B4D0606-F123-8F1B-650B-4BD89D3BF073}"/>
              </a:ext>
            </a:extLst>
          </p:cNvPr>
          <p:cNvSpPr>
            <a:spLocks noGrp="1"/>
          </p:cNvSpPr>
          <p:nvPr>
            <p:ph sz="quarter" idx="15"/>
            <p:custDataLst>
              <p:tags r:id="rId5"/>
            </p:custDataLst>
          </p:nvPr>
        </p:nvSpPr>
        <p:spPr/>
        <p:txBody>
          <a:bodyPr/>
          <a:lstStyle/>
          <a:p>
            <a:endParaRPr lang="en-GB"/>
          </a:p>
        </p:txBody>
      </p:sp>
      <p:sp>
        <p:nvSpPr>
          <p:cNvPr id="7" name="Content Placeholder 6">
            <a:extLst>
              <a:ext uri="{FF2B5EF4-FFF2-40B4-BE49-F238E27FC236}">
                <a16:creationId xmlns:a16="http://schemas.microsoft.com/office/drawing/2014/main" id="{0C31E42D-72FE-BED4-E883-EE8631772BFA}"/>
              </a:ext>
            </a:extLst>
          </p:cNvPr>
          <p:cNvSpPr>
            <a:spLocks noGrp="1"/>
          </p:cNvSpPr>
          <p:nvPr>
            <p:ph sz="quarter" idx="16"/>
            <p:custDataLst>
              <p:tags r:id="rId6"/>
            </p:custDataLst>
          </p:nvPr>
        </p:nvSpPr>
        <p:spPr/>
        <p:txBody>
          <a:bodyPr/>
          <a:lstStyle/>
          <a:p>
            <a:endParaRPr lang="en-GB"/>
          </a:p>
        </p:txBody>
      </p:sp>
      <p:sp>
        <p:nvSpPr>
          <p:cNvPr id="8" name="Content Placeholder 7">
            <a:extLst>
              <a:ext uri="{FF2B5EF4-FFF2-40B4-BE49-F238E27FC236}">
                <a16:creationId xmlns:a16="http://schemas.microsoft.com/office/drawing/2014/main" id="{398EC237-0ADA-1ED8-6C42-3A224014954B}"/>
              </a:ext>
            </a:extLst>
          </p:cNvPr>
          <p:cNvSpPr>
            <a:spLocks noGrp="1"/>
          </p:cNvSpPr>
          <p:nvPr>
            <p:ph sz="quarter" idx="17"/>
            <p:custDataLst>
              <p:tags r:id="rId7"/>
            </p:custDataLst>
          </p:nvPr>
        </p:nvSpPr>
        <p:spPr/>
        <p:txBody>
          <a:bodyPr/>
          <a:lstStyle/>
          <a:p>
            <a:endParaRPr lang="en-GB"/>
          </a:p>
        </p:txBody>
      </p:sp>
      <p:sp>
        <p:nvSpPr>
          <p:cNvPr id="9" name="Content Placeholder 8">
            <a:extLst>
              <a:ext uri="{FF2B5EF4-FFF2-40B4-BE49-F238E27FC236}">
                <a16:creationId xmlns:a16="http://schemas.microsoft.com/office/drawing/2014/main" id="{95AE1C17-F79A-93D7-0FDA-6854FB9D1418}"/>
              </a:ext>
            </a:extLst>
          </p:cNvPr>
          <p:cNvSpPr>
            <a:spLocks noGrp="1"/>
          </p:cNvSpPr>
          <p:nvPr>
            <p:ph sz="quarter" idx="18"/>
            <p:custDataLst>
              <p:tags r:id="rId8"/>
            </p:custDataLst>
          </p:nvPr>
        </p:nvSpPr>
        <p:spPr/>
        <p:txBody>
          <a:bodyPr/>
          <a:lstStyle/>
          <a:p>
            <a:endParaRPr lang="en-GB"/>
          </a:p>
        </p:txBody>
      </p:sp>
      <p:sp>
        <p:nvSpPr>
          <p:cNvPr id="10" name="Content Placeholder 9">
            <a:extLst>
              <a:ext uri="{FF2B5EF4-FFF2-40B4-BE49-F238E27FC236}">
                <a16:creationId xmlns:a16="http://schemas.microsoft.com/office/drawing/2014/main" id="{BFB911DC-9B8A-5EDC-1A34-42DE0D5FAD33}"/>
              </a:ext>
            </a:extLst>
          </p:cNvPr>
          <p:cNvSpPr>
            <a:spLocks noGrp="1"/>
          </p:cNvSpPr>
          <p:nvPr>
            <p:ph sz="quarter" idx="19"/>
            <p:custDataLst>
              <p:tags r:id="rId9"/>
            </p:custDataLst>
          </p:nvPr>
        </p:nvSpPr>
        <p:spPr/>
        <p:txBody>
          <a:bodyPr/>
          <a:lstStyle/>
          <a:p>
            <a:endParaRPr lang="en-GB"/>
          </a:p>
        </p:txBody>
      </p:sp>
      <p:sp>
        <p:nvSpPr>
          <p:cNvPr id="11" name="Content Placeholder 10">
            <a:extLst>
              <a:ext uri="{FF2B5EF4-FFF2-40B4-BE49-F238E27FC236}">
                <a16:creationId xmlns:a16="http://schemas.microsoft.com/office/drawing/2014/main" id="{AD35379A-98FA-8B9C-8A36-F659C1754D38}"/>
              </a:ext>
            </a:extLst>
          </p:cNvPr>
          <p:cNvSpPr>
            <a:spLocks noGrp="1"/>
          </p:cNvSpPr>
          <p:nvPr>
            <p:ph sz="quarter" idx="20"/>
            <p:custDataLst>
              <p:tags r:id="rId10"/>
            </p:custDataLst>
          </p:nvPr>
        </p:nvSpPr>
        <p:spPr/>
        <p:txBody>
          <a:bodyPr/>
          <a:lstStyle/>
          <a:p>
            <a:endParaRPr lang="en-GB"/>
          </a:p>
        </p:txBody>
      </p:sp>
      <p:sp>
        <p:nvSpPr>
          <p:cNvPr id="12" name="Content Placeholder 11">
            <a:extLst>
              <a:ext uri="{FF2B5EF4-FFF2-40B4-BE49-F238E27FC236}">
                <a16:creationId xmlns:a16="http://schemas.microsoft.com/office/drawing/2014/main" id="{0143A902-48B6-B090-0328-F52059A32B86}"/>
              </a:ext>
            </a:extLst>
          </p:cNvPr>
          <p:cNvSpPr>
            <a:spLocks noGrp="1"/>
          </p:cNvSpPr>
          <p:nvPr>
            <p:ph sz="quarter" idx="21"/>
            <p:custDataLst>
              <p:tags r:id="rId11"/>
            </p:custDataLst>
          </p:nvPr>
        </p:nvSpPr>
        <p:spPr/>
        <p:txBody>
          <a:bodyPr/>
          <a:lstStyle/>
          <a:p>
            <a:endParaRPr lang="en-GB"/>
          </a:p>
        </p:txBody>
      </p:sp>
      <p:sp>
        <p:nvSpPr>
          <p:cNvPr id="13" name="Content Placeholder 12">
            <a:extLst>
              <a:ext uri="{FF2B5EF4-FFF2-40B4-BE49-F238E27FC236}">
                <a16:creationId xmlns:a16="http://schemas.microsoft.com/office/drawing/2014/main" id="{84F56B7F-59E5-6AB8-62B1-5D8C32D4E64D}"/>
              </a:ext>
            </a:extLst>
          </p:cNvPr>
          <p:cNvSpPr>
            <a:spLocks noGrp="1"/>
          </p:cNvSpPr>
          <p:nvPr>
            <p:ph sz="quarter" idx="22"/>
            <p:custDataLst>
              <p:tags r:id="rId12"/>
            </p:custDataLst>
          </p:nvPr>
        </p:nvSpPr>
        <p:spPr/>
        <p:txBody>
          <a:bodyPr/>
          <a:lstStyle/>
          <a:p>
            <a:endParaRPr lang="en-GB"/>
          </a:p>
        </p:txBody>
      </p:sp>
      <p:sp>
        <p:nvSpPr>
          <p:cNvPr id="14" name="Content Placeholder 13">
            <a:extLst>
              <a:ext uri="{FF2B5EF4-FFF2-40B4-BE49-F238E27FC236}">
                <a16:creationId xmlns:a16="http://schemas.microsoft.com/office/drawing/2014/main" id="{BAC181D1-FEDA-2975-1B9B-06947DA9288F}"/>
              </a:ext>
            </a:extLst>
          </p:cNvPr>
          <p:cNvSpPr>
            <a:spLocks noGrp="1"/>
          </p:cNvSpPr>
          <p:nvPr>
            <p:ph sz="quarter" idx="23"/>
            <p:custDataLst>
              <p:tags r:id="rId13"/>
            </p:custDataLst>
          </p:nvPr>
        </p:nvSpPr>
        <p:spPr/>
        <p:txBody>
          <a:bodyPr/>
          <a:lstStyle/>
          <a:p>
            <a:endParaRPr lang="en-GB"/>
          </a:p>
        </p:txBody>
      </p:sp>
      <p:sp>
        <p:nvSpPr>
          <p:cNvPr id="15" name="Content Placeholder 14">
            <a:extLst>
              <a:ext uri="{FF2B5EF4-FFF2-40B4-BE49-F238E27FC236}">
                <a16:creationId xmlns:a16="http://schemas.microsoft.com/office/drawing/2014/main" id="{CB66D821-7415-0D07-22D7-E214BB1177C5}"/>
              </a:ext>
            </a:extLst>
          </p:cNvPr>
          <p:cNvSpPr>
            <a:spLocks noGrp="1"/>
          </p:cNvSpPr>
          <p:nvPr>
            <p:ph sz="quarter" idx="24"/>
            <p:custDataLst>
              <p:tags r:id="rId14"/>
            </p:custDataLst>
          </p:nvPr>
        </p:nvSpPr>
        <p:spPr/>
        <p:txBody>
          <a:bodyPr/>
          <a:lstStyle/>
          <a:p>
            <a:endParaRPr lang="en-GB"/>
          </a:p>
        </p:txBody>
      </p:sp>
      <p:sp>
        <p:nvSpPr>
          <p:cNvPr id="16" name="Content Placeholder 15">
            <a:extLst>
              <a:ext uri="{FF2B5EF4-FFF2-40B4-BE49-F238E27FC236}">
                <a16:creationId xmlns:a16="http://schemas.microsoft.com/office/drawing/2014/main" id="{49CCDBE4-1301-70F2-F5F2-1E3E9FAA3605}"/>
              </a:ext>
            </a:extLst>
          </p:cNvPr>
          <p:cNvSpPr>
            <a:spLocks noGrp="1"/>
          </p:cNvSpPr>
          <p:nvPr>
            <p:ph sz="quarter" idx="25"/>
            <p:custDataLst>
              <p:tags r:id="rId15"/>
            </p:custDataLst>
          </p:nvPr>
        </p:nvSpPr>
        <p:spPr/>
        <p:txBody>
          <a:bodyPr/>
          <a:lstStyle/>
          <a:p>
            <a:endParaRPr lang="en-GB"/>
          </a:p>
        </p:txBody>
      </p:sp>
      <p:sp>
        <p:nvSpPr>
          <p:cNvPr id="17" name="Content Placeholder 16">
            <a:extLst>
              <a:ext uri="{FF2B5EF4-FFF2-40B4-BE49-F238E27FC236}">
                <a16:creationId xmlns:a16="http://schemas.microsoft.com/office/drawing/2014/main" id="{6E03A62D-3267-9CEB-36B7-1491F6FC38F8}"/>
              </a:ext>
            </a:extLst>
          </p:cNvPr>
          <p:cNvSpPr>
            <a:spLocks noGrp="1"/>
          </p:cNvSpPr>
          <p:nvPr>
            <p:ph sz="quarter" idx="26"/>
            <p:custDataLst>
              <p:tags r:id="rId16"/>
            </p:custDataLst>
          </p:nvPr>
        </p:nvSpPr>
        <p:spPr/>
        <p:txBody>
          <a:bodyPr/>
          <a:lstStyle/>
          <a:p>
            <a:endParaRPr lang="en-GB"/>
          </a:p>
        </p:txBody>
      </p:sp>
      <p:sp>
        <p:nvSpPr>
          <p:cNvPr id="18" name="Content Placeholder 17">
            <a:extLst>
              <a:ext uri="{FF2B5EF4-FFF2-40B4-BE49-F238E27FC236}">
                <a16:creationId xmlns:a16="http://schemas.microsoft.com/office/drawing/2014/main" id="{3719A879-270C-314B-8212-90D827A28A01}"/>
              </a:ext>
            </a:extLst>
          </p:cNvPr>
          <p:cNvSpPr>
            <a:spLocks noGrp="1"/>
          </p:cNvSpPr>
          <p:nvPr>
            <p:ph sz="quarter" idx="27"/>
            <p:custDataLst>
              <p:tags r:id="rId17"/>
            </p:custDataLst>
          </p:nvPr>
        </p:nvSpPr>
        <p:spPr/>
        <p:txBody>
          <a:bodyPr/>
          <a:lstStyle/>
          <a:p>
            <a:endParaRPr lang="en-GB"/>
          </a:p>
        </p:txBody>
      </p:sp>
      <p:sp>
        <p:nvSpPr>
          <p:cNvPr id="19" name="Content Placeholder 18">
            <a:extLst>
              <a:ext uri="{FF2B5EF4-FFF2-40B4-BE49-F238E27FC236}">
                <a16:creationId xmlns:a16="http://schemas.microsoft.com/office/drawing/2014/main" id="{E888A15F-34E0-4481-5BED-CE6F00C49DD9}"/>
              </a:ext>
            </a:extLst>
          </p:cNvPr>
          <p:cNvSpPr>
            <a:spLocks noGrp="1"/>
          </p:cNvSpPr>
          <p:nvPr>
            <p:ph sz="quarter" idx="28"/>
            <p:custDataLst>
              <p:tags r:id="rId18"/>
            </p:custDataLst>
          </p:nvPr>
        </p:nvSpPr>
        <p:spPr/>
        <p:txBody>
          <a:bodyPr/>
          <a:lstStyle/>
          <a:p>
            <a:endParaRPr lang="en-GB"/>
          </a:p>
        </p:txBody>
      </p:sp>
      <p:sp>
        <p:nvSpPr>
          <p:cNvPr id="20" name="Content Placeholder 19">
            <a:extLst>
              <a:ext uri="{FF2B5EF4-FFF2-40B4-BE49-F238E27FC236}">
                <a16:creationId xmlns:a16="http://schemas.microsoft.com/office/drawing/2014/main" id="{BF3662B1-163B-2D47-F0E4-68AE45962347}"/>
              </a:ext>
            </a:extLst>
          </p:cNvPr>
          <p:cNvSpPr>
            <a:spLocks noGrp="1"/>
          </p:cNvSpPr>
          <p:nvPr>
            <p:ph sz="quarter" idx="29"/>
            <p:custDataLst>
              <p:tags r:id="rId19"/>
            </p:custDataLst>
          </p:nvPr>
        </p:nvSpPr>
        <p:spPr/>
        <p:txBody>
          <a:bodyPr/>
          <a:lstStyle/>
          <a:p>
            <a:endParaRPr lang="en-GB"/>
          </a:p>
        </p:txBody>
      </p:sp>
      <p:sp>
        <p:nvSpPr>
          <p:cNvPr id="21" name="Content Placeholder 20">
            <a:extLst>
              <a:ext uri="{FF2B5EF4-FFF2-40B4-BE49-F238E27FC236}">
                <a16:creationId xmlns:a16="http://schemas.microsoft.com/office/drawing/2014/main" id="{01F59868-3798-2F70-CB5D-26D972905A72}"/>
              </a:ext>
            </a:extLst>
          </p:cNvPr>
          <p:cNvSpPr>
            <a:spLocks noGrp="1"/>
          </p:cNvSpPr>
          <p:nvPr>
            <p:ph sz="quarter" idx="30"/>
            <p:custDataLst>
              <p:tags r:id="rId20"/>
            </p:custDataLst>
          </p:nvPr>
        </p:nvSpPr>
        <p:spPr/>
        <p:txBody>
          <a:bodyPr/>
          <a:lstStyle/>
          <a:p>
            <a:endParaRPr lang="en-GB"/>
          </a:p>
        </p:txBody>
      </p:sp>
      <p:sp>
        <p:nvSpPr>
          <p:cNvPr id="22" name="Content Placeholder 21">
            <a:extLst>
              <a:ext uri="{FF2B5EF4-FFF2-40B4-BE49-F238E27FC236}">
                <a16:creationId xmlns:a16="http://schemas.microsoft.com/office/drawing/2014/main" id="{5427FD3E-46EB-007F-87DA-D9444500AFCC}"/>
              </a:ext>
            </a:extLst>
          </p:cNvPr>
          <p:cNvSpPr>
            <a:spLocks noGrp="1"/>
          </p:cNvSpPr>
          <p:nvPr>
            <p:ph sz="quarter" idx="31"/>
            <p:custDataLst>
              <p:tags r:id="rId21"/>
            </p:custDataLst>
          </p:nvPr>
        </p:nvSpPr>
        <p:spPr/>
        <p:txBody>
          <a:bodyPr/>
          <a:lstStyle/>
          <a:p>
            <a:endParaRPr lang="en-GB"/>
          </a:p>
        </p:txBody>
      </p:sp>
      <p:sp>
        <p:nvSpPr>
          <p:cNvPr id="23" name="Content Placeholder 22">
            <a:extLst>
              <a:ext uri="{FF2B5EF4-FFF2-40B4-BE49-F238E27FC236}">
                <a16:creationId xmlns:a16="http://schemas.microsoft.com/office/drawing/2014/main" id="{CEBA1A78-9D88-BC0C-9C8B-09F387D5BA06}"/>
              </a:ext>
            </a:extLst>
          </p:cNvPr>
          <p:cNvSpPr>
            <a:spLocks noGrp="1"/>
          </p:cNvSpPr>
          <p:nvPr>
            <p:ph sz="quarter" idx="32"/>
            <p:custDataLst>
              <p:tags r:id="rId22"/>
            </p:custDataLst>
          </p:nvPr>
        </p:nvSpPr>
        <p:spPr/>
        <p:txBody>
          <a:bodyPr/>
          <a:lstStyle/>
          <a:p>
            <a:endParaRPr lang="en-GB"/>
          </a:p>
        </p:txBody>
      </p:sp>
      <p:sp>
        <p:nvSpPr>
          <p:cNvPr id="29" name="Arrow: Pentagon 28">
            <a:extLst>
              <a:ext uri="{FF2B5EF4-FFF2-40B4-BE49-F238E27FC236}">
                <a16:creationId xmlns:a16="http://schemas.microsoft.com/office/drawing/2014/main" id="{C468237C-548D-E1E6-FFB7-CE6274DAC620}"/>
              </a:ext>
            </a:extLst>
          </p:cNvPr>
          <p:cNvSpPr/>
          <p:nvPr>
            <p:custDataLst>
              <p:tags r:id="rId23"/>
            </p:custDataLst>
          </p:nvPr>
        </p:nvSpPr>
        <p:spPr>
          <a:xfrm>
            <a:off x="0" y="1720561"/>
            <a:ext cx="8197795" cy="665530"/>
          </a:xfrm>
          <a:prstGeom prst="homePlate">
            <a:avLst/>
          </a:prstGeom>
          <a:solidFill>
            <a:srgbClr val="009CDE"/>
          </a:solidFill>
          <a:ln>
            <a:solidFill>
              <a:srgbClr val="009CDE"/>
            </a:solidFill>
          </a:ln>
        </p:spPr>
        <p:style>
          <a:lnRef idx="2">
            <a:schemeClr val="accent1">
              <a:shade val="15000"/>
            </a:schemeClr>
          </a:lnRef>
          <a:fillRef idx="1">
            <a:schemeClr val="accent1"/>
          </a:fillRef>
          <a:effectRef idx="0">
            <a:schemeClr val="accent1"/>
          </a:effectRef>
          <a:fontRef idx="minor">
            <a:schemeClr val="lt1"/>
          </a:fontRef>
        </p:style>
        <p:txBody>
          <a:bodyPr wrap="square" lIns="828000" tIns="144000" rIns="144000" bIns="144000" rtlCol="0" anchor="ctr">
            <a:spAutoFit/>
          </a:bodyPr>
          <a:lstStyle/>
          <a:p>
            <a:pPr>
              <a:lnSpc>
                <a:spcPct val="110000"/>
              </a:lnSpc>
            </a:pPr>
            <a:r>
              <a:rPr lang="en-GB" sz="2400" b="1" dirty="0">
                <a:solidFill>
                  <a:srgbClr val="FFFFFF"/>
                </a:solidFill>
              </a:rPr>
              <a:t>95% </a:t>
            </a:r>
            <a:r>
              <a:rPr lang="en-GB" sz="1600" dirty="0">
                <a:solidFill>
                  <a:srgbClr val="FFFFFF"/>
                </a:solidFill>
              </a:rPr>
              <a:t>using data science and analytical tools.</a:t>
            </a:r>
          </a:p>
        </p:txBody>
      </p:sp>
      <p:sp>
        <p:nvSpPr>
          <p:cNvPr id="30" name="Arrow: Pentagon 29">
            <a:extLst>
              <a:ext uri="{FF2B5EF4-FFF2-40B4-BE49-F238E27FC236}">
                <a16:creationId xmlns:a16="http://schemas.microsoft.com/office/drawing/2014/main" id="{514B16BF-9C64-2826-50EB-50A78F3A1A9F}"/>
              </a:ext>
            </a:extLst>
          </p:cNvPr>
          <p:cNvSpPr/>
          <p:nvPr>
            <p:custDataLst>
              <p:tags r:id="rId24"/>
            </p:custDataLst>
          </p:nvPr>
        </p:nvSpPr>
        <p:spPr>
          <a:xfrm>
            <a:off x="0" y="2800183"/>
            <a:ext cx="8197795" cy="665530"/>
          </a:xfrm>
          <a:prstGeom prst="homePlate">
            <a:avLst/>
          </a:prstGeom>
          <a:solidFill>
            <a:srgbClr val="3F9C35"/>
          </a:solidFill>
          <a:ln>
            <a:solidFill>
              <a:srgbClr val="3F9C35"/>
            </a:solidFill>
          </a:ln>
        </p:spPr>
        <p:style>
          <a:lnRef idx="2">
            <a:schemeClr val="accent1">
              <a:shade val="15000"/>
            </a:schemeClr>
          </a:lnRef>
          <a:fillRef idx="1">
            <a:schemeClr val="accent1"/>
          </a:fillRef>
          <a:effectRef idx="0">
            <a:schemeClr val="accent1"/>
          </a:effectRef>
          <a:fontRef idx="minor">
            <a:schemeClr val="lt1"/>
          </a:fontRef>
        </p:style>
        <p:txBody>
          <a:bodyPr wrap="square" lIns="828000" tIns="144000" rIns="144000" bIns="144000" rtlCol="0" anchor="ctr">
            <a:spAutoFit/>
          </a:bodyPr>
          <a:lstStyle/>
          <a:p>
            <a:pPr>
              <a:lnSpc>
                <a:spcPct val="110000"/>
              </a:lnSpc>
            </a:pPr>
            <a:r>
              <a:rPr lang="en-GB" sz="2400" b="1" dirty="0">
                <a:solidFill>
                  <a:srgbClr val="FFFFFF"/>
                </a:solidFill>
              </a:rPr>
              <a:t>80% </a:t>
            </a:r>
            <a:r>
              <a:rPr lang="en-GB" sz="1600" dirty="0">
                <a:solidFill>
                  <a:srgbClr val="FFFFFF"/>
                </a:solidFill>
              </a:rPr>
              <a:t>use big data for analytical purposes.</a:t>
            </a:r>
            <a:endParaRPr lang="en-GB" sz="2400" dirty="0">
              <a:solidFill>
                <a:srgbClr val="FFFFFF"/>
              </a:solidFill>
            </a:endParaRPr>
          </a:p>
        </p:txBody>
      </p:sp>
      <p:sp>
        <p:nvSpPr>
          <p:cNvPr id="31" name="Arrow: Pentagon 30">
            <a:extLst>
              <a:ext uri="{FF2B5EF4-FFF2-40B4-BE49-F238E27FC236}">
                <a16:creationId xmlns:a16="http://schemas.microsoft.com/office/drawing/2014/main" id="{212FE252-D95E-CCF8-E101-065A30D22C94}"/>
              </a:ext>
            </a:extLst>
          </p:cNvPr>
          <p:cNvSpPr/>
          <p:nvPr>
            <p:custDataLst>
              <p:tags r:id="rId25"/>
            </p:custDataLst>
          </p:nvPr>
        </p:nvSpPr>
        <p:spPr>
          <a:xfrm>
            <a:off x="0" y="3879805"/>
            <a:ext cx="8197795" cy="665530"/>
          </a:xfrm>
          <a:prstGeom prst="homePlate">
            <a:avLst/>
          </a:prstGeom>
          <a:solidFill>
            <a:srgbClr val="888B8D"/>
          </a:solidFill>
          <a:ln>
            <a:solidFill>
              <a:srgbClr val="888B8D"/>
            </a:solidFill>
          </a:ln>
        </p:spPr>
        <p:style>
          <a:lnRef idx="2">
            <a:schemeClr val="accent1">
              <a:shade val="15000"/>
            </a:schemeClr>
          </a:lnRef>
          <a:fillRef idx="1">
            <a:schemeClr val="accent1"/>
          </a:fillRef>
          <a:effectRef idx="0">
            <a:schemeClr val="accent1"/>
          </a:effectRef>
          <a:fontRef idx="minor">
            <a:schemeClr val="lt1"/>
          </a:fontRef>
        </p:style>
        <p:txBody>
          <a:bodyPr wrap="square" lIns="828000" tIns="144000" rIns="144000" bIns="144000" rtlCol="0" anchor="ctr">
            <a:spAutoFit/>
          </a:bodyPr>
          <a:lstStyle/>
          <a:p>
            <a:pPr>
              <a:lnSpc>
                <a:spcPct val="110000"/>
              </a:lnSpc>
            </a:pPr>
            <a:r>
              <a:rPr lang="en-GB" sz="2400" b="1" dirty="0">
                <a:solidFill>
                  <a:srgbClr val="FFFFFF"/>
                </a:solidFill>
              </a:rPr>
              <a:t>55% </a:t>
            </a:r>
            <a:r>
              <a:rPr kumimoji="0" lang="en-GB" sz="1600" i="0" u="none" strike="noStrike" kern="1200" cap="none" spc="0" normalizeH="0" baseline="0" noProof="0" dirty="0">
                <a:ln>
                  <a:noFill/>
                </a:ln>
                <a:solidFill>
                  <a:srgbClr val="FFFFFF"/>
                </a:solidFill>
                <a:effectLst/>
                <a:uLnTx/>
                <a:uFillTx/>
                <a:latin typeface="Arial"/>
                <a:ea typeface="+mn-ea"/>
                <a:cs typeface="+mn-cs"/>
              </a:rPr>
              <a:t>using AI and machine learning. </a:t>
            </a:r>
            <a:r>
              <a:rPr kumimoji="0" lang="en-GB" sz="1200" i="0" u="none" strike="noStrike" kern="1200" cap="none" spc="0" normalizeH="0" baseline="0" noProof="0" dirty="0">
                <a:ln>
                  <a:noFill/>
                </a:ln>
                <a:solidFill>
                  <a:srgbClr val="FFFFFF"/>
                </a:solidFill>
                <a:effectLst/>
                <a:uLnTx/>
                <a:uFillTx/>
                <a:latin typeface="Arial"/>
                <a:ea typeface="+mn-ea"/>
                <a:cs typeface="+mn-cs"/>
              </a:rPr>
              <a:t>(risk assessment and tax evasion/fraud detection)</a:t>
            </a:r>
            <a:endParaRPr lang="en-GB" sz="2400" dirty="0">
              <a:solidFill>
                <a:srgbClr val="FFFFFF"/>
              </a:solidFill>
            </a:endParaRPr>
          </a:p>
        </p:txBody>
      </p:sp>
      <p:sp>
        <p:nvSpPr>
          <p:cNvPr id="32" name="Arrow: Pentagon 31">
            <a:extLst>
              <a:ext uri="{FF2B5EF4-FFF2-40B4-BE49-F238E27FC236}">
                <a16:creationId xmlns:a16="http://schemas.microsoft.com/office/drawing/2014/main" id="{9C619460-DC78-4DB2-1BCF-B9EDB5B5F416}"/>
              </a:ext>
            </a:extLst>
          </p:cNvPr>
          <p:cNvSpPr/>
          <p:nvPr>
            <p:custDataLst>
              <p:tags r:id="rId26"/>
            </p:custDataLst>
          </p:nvPr>
        </p:nvSpPr>
        <p:spPr>
          <a:xfrm>
            <a:off x="0" y="4959427"/>
            <a:ext cx="8197795" cy="665530"/>
          </a:xfrm>
          <a:prstGeom prst="homePlate">
            <a:avLst/>
          </a:prstGeom>
          <a:solidFill>
            <a:srgbClr val="00153D"/>
          </a:solidFill>
          <a:ln>
            <a:solidFill>
              <a:srgbClr val="00153D"/>
            </a:solidFill>
          </a:ln>
        </p:spPr>
        <p:style>
          <a:lnRef idx="2">
            <a:schemeClr val="accent1">
              <a:shade val="15000"/>
            </a:schemeClr>
          </a:lnRef>
          <a:fillRef idx="1">
            <a:schemeClr val="accent1"/>
          </a:fillRef>
          <a:effectRef idx="0">
            <a:schemeClr val="accent1"/>
          </a:effectRef>
          <a:fontRef idx="minor">
            <a:schemeClr val="lt1"/>
          </a:fontRef>
        </p:style>
        <p:txBody>
          <a:bodyPr wrap="square" lIns="828000" tIns="144000" rIns="144000" bIns="144000" rtlCol="0" anchor="ctr">
            <a:spAutoFit/>
          </a:bodyPr>
          <a:lstStyle/>
          <a:p>
            <a:pPr>
              <a:lnSpc>
                <a:spcPct val="110000"/>
              </a:lnSpc>
            </a:pPr>
            <a:r>
              <a:rPr lang="en-GB" sz="2400" b="1" dirty="0">
                <a:solidFill>
                  <a:srgbClr val="FFFFFF"/>
                </a:solidFill>
              </a:rPr>
              <a:t>50% </a:t>
            </a:r>
            <a:r>
              <a:rPr lang="en-GB" sz="1600" dirty="0">
                <a:solidFill>
                  <a:srgbClr val="FFFFFF"/>
                </a:solidFill>
              </a:rPr>
              <a:t>using robotic process automation.</a:t>
            </a:r>
            <a:endParaRPr lang="en-GB" sz="2400" dirty="0">
              <a:solidFill>
                <a:srgbClr val="FFFFFF"/>
              </a:solidFill>
            </a:endParaRPr>
          </a:p>
        </p:txBody>
      </p:sp>
      <p:sp>
        <p:nvSpPr>
          <p:cNvPr id="33" name="Rectangle 32">
            <a:extLst>
              <a:ext uri="{FF2B5EF4-FFF2-40B4-BE49-F238E27FC236}">
                <a16:creationId xmlns:a16="http://schemas.microsoft.com/office/drawing/2014/main" id="{594454F4-8A5B-8E3F-4EAC-5FE22948A492}"/>
              </a:ext>
            </a:extLst>
          </p:cNvPr>
          <p:cNvSpPr/>
          <p:nvPr>
            <p:custDataLst>
              <p:tags r:id="rId27"/>
            </p:custDataLst>
          </p:nvPr>
        </p:nvSpPr>
        <p:spPr>
          <a:xfrm>
            <a:off x="717034" y="5710153"/>
            <a:ext cx="8480108" cy="314683"/>
          </a:xfrm>
          <a:prstGeom prst="rect">
            <a:avLst/>
          </a:prstGeom>
        </p:spPr>
        <p:txBody>
          <a:bodyPr wrap="square" lIns="72000" tIns="72000" rIns="72000" bIns="72000">
            <a:spAutoFit/>
          </a:bodyPr>
          <a:lstStyle/>
          <a:p>
            <a:r>
              <a:rPr lang="en-GB" sz="1100" dirty="0">
                <a:solidFill>
                  <a:srgbClr val="888B8D"/>
                </a:solidFill>
              </a:rPr>
              <a:t>Tax Administration 2023, Comparative Information on OECD and other Advanced and Emerging Economies</a:t>
            </a:r>
          </a:p>
        </p:txBody>
      </p:sp>
    </p:spTree>
    <p:custDataLst>
      <p:tags r:id="rId1"/>
    </p:custDataLst>
    <p:extLst>
      <p:ext uri="{BB962C8B-B14F-4D97-AF65-F5344CB8AC3E}">
        <p14:creationId xmlns:p14="http://schemas.microsoft.com/office/powerpoint/2010/main" val="4118242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D8DB19-6508-7BF1-57EA-63C8F2C4D59D}"/>
              </a:ext>
            </a:extLst>
          </p:cNvPr>
          <p:cNvSpPr>
            <a:spLocks noGrp="1"/>
          </p:cNvSpPr>
          <p:nvPr>
            <p:ph type="sldNum" sz="quarter" idx="12"/>
            <p:custDataLst>
              <p:tags r:id="rId2"/>
            </p:custDataLst>
          </p:nvPr>
        </p:nvSpPr>
        <p:spPr/>
        <p:txBody>
          <a:bodyPr/>
          <a:lstStyle/>
          <a:p>
            <a:fld id="{6686A102-957E-47D3-A22D-E8508A8052D6}" type="slidenum">
              <a:rPr lang="en-GB" smtClean="0"/>
              <a:pPr/>
              <a:t>11</a:t>
            </a:fld>
            <a:endParaRPr lang="en-GB" dirty="0"/>
          </a:p>
        </p:txBody>
      </p:sp>
      <p:sp>
        <p:nvSpPr>
          <p:cNvPr id="26" name="Content Placeholder 25">
            <a:extLst>
              <a:ext uri="{FF2B5EF4-FFF2-40B4-BE49-F238E27FC236}">
                <a16:creationId xmlns:a16="http://schemas.microsoft.com/office/drawing/2014/main" id="{2B1A8419-2B49-EB01-88BD-FDDAAD7CE566}"/>
              </a:ext>
            </a:extLst>
          </p:cNvPr>
          <p:cNvSpPr>
            <a:spLocks noGrp="1"/>
          </p:cNvSpPr>
          <p:nvPr>
            <p:ph sz="quarter" idx="14"/>
            <p:custDataLst>
              <p:tags r:id="rId3"/>
            </p:custDataLst>
          </p:nvPr>
        </p:nvSpPr>
        <p:spPr/>
        <p:txBody>
          <a:bodyPr/>
          <a:lstStyle/>
          <a:p>
            <a:endParaRPr lang="en-GB"/>
          </a:p>
        </p:txBody>
      </p:sp>
      <p:sp>
        <p:nvSpPr>
          <p:cNvPr id="27" name="Content Placeholder 26">
            <a:extLst>
              <a:ext uri="{FF2B5EF4-FFF2-40B4-BE49-F238E27FC236}">
                <a16:creationId xmlns:a16="http://schemas.microsoft.com/office/drawing/2014/main" id="{266D00C2-A8AC-3268-804D-D9D255288120}"/>
              </a:ext>
            </a:extLst>
          </p:cNvPr>
          <p:cNvSpPr>
            <a:spLocks noGrp="1"/>
          </p:cNvSpPr>
          <p:nvPr>
            <p:ph sz="quarter" idx="15"/>
            <p:custDataLst>
              <p:tags r:id="rId4"/>
            </p:custDataLst>
          </p:nvPr>
        </p:nvSpPr>
        <p:spPr/>
        <p:txBody>
          <a:bodyPr/>
          <a:lstStyle/>
          <a:p>
            <a:endParaRPr lang="en-GB"/>
          </a:p>
        </p:txBody>
      </p:sp>
      <p:sp>
        <p:nvSpPr>
          <p:cNvPr id="28" name="Content Placeholder 27">
            <a:extLst>
              <a:ext uri="{FF2B5EF4-FFF2-40B4-BE49-F238E27FC236}">
                <a16:creationId xmlns:a16="http://schemas.microsoft.com/office/drawing/2014/main" id="{E227CC74-ED39-7899-4ACA-8A4716794895}"/>
              </a:ext>
            </a:extLst>
          </p:cNvPr>
          <p:cNvSpPr>
            <a:spLocks noGrp="1"/>
          </p:cNvSpPr>
          <p:nvPr>
            <p:ph sz="quarter" idx="16"/>
            <p:custDataLst>
              <p:tags r:id="rId5"/>
            </p:custDataLst>
          </p:nvPr>
        </p:nvSpPr>
        <p:spPr/>
        <p:txBody>
          <a:bodyPr/>
          <a:lstStyle/>
          <a:p>
            <a:endParaRPr lang="en-GB"/>
          </a:p>
        </p:txBody>
      </p:sp>
      <p:sp>
        <p:nvSpPr>
          <p:cNvPr id="29" name="Content Placeholder 28">
            <a:extLst>
              <a:ext uri="{FF2B5EF4-FFF2-40B4-BE49-F238E27FC236}">
                <a16:creationId xmlns:a16="http://schemas.microsoft.com/office/drawing/2014/main" id="{B91A8848-5494-1A90-DE9A-6E17F8B0C4EF}"/>
              </a:ext>
            </a:extLst>
          </p:cNvPr>
          <p:cNvSpPr>
            <a:spLocks noGrp="1"/>
          </p:cNvSpPr>
          <p:nvPr>
            <p:ph sz="quarter" idx="17"/>
            <p:custDataLst>
              <p:tags r:id="rId6"/>
            </p:custDataLst>
          </p:nvPr>
        </p:nvSpPr>
        <p:spPr/>
        <p:txBody>
          <a:bodyPr/>
          <a:lstStyle/>
          <a:p>
            <a:endParaRPr lang="en-GB"/>
          </a:p>
        </p:txBody>
      </p:sp>
      <p:sp>
        <p:nvSpPr>
          <p:cNvPr id="30" name="Content Placeholder 29">
            <a:extLst>
              <a:ext uri="{FF2B5EF4-FFF2-40B4-BE49-F238E27FC236}">
                <a16:creationId xmlns:a16="http://schemas.microsoft.com/office/drawing/2014/main" id="{66D8F050-9CFA-1DC3-6C6C-6A108875C00C}"/>
              </a:ext>
            </a:extLst>
          </p:cNvPr>
          <p:cNvSpPr>
            <a:spLocks noGrp="1"/>
          </p:cNvSpPr>
          <p:nvPr>
            <p:ph sz="quarter" idx="18"/>
            <p:custDataLst>
              <p:tags r:id="rId7"/>
            </p:custDataLst>
          </p:nvPr>
        </p:nvSpPr>
        <p:spPr/>
        <p:txBody>
          <a:bodyPr/>
          <a:lstStyle/>
          <a:p>
            <a:endParaRPr lang="en-GB"/>
          </a:p>
        </p:txBody>
      </p:sp>
      <p:sp>
        <p:nvSpPr>
          <p:cNvPr id="31" name="Content Placeholder 30">
            <a:extLst>
              <a:ext uri="{FF2B5EF4-FFF2-40B4-BE49-F238E27FC236}">
                <a16:creationId xmlns:a16="http://schemas.microsoft.com/office/drawing/2014/main" id="{A91D9ACD-E812-5E1D-1045-61EF1685D35C}"/>
              </a:ext>
            </a:extLst>
          </p:cNvPr>
          <p:cNvSpPr>
            <a:spLocks noGrp="1"/>
          </p:cNvSpPr>
          <p:nvPr>
            <p:ph sz="quarter" idx="19"/>
            <p:custDataLst>
              <p:tags r:id="rId8"/>
            </p:custDataLst>
          </p:nvPr>
        </p:nvSpPr>
        <p:spPr/>
        <p:txBody>
          <a:bodyPr/>
          <a:lstStyle/>
          <a:p>
            <a:endParaRPr lang="en-GB"/>
          </a:p>
        </p:txBody>
      </p:sp>
      <p:sp>
        <p:nvSpPr>
          <p:cNvPr id="32" name="Content Placeholder 31">
            <a:extLst>
              <a:ext uri="{FF2B5EF4-FFF2-40B4-BE49-F238E27FC236}">
                <a16:creationId xmlns:a16="http://schemas.microsoft.com/office/drawing/2014/main" id="{F70896D6-C0DA-BCF2-3B0D-990968BB8C0C}"/>
              </a:ext>
            </a:extLst>
          </p:cNvPr>
          <p:cNvSpPr>
            <a:spLocks noGrp="1"/>
          </p:cNvSpPr>
          <p:nvPr>
            <p:ph sz="quarter" idx="20"/>
            <p:custDataLst>
              <p:tags r:id="rId9"/>
            </p:custDataLst>
          </p:nvPr>
        </p:nvSpPr>
        <p:spPr/>
        <p:txBody>
          <a:bodyPr/>
          <a:lstStyle/>
          <a:p>
            <a:endParaRPr lang="en-GB"/>
          </a:p>
        </p:txBody>
      </p:sp>
      <p:sp>
        <p:nvSpPr>
          <p:cNvPr id="33" name="Content Placeholder 32">
            <a:extLst>
              <a:ext uri="{FF2B5EF4-FFF2-40B4-BE49-F238E27FC236}">
                <a16:creationId xmlns:a16="http://schemas.microsoft.com/office/drawing/2014/main" id="{F82C8F0E-4858-6676-D0C0-EC3512B5484A}"/>
              </a:ext>
            </a:extLst>
          </p:cNvPr>
          <p:cNvSpPr>
            <a:spLocks noGrp="1"/>
          </p:cNvSpPr>
          <p:nvPr>
            <p:ph sz="quarter" idx="21"/>
            <p:custDataLst>
              <p:tags r:id="rId10"/>
            </p:custDataLst>
          </p:nvPr>
        </p:nvSpPr>
        <p:spPr/>
        <p:txBody>
          <a:bodyPr/>
          <a:lstStyle/>
          <a:p>
            <a:endParaRPr lang="en-GB"/>
          </a:p>
        </p:txBody>
      </p:sp>
      <p:sp>
        <p:nvSpPr>
          <p:cNvPr id="34" name="Content Placeholder 33">
            <a:extLst>
              <a:ext uri="{FF2B5EF4-FFF2-40B4-BE49-F238E27FC236}">
                <a16:creationId xmlns:a16="http://schemas.microsoft.com/office/drawing/2014/main" id="{FBAD489F-9717-13D5-3974-D06C9AEE007B}"/>
              </a:ext>
            </a:extLst>
          </p:cNvPr>
          <p:cNvSpPr>
            <a:spLocks noGrp="1"/>
          </p:cNvSpPr>
          <p:nvPr>
            <p:ph sz="quarter" idx="22"/>
            <p:custDataLst>
              <p:tags r:id="rId11"/>
            </p:custDataLst>
          </p:nvPr>
        </p:nvSpPr>
        <p:spPr/>
        <p:txBody>
          <a:bodyPr/>
          <a:lstStyle/>
          <a:p>
            <a:endParaRPr lang="en-GB"/>
          </a:p>
        </p:txBody>
      </p:sp>
      <p:sp>
        <p:nvSpPr>
          <p:cNvPr id="35" name="Content Placeholder 34">
            <a:extLst>
              <a:ext uri="{FF2B5EF4-FFF2-40B4-BE49-F238E27FC236}">
                <a16:creationId xmlns:a16="http://schemas.microsoft.com/office/drawing/2014/main" id="{7403AEA5-C1E6-4A01-5760-38CD4400F311}"/>
              </a:ext>
            </a:extLst>
          </p:cNvPr>
          <p:cNvSpPr>
            <a:spLocks noGrp="1"/>
          </p:cNvSpPr>
          <p:nvPr>
            <p:ph sz="quarter" idx="23"/>
            <p:custDataLst>
              <p:tags r:id="rId12"/>
            </p:custDataLst>
          </p:nvPr>
        </p:nvSpPr>
        <p:spPr/>
        <p:txBody>
          <a:bodyPr/>
          <a:lstStyle/>
          <a:p>
            <a:endParaRPr lang="en-GB"/>
          </a:p>
        </p:txBody>
      </p:sp>
      <p:sp>
        <p:nvSpPr>
          <p:cNvPr id="36" name="Content Placeholder 35">
            <a:extLst>
              <a:ext uri="{FF2B5EF4-FFF2-40B4-BE49-F238E27FC236}">
                <a16:creationId xmlns:a16="http://schemas.microsoft.com/office/drawing/2014/main" id="{403D4D92-B73D-2E1B-740F-7DD927B991FD}"/>
              </a:ext>
            </a:extLst>
          </p:cNvPr>
          <p:cNvSpPr>
            <a:spLocks noGrp="1"/>
          </p:cNvSpPr>
          <p:nvPr>
            <p:ph sz="quarter" idx="24"/>
            <p:custDataLst>
              <p:tags r:id="rId13"/>
            </p:custDataLst>
          </p:nvPr>
        </p:nvSpPr>
        <p:spPr/>
        <p:txBody>
          <a:bodyPr/>
          <a:lstStyle/>
          <a:p>
            <a:endParaRPr lang="en-GB"/>
          </a:p>
        </p:txBody>
      </p:sp>
      <p:sp>
        <p:nvSpPr>
          <p:cNvPr id="37" name="Content Placeholder 36">
            <a:extLst>
              <a:ext uri="{FF2B5EF4-FFF2-40B4-BE49-F238E27FC236}">
                <a16:creationId xmlns:a16="http://schemas.microsoft.com/office/drawing/2014/main" id="{12B41F63-8B42-6E57-5270-1E80B94A3871}"/>
              </a:ext>
            </a:extLst>
          </p:cNvPr>
          <p:cNvSpPr>
            <a:spLocks noGrp="1"/>
          </p:cNvSpPr>
          <p:nvPr>
            <p:ph sz="quarter" idx="25"/>
            <p:custDataLst>
              <p:tags r:id="rId14"/>
            </p:custDataLst>
          </p:nvPr>
        </p:nvSpPr>
        <p:spPr/>
        <p:txBody>
          <a:bodyPr/>
          <a:lstStyle/>
          <a:p>
            <a:endParaRPr lang="en-GB"/>
          </a:p>
        </p:txBody>
      </p:sp>
      <p:sp>
        <p:nvSpPr>
          <p:cNvPr id="38" name="Content Placeholder 37">
            <a:extLst>
              <a:ext uri="{FF2B5EF4-FFF2-40B4-BE49-F238E27FC236}">
                <a16:creationId xmlns:a16="http://schemas.microsoft.com/office/drawing/2014/main" id="{6D7F5E22-499C-780D-DEBE-A6FB9FE3498A}"/>
              </a:ext>
            </a:extLst>
          </p:cNvPr>
          <p:cNvSpPr>
            <a:spLocks noGrp="1"/>
          </p:cNvSpPr>
          <p:nvPr>
            <p:ph sz="quarter" idx="26"/>
            <p:custDataLst>
              <p:tags r:id="rId15"/>
            </p:custDataLst>
          </p:nvPr>
        </p:nvSpPr>
        <p:spPr/>
        <p:txBody>
          <a:bodyPr/>
          <a:lstStyle/>
          <a:p>
            <a:endParaRPr lang="en-GB"/>
          </a:p>
        </p:txBody>
      </p:sp>
      <p:sp>
        <p:nvSpPr>
          <p:cNvPr id="39" name="Content Placeholder 38">
            <a:extLst>
              <a:ext uri="{FF2B5EF4-FFF2-40B4-BE49-F238E27FC236}">
                <a16:creationId xmlns:a16="http://schemas.microsoft.com/office/drawing/2014/main" id="{B2AE4828-5C38-1832-51B1-5FFC9E32FBCA}"/>
              </a:ext>
            </a:extLst>
          </p:cNvPr>
          <p:cNvSpPr>
            <a:spLocks noGrp="1"/>
          </p:cNvSpPr>
          <p:nvPr>
            <p:ph sz="quarter" idx="27"/>
            <p:custDataLst>
              <p:tags r:id="rId16"/>
            </p:custDataLst>
          </p:nvPr>
        </p:nvSpPr>
        <p:spPr/>
        <p:txBody>
          <a:bodyPr/>
          <a:lstStyle/>
          <a:p>
            <a:endParaRPr lang="en-GB"/>
          </a:p>
        </p:txBody>
      </p:sp>
      <p:sp>
        <p:nvSpPr>
          <p:cNvPr id="40" name="Content Placeholder 39">
            <a:extLst>
              <a:ext uri="{FF2B5EF4-FFF2-40B4-BE49-F238E27FC236}">
                <a16:creationId xmlns:a16="http://schemas.microsoft.com/office/drawing/2014/main" id="{7E63D7E8-780E-CE4E-4E72-7128BB843173}"/>
              </a:ext>
            </a:extLst>
          </p:cNvPr>
          <p:cNvSpPr>
            <a:spLocks noGrp="1"/>
          </p:cNvSpPr>
          <p:nvPr>
            <p:ph sz="quarter" idx="28"/>
            <p:custDataLst>
              <p:tags r:id="rId17"/>
            </p:custDataLst>
          </p:nvPr>
        </p:nvSpPr>
        <p:spPr/>
        <p:txBody>
          <a:bodyPr/>
          <a:lstStyle/>
          <a:p>
            <a:endParaRPr lang="en-GB"/>
          </a:p>
        </p:txBody>
      </p:sp>
      <p:sp>
        <p:nvSpPr>
          <p:cNvPr id="41" name="Content Placeholder 40">
            <a:extLst>
              <a:ext uri="{FF2B5EF4-FFF2-40B4-BE49-F238E27FC236}">
                <a16:creationId xmlns:a16="http://schemas.microsoft.com/office/drawing/2014/main" id="{2CDCACBC-117D-781D-F0C7-B40F59B06EBF}"/>
              </a:ext>
            </a:extLst>
          </p:cNvPr>
          <p:cNvSpPr>
            <a:spLocks noGrp="1"/>
          </p:cNvSpPr>
          <p:nvPr>
            <p:ph sz="quarter" idx="29"/>
            <p:custDataLst>
              <p:tags r:id="rId18"/>
            </p:custDataLst>
          </p:nvPr>
        </p:nvSpPr>
        <p:spPr/>
        <p:txBody>
          <a:bodyPr/>
          <a:lstStyle/>
          <a:p>
            <a:endParaRPr lang="en-GB"/>
          </a:p>
        </p:txBody>
      </p:sp>
      <p:sp>
        <p:nvSpPr>
          <p:cNvPr id="42" name="Content Placeholder 41">
            <a:extLst>
              <a:ext uri="{FF2B5EF4-FFF2-40B4-BE49-F238E27FC236}">
                <a16:creationId xmlns:a16="http://schemas.microsoft.com/office/drawing/2014/main" id="{E439E739-D2BB-C9D0-174C-955586726D3E}"/>
              </a:ext>
            </a:extLst>
          </p:cNvPr>
          <p:cNvSpPr>
            <a:spLocks noGrp="1"/>
          </p:cNvSpPr>
          <p:nvPr>
            <p:ph sz="quarter" idx="30"/>
            <p:custDataLst>
              <p:tags r:id="rId19"/>
            </p:custDataLst>
          </p:nvPr>
        </p:nvSpPr>
        <p:spPr/>
        <p:txBody>
          <a:bodyPr/>
          <a:lstStyle/>
          <a:p>
            <a:endParaRPr lang="en-GB"/>
          </a:p>
        </p:txBody>
      </p:sp>
      <p:sp>
        <p:nvSpPr>
          <p:cNvPr id="43" name="Content Placeholder 42">
            <a:extLst>
              <a:ext uri="{FF2B5EF4-FFF2-40B4-BE49-F238E27FC236}">
                <a16:creationId xmlns:a16="http://schemas.microsoft.com/office/drawing/2014/main" id="{1C517CDE-9765-45EF-513C-9F701783A284}"/>
              </a:ext>
            </a:extLst>
          </p:cNvPr>
          <p:cNvSpPr>
            <a:spLocks noGrp="1"/>
          </p:cNvSpPr>
          <p:nvPr>
            <p:ph sz="quarter" idx="31"/>
            <p:custDataLst>
              <p:tags r:id="rId20"/>
            </p:custDataLst>
          </p:nvPr>
        </p:nvSpPr>
        <p:spPr/>
        <p:txBody>
          <a:bodyPr/>
          <a:lstStyle/>
          <a:p>
            <a:endParaRPr lang="en-GB"/>
          </a:p>
        </p:txBody>
      </p:sp>
      <p:sp>
        <p:nvSpPr>
          <p:cNvPr id="44" name="Content Placeholder 43">
            <a:extLst>
              <a:ext uri="{FF2B5EF4-FFF2-40B4-BE49-F238E27FC236}">
                <a16:creationId xmlns:a16="http://schemas.microsoft.com/office/drawing/2014/main" id="{61A2848E-72FE-1750-0C20-245E8F5E6056}"/>
              </a:ext>
            </a:extLst>
          </p:cNvPr>
          <p:cNvSpPr>
            <a:spLocks noGrp="1"/>
          </p:cNvSpPr>
          <p:nvPr>
            <p:ph sz="quarter" idx="32"/>
            <p:custDataLst>
              <p:tags r:id="rId21"/>
            </p:custDataLst>
          </p:nvPr>
        </p:nvSpPr>
        <p:spPr/>
        <p:txBody>
          <a:bodyPr/>
          <a:lstStyle/>
          <a:p>
            <a:endParaRPr lang="en-GB"/>
          </a:p>
        </p:txBody>
      </p:sp>
      <p:pic>
        <p:nvPicPr>
          <p:cNvPr id="46" name="Content Placeholder 5">
            <a:extLst>
              <a:ext uri="{FF2B5EF4-FFF2-40B4-BE49-F238E27FC236}">
                <a16:creationId xmlns:a16="http://schemas.microsoft.com/office/drawing/2014/main" id="{B04078E4-F2DA-7A28-6C47-3707593EA9DB}"/>
              </a:ext>
            </a:extLst>
          </p:cNvPr>
          <p:cNvPicPr>
            <a:picLocks/>
          </p:cNvPicPr>
          <p:nvPr>
            <p:custDataLst>
              <p:tags r:id="rId22"/>
            </p:custDataLst>
          </p:nvPr>
        </p:nvPicPr>
        <p:blipFill rotWithShape="1">
          <a:blip r:embed="rId28"/>
          <a:srcRect l="9740" r="9740"/>
          <a:stretch/>
        </p:blipFill>
        <p:spPr>
          <a:xfrm>
            <a:off x="4829218" y="0"/>
            <a:ext cx="7362782" cy="6858000"/>
          </a:xfrm>
          <a:prstGeom prst="rect">
            <a:avLst/>
          </a:prstGeom>
        </p:spPr>
      </p:pic>
      <p:sp>
        <p:nvSpPr>
          <p:cNvPr id="45" name="Rectangle 44">
            <a:extLst>
              <a:ext uri="{FF2B5EF4-FFF2-40B4-BE49-F238E27FC236}">
                <a16:creationId xmlns:a16="http://schemas.microsoft.com/office/drawing/2014/main" id="{F32EF514-0310-9B21-723C-4ACD1C5F7220}"/>
              </a:ext>
            </a:extLst>
          </p:cNvPr>
          <p:cNvSpPr/>
          <p:nvPr>
            <p:custDataLst>
              <p:tags r:id="rId23"/>
            </p:custDataLst>
          </p:nvPr>
        </p:nvSpPr>
        <p:spPr>
          <a:xfrm>
            <a:off x="4771998" y="0"/>
            <a:ext cx="7420002" cy="6858000"/>
          </a:xfrm>
          <a:prstGeom prst="rect">
            <a:avLst/>
          </a:prstGeom>
          <a:gradFill flip="none" rotWithShape="1">
            <a:gsLst>
              <a:gs pos="0">
                <a:srgbClr val="00153D"/>
              </a:gs>
              <a:gs pos="100000">
                <a:schemeClr val="accent6">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Title 23">
            <a:extLst>
              <a:ext uri="{FF2B5EF4-FFF2-40B4-BE49-F238E27FC236}">
                <a16:creationId xmlns:a16="http://schemas.microsoft.com/office/drawing/2014/main" id="{EC304694-5CD7-EBE2-D0CF-E146F8982BE3}"/>
              </a:ext>
            </a:extLst>
          </p:cNvPr>
          <p:cNvSpPr>
            <a:spLocks noGrp="1"/>
          </p:cNvSpPr>
          <p:nvPr>
            <p:ph type="title"/>
            <p:custDataLst>
              <p:tags r:id="rId24"/>
            </p:custDataLst>
          </p:nvPr>
        </p:nvSpPr>
        <p:spPr>
          <a:xfrm>
            <a:off x="785812" y="694800"/>
            <a:ext cx="10620375" cy="2215991"/>
          </a:xfrm>
        </p:spPr>
        <p:txBody>
          <a:bodyPr/>
          <a:lstStyle/>
          <a:p>
            <a:r>
              <a:rPr kumimoji="0" lang="en-GB" sz="3600" b="1" i="0" u="none" strike="noStrike" kern="1200" cap="none" spc="0" normalizeH="0" baseline="0" noProof="0" dirty="0">
                <a:ln>
                  <a:noFill/>
                </a:ln>
                <a:solidFill>
                  <a:srgbClr val="FFFFFF"/>
                </a:solidFill>
                <a:effectLst/>
                <a:uLnTx/>
                <a:uFillTx/>
                <a:latin typeface="Arial" panose="020B0604020202020204"/>
                <a:ea typeface="+mj-ea"/>
                <a:cs typeface="+mj-cs"/>
              </a:rPr>
              <a:t>Poll question: </a:t>
            </a:r>
            <a:r>
              <a:rPr kumimoji="0" lang="en-GB" sz="3600" b="0" i="0" u="none" strike="noStrike" kern="1200" cap="none" spc="0" normalizeH="0" baseline="0" noProof="0" dirty="0">
                <a:ln>
                  <a:noFill/>
                </a:ln>
                <a:solidFill>
                  <a:srgbClr val="FFFFFF"/>
                </a:solidFill>
                <a:effectLst/>
                <a:uLnTx/>
                <a:uFillTx/>
                <a:latin typeface="Arial" panose="020B0604020202020204"/>
                <a:ea typeface="+mj-ea"/>
                <a:cs typeface="+mj-cs"/>
              </a:rPr>
              <a:t>What innovative technologies does your </a:t>
            </a:r>
            <a:r>
              <a:rPr lang="en-GB" dirty="0">
                <a:solidFill>
                  <a:srgbClr val="FFFFFF"/>
                </a:solidFill>
                <a:latin typeface="Arial" panose="020B0604020202020204"/>
              </a:rPr>
              <a:t>charity </a:t>
            </a:r>
            <a:r>
              <a:rPr kumimoji="0" lang="en-GB" sz="3600" b="0" i="0" u="none" strike="noStrike" kern="1200" cap="none" spc="0" normalizeH="0" baseline="0" noProof="0" dirty="0">
                <a:ln>
                  <a:noFill/>
                </a:ln>
                <a:solidFill>
                  <a:srgbClr val="FFFFFF"/>
                </a:solidFill>
                <a:effectLst/>
                <a:uLnTx/>
                <a:uFillTx/>
                <a:latin typeface="Arial" panose="020B0604020202020204"/>
                <a:ea typeface="+mj-ea"/>
                <a:cs typeface="+mj-cs"/>
              </a:rPr>
              <a:t>utilise? (tick all that apply)</a:t>
            </a:r>
            <a:r>
              <a:rPr lang="en-GB" dirty="0">
                <a:solidFill>
                  <a:srgbClr val="FFFFFF"/>
                </a:solidFill>
                <a:latin typeface="Arial" panose="020B0604020202020204"/>
              </a:rPr>
              <a:t> </a:t>
            </a:r>
            <a:br>
              <a:rPr kumimoji="0" lang="en-GB" sz="3600" b="0" i="0" u="none" strike="noStrike" kern="1200" cap="none" spc="0" normalizeH="0" baseline="0" noProof="0" dirty="0">
                <a:ln>
                  <a:noFill/>
                </a:ln>
                <a:solidFill>
                  <a:srgbClr val="FFFFFF"/>
                </a:solidFill>
                <a:effectLst/>
                <a:uLnTx/>
                <a:uFillTx/>
                <a:latin typeface="Arial" panose="020B0604020202020204"/>
                <a:ea typeface="+mj-ea"/>
                <a:cs typeface="+mj-cs"/>
              </a:rPr>
            </a:br>
            <a:endParaRPr lang="en-GB" dirty="0"/>
          </a:p>
        </p:txBody>
      </p:sp>
      <p:graphicFrame>
        <p:nvGraphicFramePr>
          <p:cNvPr id="48" name="Diagram 47">
            <a:extLst>
              <a:ext uri="{FF2B5EF4-FFF2-40B4-BE49-F238E27FC236}">
                <a16:creationId xmlns:a16="http://schemas.microsoft.com/office/drawing/2014/main" id="{7565C033-8F07-C6A8-8B58-7AC25CB813E3}"/>
              </a:ext>
            </a:extLst>
          </p:cNvPr>
          <p:cNvGraphicFramePr/>
          <p:nvPr>
            <p:custDataLst>
              <p:tags r:id="rId25"/>
            </p:custDataLst>
            <p:extLst>
              <p:ext uri="{D42A27DB-BD31-4B8C-83A1-F6EECF244321}">
                <p14:modId xmlns:p14="http://schemas.microsoft.com/office/powerpoint/2010/main" val="359654396"/>
              </p:ext>
            </p:extLst>
          </p:nvPr>
        </p:nvGraphicFramePr>
        <p:xfrm>
          <a:off x="984737" y="1979400"/>
          <a:ext cx="10289513" cy="4183800"/>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pic>
        <p:nvPicPr>
          <p:cNvPr id="49" name="Logo">
            <a:extLst>
              <a:ext uri="{FF2B5EF4-FFF2-40B4-BE49-F238E27FC236}">
                <a16:creationId xmlns:a16="http://schemas.microsoft.com/office/drawing/2014/main" id="{E4520F8C-6B1E-1AA2-33FE-4463B439B8E0}"/>
              </a:ext>
            </a:extLst>
          </p:cNvPr>
          <p:cNvPicPr/>
          <p:nvPr>
            <p:custDataLst>
              <p:tags r:id="rId26"/>
            </p:custDataLst>
          </p:nvPr>
        </p:nvPicPr>
        <p:blipFill rotWithShape="1">
          <a:blip r:embed="rId34">
            <a:extLst>
              <a:ext uri="{96DAC541-7B7A-43D3-8B79-37D633B846F1}">
                <asvg:svgBlip xmlns:asvg="http://schemas.microsoft.com/office/drawing/2016/SVG/main" r:embed="rId35"/>
              </a:ext>
            </a:extLst>
          </a:blip>
          <a:srcRect t="80" b="80"/>
          <a:stretch/>
        </p:blipFill>
        <p:spPr bwMode="black">
          <a:xfrm>
            <a:off x="10866053" y="278965"/>
            <a:ext cx="900000" cy="378445"/>
          </a:xfrm>
          <a:prstGeom prst="rect">
            <a:avLst/>
          </a:prstGeom>
        </p:spPr>
      </p:pic>
    </p:spTree>
    <p:custDataLst>
      <p:tags r:id="rId1"/>
    </p:custDataLst>
    <p:extLst>
      <p:ext uri="{BB962C8B-B14F-4D97-AF65-F5344CB8AC3E}">
        <p14:creationId xmlns:p14="http://schemas.microsoft.com/office/powerpoint/2010/main" val="2070078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738EF-F02C-AF01-A934-DA5527A3A5B0}"/>
              </a:ext>
            </a:extLst>
          </p:cNvPr>
          <p:cNvSpPr>
            <a:spLocks noGrp="1"/>
          </p:cNvSpPr>
          <p:nvPr>
            <p:ph type="title"/>
            <p:custDataLst>
              <p:tags r:id="rId2"/>
            </p:custDataLst>
          </p:nvPr>
        </p:nvSpPr>
        <p:spPr/>
        <p:txBody>
          <a:bodyPr/>
          <a:lstStyle/>
          <a:p>
            <a:r>
              <a:rPr lang="en-GB" dirty="0">
                <a:cs typeface="Arial"/>
              </a:rPr>
              <a:t>Digital tax reporting – a growing challenge</a:t>
            </a:r>
            <a:endParaRPr lang="en-GB" dirty="0"/>
          </a:p>
        </p:txBody>
      </p:sp>
      <p:sp>
        <p:nvSpPr>
          <p:cNvPr id="3" name="Slide Number Placeholder 2">
            <a:extLst>
              <a:ext uri="{FF2B5EF4-FFF2-40B4-BE49-F238E27FC236}">
                <a16:creationId xmlns:a16="http://schemas.microsoft.com/office/drawing/2014/main" id="{7E87EB88-A1AB-D66C-BB12-7F35E9012E21}"/>
              </a:ext>
            </a:extLst>
          </p:cNvPr>
          <p:cNvSpPr>
            <a:spLocks noGrp="1"/>
          </p:cNvSpPr>
          <p:nvPr>
            <p:ph type="sldNum" sz="quarter" idx="12"/>
            <p:custDataLst>
              <p:tags r:id="rId3"/>
            </p:custDataLst>
          </p:nvPr>
        </p:nvSpPr>
        <p:spPr/>
        <p:txBody>
          <a:bodyPr/>
          <a:lstStyle/>
          <a:p>
            <a:fld id="{6686A102-957E-47D3-A22D-E8508A8052D6}" type="slidenum">
              <a:rPr lang="en-GB" smtClean="0"/>
              <a:pPr/>
              <a:t>12</a:t>
            </a:fld>
            <a:endParaRPr lang="en-GB" dirty="0"/>
          </a:p>
        </p:txBody>
      </p:sp>
      <p:sp>
        <p:nvSpPr>
          <p:cNvPr id="5" name="Content Placeholder 4">
            <a:extLst>
              <a:ext uri="{FF2B5EF4-FFF2-40B4-BE49-F238E27FC236}">
                <a16:creationId xmlns:a16="http://schemas.microsoft.com/office/drawing/2014/main" id="{4CC61436-2F0C-A1E9-E926-D5CED3987A25}"/>
              </a:ext>
            </a:extLst>
          </p:cNvPr>
          <p:cNvSpPr>
            <a:spLocks noGrp="1"/>
          </p:cNvSpPr>
          <p:nvPr>
            <p:ph sz="quarter" idx="14"/>
            <p:custDataLst>
              <p:tags r:id="rId4"/>
            </p:custDataLst>
          </p:nvPr>
        </p:nvSpPr>
        <p:spPr/>
        <p:txBody>
          <a:bodyPr/>
          <a:lstStyle/>
          <a:p>
            <a:endParaRPr lang="en-GB"/>
          </a:p>
        </p:txBody>
      </p:sp>
      <p:sp>
        <p:nvSpPr>
          <p:cNvPr id="6" name="Content Placeholder 5">
            <a:extLst>
              <a:ext uri="{FF2B5EF4-FFF2-40B4-BE49-F238E27FC236}">
                <a16:creationId xmlns:a16="http://schemas.microsoft.com/office/drawing/2014/main" id="{2C8987A0-97CD-57DC-3853-41BB2513C594}"/>
              </a:ext>
            </a:extLst>
          </p:cNvPr>
          <p:cNvSpPr>
            <a:spLocks noGrp="1"/>
          </p:cNvSpPr>
          <p:nvPr>
            <p:ph sz="quarter" idx="15"/>
            <p:custDataLst>
              <p:tags r:id="rId5"/>
            </p:custDataLst>
          </p:nvPr>
        </p:nvSpPr>
        <p:spPr/>
        <p:txBody>
          <a:bodyPr/>
          <a:lstStyle/>
          <a:p>
            <a:endParaRPr lang="en-GB"/>
          </a:p>
        </p:txBody>
      </p:sp>
      <p:sp>
        <p:nvSpPr>
          <p:cNvPr id="7" name="Content Placeholder 6">
            <a:extLst>
              <a:ext uri="{FF2B5EF4-FFF2-40B4-BE49-F238E27FC236}">
                <a16:creationId xmlns:a16="http://schemas.microsoft.com/office/drawing/2014/main" id="{8CC6EAA2-F447-F930-0F55-FACF88B77C66}"/>
              </a:ext>
            </a:extLst>
          </p:cNvPr>
          <p:cNvSpPr>
            <a:spLocks noGrp="1"/>
          </p:cNvSpPr>
          <p:nvPr>
            <p:ph sz="quarter" idx="16"/>
            <p:custDataLst>
              <p:tags r:id="rId6"/>
            </p:custDataLst>
          </p:nvPr>
        </p:nvSpPr>
        <p:spPr/>
        <p:txBody>
          <a:bodyPr/>
          <a:lstStyle/>
          <a:p>
            <a:endParaRPr lang="en-GB"/>
          </a:p>
        </p:txBody>
      </p:sp>
      <p:sp>
        <p:nvSpPr>
          <p:cNvPr id="8" name="Content Placeholder 7">
            <a:extLst>
              <a:ext uri="{FF2B5EF4-FFF2-40B4-BE49-F238E27FC236}">
                <a16:creationId xmlns:a16="http://schemas.microsoft.com/office/drawing/2014/main" id="{3E2F0C7B-A368-4A83-FFB5-C083ACA9E3AF}"/>
              </a:ext>
            </a:extLst>
          </p:cNvPr>
          <p:cNvSpPr>
            <a:spLocks noGrp="1"/>
          </p:cNvSpPr>
          <p:nvPr>
            <p:ph sz="quarter" idx="17"/>
            <p:custDataLst>
              <p:tags r:id="rId7"/>
            </p:custDataLst>
          </p:nvPr>
        </p:nvSpPr>
        <p:spPr/>
        <p:txBody>
          <a:bodyPr/>
          <a:lstStyle/>
          <a:p>
            <a:endParaRPr lang="en-GB"/>
          </a:p>
        </p:txBody>
      </p:sp>
      <p:sp>
        <p:nvSpPr>
          <p:cNvPr id="9" name="Content Placeholder 8">
            <a:extLst>
              <a:ext uri="{FF2B5EF4-FFF2-40B4-BE49-F238E27FC236}">
                <a16:creationId xmlns:a16="http://schemas.microsoft.com/office/drawing/2014/main" id="{13D271F1-8F1E-8196-9911-99BE0FF4D303}"/>
              </a:ext>
            </a:extLst>
          </p:cNvPr>
          <p:cNvSpPr>
            <a:spLocks noGrp="1"/>
          </p:cNvSpPr>
          <p:nvPr>
            <p:ph sz="quarter" idx="18"/>
            <p:custDataLst>
              <p:tags r:id="rId8"/>
            </p:custDataLst>
          </p:nvPr>
        </p:nvSpPr>
        <p:spPr/>
        <p:txBody>
          <a:bodyPr/>
          <a:lstStyle/>
          <a:p>
            <a:endParaRPr lang="en-GB"/>
          </a:p>
        </p:txBody>
      </p:sp>
      <p:sp>
        <p:nvSpPr>
          <p:cNvPr id="10" name="Content Placeholder 9">
            <a:extLst>
              <a:ext uri="{FF2B5EF4-FFF2-40B4-BE49-F238E27FC236}">
                <a16:creationId xmlns:a16="http://schemas.microsoft.com/office/drawing/2014/main" id="{AC7A1BD2-6637-208D-BC37-976BE24371A2}"/>
              </a:ext>
            </a:extLst>
          </p:cNvPr>
          <p:cNvSpPr>
            <a:spLocks noGrp="1"/>
          </p:cNvSpPr>
          <p:nvPr>
            <p:ph sz="quarter" idx="19"/>
            <p:custDataLst>
              <p:tags r:id="rId9"/>
            </p:custDataLst>
          </p:nvPr>
        </p:nvSpPr>
        <p:spPr/>
        <p:txBody>
          <a:bodyPr/>
          <a:lstStyle/>
          <a:p>
            <a:endParaRPr lang="en-GB"/>
          </a:p>
        </p:txBody>
      </p:sp>
      <p:sp>
        <p:nvSpPr>
          <p:cNvPr id="11" name="Content Placeholder 10">
            <a:extLst>
              <a:ext uri="{FF2B5EF4-FFF2-40B4-BE49-F238E27FC236}">
                <a16:creationId xmlns:a16="http://schemas.microsoft.com/office/drawing/2014/main" id="{498B5E92-BF3B-C5B8-6409-72D4C4DB1B8E}"/>
              </a:ext>
            </a:extLst>
          </p:cNvPr>
          <p:cNvSpPr>
            <a:spLocks noGrp="1"/>
          </p:cNvSpPr>
          <p:nvPr>
            <p:ph sz="quarter" idx="20"/>
            <p:custDataLst>
              <p:tags r:id="rId10"/>
            </p:custDataLst>
          </p:nvPr>
        </p:nvSpPr>
        <p:spPr/>
        <p:txBody>
          <a:bodyPr/>
          <a:lstStyle/>
          <a:p>
            <a:endParaRPr lang="en-GB"/>
          </a:p>
        </p:txBody>
      </p:sp>
      <p:sp>
        <p:nvSpPr>
          <p:cNvPr id="12" name="Content Placeholder 11">
            <a:extLst>
              <a:ext uri="{FF2B5EF4-FFF2-40B4-BE49-F238E27FC236}">
                <a16:creationId xmlns:a16="http://schemas.microsoft.com/office/drawing/2014/main" id="{920E45B6-2E65-527E-071C-DAFD2C6233C0}"/>
              </a:ext>
            </a:extLst>
          </p:cNvPr>
          <p:cNvSpPr>
            <a:spLocks noGrp="1"/>
          </p:cNvSpPr>
          <p:nvPr>
            <p:ph sz="quarter" idx="21"/>
            <p:custDataLst>
              <p:tags r:id="rId11"/>
            </p:custDataLst>
          </p:nvPr>
        </p:nvSpPr>
        <p:spPr/>
        <p:txBody>
          <a:bodyPr/>
          <a:lstStyle/>
          <a:p>
            <a:endParaRPr lang="en-GB"/>
          </a:p>
        </p:txBody>
      </p:sp>
      <p:sp>
        <p:nvSpPr>
          <p:cNvPr id="13" name="Content Placeholder 12">
            <a:extLst>
              <a:ext uri="{FF2B5EF4-FFF2-40B4-BE49-F238E27FC236}">
                <a16:creationId xmlns:a16="http://schemas.microsoft.com/office/drawing/2014/main" id="{D572F5AD-496E-AD19-68BB-D9CECA92982D}"/>
              </a:ext>
            </a:extLst>
          </p:cNvPr>
          <p:cNvSpPr>
            <a:spLocks noGrp="1"/>
          </p:cNvSpPr>
          <p:nvPr>
            <p:ph sz="quarter" idx="22"/>
            <p:custDataLst>
              <p:tags r:id="rId12"/>
            </p:custDataLst>
          </p:nvPr>
        </p:nvSpPr>
        <p:spPr/>
        <p:txBody>
          <a:bodyPr/>
          <a:lstStyle/>
          <a:p>
            <a:endParaRPr lang="en-GB"/>
          </a:p>
        </p:txBody>
      </p:sp>
      <p:sp>
        <p:nvSpPr>
          <p:cNvPr id="14" name="Content Placeholder 13">
            <a:extLst>
              <a:ext uri="{FF2B5EF4-FFF2-40B4-BE49-F238E27FC236}">
                <a16:creationId xmlns:a16="http://schemas.microsoft.com/office/drawing/2014/main" id="{CFEA2EE4-3A99-D219-58A6-5BC82C0A6703}"/>
              </a:ext>
            </a:extLst>
          </p:cNvPr>
          <p:cNvSpPr>
            <a:spLocks noGrp="1"/>
          </p:cNvSpPr>
          <p:nvPr>
            <p:ph sz="quarter" idx="23"/>
            <p:custDataLst>
              <p:tags r:id="rId13"/>
            </p:custDataLst>
          </p:nvPr>
        </p:nvSpPr>
        <p:spPr/>
        <p:txBody>
          <a:bodyPr/>
          <a:lstStyle/>
          <a:p>
            <a:endParaRPr lang="en-GB"/>
          </a:p>
        </p:txBody>
      </p:sp>
      <p:sp>
        <p:nvSpPr>
          <p:cNvPr id="15" name="Content Placeholder 14">
            <a:extLst>
              <a:ext uri="{FF2B5EF4-FFF2-40B4-BE49-F238E27FC236}">
                <a16:creationId xmlns:a16="http://schemas.microsoft.com/office/drawing/2014/main" id="{70416E80-3AFC-1AD9-9F59-751062BA635C}"/>
              </a:ext>
            </a:extLst>
          </p:cNvPr>
          <p:cNvSpPr>
            <a:spLocks noGrp="1"/>
          </p:cNvSpPr>
          <p:nvPr>
            <p:ph sz="quarter" idx="24"/>
            <p:custDataLst>
              <p:tags r:id="rId14"/>
            </p:custDataLst>
          </p:nvPr>
        </p:nvSpPr>
        <p:spPr/>
        <p:txBody>
          <a:bodyPr/>
          <a:lstStyle/>
          <a:p>
            <a:endParaRPr lang="en-GB"/>
          </a:p>
        </p:txBody>
      </p:sp>
      <p:sp>
        <p:nvSpPr>
          <p:cNvPr id="16" name="Content Placeholder 15">
            <a:extLst>
              <a:ext uri="{FF2B5EF4-FFF2-40B4-BE49-F238E27FC236}">
                <a16:creationId xmlns:a16="http://schemas.microsoft.com/office/drawing/2014/main" id="{4699F441-AE9D-59E2-D986-9CFC312FE0FA}"/>
              </a:ext>
            </a:extLst>
          </p:cNvPr>
          <p:cNvSpPr>
            <a:spLocks noGrp="1"/>
          </p:cNvSpPr>
          <p:nvPr>
            <p:ph sz="quarter" idx="25"/>
            <p:custDataLst>
              <p:tags r:id="rId15"/>
            </p:custDataLst>
          </p:nvPr>
        </p:nvSpPr>
        <p:spPr/>
        <p:txBody>
          <a:bodyPr/>
          <a:lstStyle/>
          <a:p>
            <a:endParaRPr lang="en-GB"/>
          </a:p>
        </p:txBody>
      </p:sp>
      <p:sp>
        <p:nvSpPr>
          <p:cNvPr id="17" name="Content Placeholder 16">
            <a:extLst>
              <a:ext uri="{FF2B5EF4-FFF2-40B4-BE49-F238E27FC236}">
                <a16:creationId xmlns:a16="http://schemas.microsoft.com/office/drawing/2014/main" id="{F0529D5D-C0F9-10FC-0FB0-2116408CCF3E}"/>
              </a:ext>
            </a:extLst>
          </p:cNvPr>
          <p:cNvSpPr>
            <a:spLocks noGrp="1"/>
          </p:cNvSpPr>
          <p:nvPr>
            <p:ph sz="quarter" idx="26"/>
            <p:custDataLst>
              <p:tags r:id="rId16"/>
            </p:custDataLst>
          </p:nvPr>
        </p:nvSpPr>
        <p:spPr/>
        <p:txBody>
          <a:bodyPr/>
          <a:lstStyle/>
          <a:p>
            <a:endParaRPr lang="en-GB"/>
          </a:p>
        </p:txBody>
      </p:sp>
      <p:sp>
        <p:nvSpPr>
          <p:cNvPr id="18" name="Content Placeholder 17">
            <a:extLst>
              <a:ext uri="{FF2B5EF4-FFF2-40B4-BE49-F238E27FC236}">
                <a16:creationId xmlns:a16="http://schemas.microsoft.com/office/drawing/2014/main" id="{FF0F0AF3-CBDD-AFCF-FA16-4B24123D46F4}"/>
              </a:ext>
            </a:extLst>
          </p:cNvPr>
          <p:cNvSpPr>
            <a:spLocks noGrp="1"/>
          </p:cNvSpPr>
          <p:nvPr>
            <p:ph sz="quarter" idx="27"/>
            <p:custDataLst>
              <p:tags r:id="rId17"/>
            </p:custDataLst>
          </p:nvPr>
        </p:nvSpPr>
        <p:spPr/>
        <p:txBody>
          <a:bodyPr/>
          <a:lstStyle/>
          <a:p>
            <a:endParaRPr lang="en-GB"/>
          </a:p>
        </p:txBody>
      </p:sp>
      <p:sp>
        <p:nvSpPr>
          <p:cNvPr id="19" name="Content Placeholder 18">
            <a:extLst>
              <a:ext uri="{FF2B5EF4-FFF2-40B4-BE49-F238E27FC236}">
                <a16:creationId xmlns:a16="http://schemas.microsoft.com/office/drawing/2014/main" id="{D6BE0ED0-02CE-9B32-A1B7-A4815267D766}"/>
              </a:ext>
            </a:extLst>
          </p:cNvPr>
          <p:cNvSpPr>
            <a:spLocks noGrp="1"/>
          </p:cNvSpPr>
          <p:nvPr>
            <p:ph sz="quarter" idx="28"/>
            <p:custDataLst>
              <p:tags r:id="rId18"/>
            </p:custDataLst>
          </p:nvPr>
        </p:nvSpPr>
        <p:spPr/>
        <p:txBody>
          <a:bodyPr/>
          <a:lstStyle/>
          <a:p>
            <a:endParaRPr lang="en-GB"/>
          </a:p>
        </p:txBody>
      </p:sp>
      <p:sp>
        <p:nvSpPr>
          <p:cNvPr id="20" name="Content Placeholder 19">
            <a:extLst>
              <a:ext uri="{FF2B5EF4-FFF2-40B4-BE49-F238E27FC236}">
                <a16:creationId xmlns:a16="http://schemas.microsoft.com/office/drawing/2014/main" id="{C3A19E39-C7E8-97CD-93E5-FFF648B9865D}"/>
              </a:ext>
            </a:extLst>
          </p:cNvPr>
          <p:cNvSpPr>
            <a:spLocks noGrp="1"/>
          </p:cNvSpPr>
          <p:nvPr>
            <p:ph sz="quarter" idx="29"/>
            <p:custDataLst>
              <p:tags r:id="rId19"/>
            </p:custDataLst>
          </p:nvPr>
        </p:nvSpPr>
        <p:spPr/>
        <p:txBody>
          <a:bodyPr/>
          <a:lstStyle/>
          <a:p>
            <a:endParaRPr lang="en-GB"/>
          </a:p>
        </p:txBody>
      </p:sp>
      <p:sp>
        <p:nvSpPr>
          <p:cNvPr id="21" name="Content Placeholder 20">
            <a:extLst>
              <a:ext uri="{FF2B5EF4-FFF2-40B4-BE49-F238E27FC236}">
                <a16:creationId xmlns:a16="http://schemas.microsoft.com/office/drawing/2014/main" id="{FBBF4256-D001-6294-2AE9-2A284B7728B8}"/>
              </a:ext>
            </a:extLst>
          </p:cNvPr>
          <p:cNvSpPr>
            <a:spLocks noGrp="1"/>
          </p:cNvSpPr>
          <p:nvPr>
            <p:ph sz="quarter" idx="30"/>
            <p:custDataLst>
              <p:tags r:id="rId20"/>
            </p:custDataLst>
          </p:nvPr>
        </p:nvSpPr>
        <p:spPr/>
        <p:txBody>
          <a:bodyPr/>
          <a:lstStyle/>
          <a:p>
            <a:endParaRPr lang="en-GB"/>
          </a:p>
        </p:txBody>
      </p:sp>
      <p:sp>
        <p:nvSpPr>
          <p:cNvPr id="22" name="Content Placeholder 21">
            <a:extLst>
              <a:ext uri="{FF2B5EF4-FFF2-40B4-BE49-F238E27FC236}">
                <a16:creationId xmlns:a16="http://schemas.microsoft.com/office/drawing/2014/main" id="{E77A24D4-C012-799E-B41B-6FAB2E694CE2}"/>
              </a:ext>
            </a:extLst>
          </p:cNvPr>
          <p:cNvSpPr>
            <a:spLocks noGrp="1"/>
          </p:cNvSpPr>
          <p:nvPr>
            <p:ph sz="quarter" idx="31"/>
            <p:custDataLst>
              <p:tags r:id="rId21"/>
            </p:custDataLst>
          </p:nvPr>
        </p:nvSpPr>
        <p:spPr/>
        <p:txBody>
          <a:bodyPr/>
          <a:lstStyle/>
          <a:p>
            <a:endParaRPr lang="en-GB"/>
          </a:p>
        </p:txBody>
      </p:sp>
      <p:sp>
        <p:nvSpPr>
          <p:cNvPr id="23" name="Content Placeholder 22">
            <a:extLst>
              <a:ext uri="{FF2B5EF4-FFF2-40B4-BE49-F238E27FC236}">
                <a16:creationId xmlns:a16="http://schemas.microsoft.com/office/drawing/2014/main" id="{033124A4-0E04-A0DC-2FEE-4E78BC4D8D38}"/>
              </a:ext>
            </a:extLst>
          </p:cNvPr>
          <p:cNvSpPr>
            <a:spLocks noGrp="1"/>
          </p:cNvSpPr>
          <p:nvPr>
            <p:ph sz="quarter" idx="32"/>
            <p:custDataLst>
              <p:tags r:id="rId22"/>
            </p:custDataLst>
          </p:nvPr>
        </p:nvSpPr>
        <p:spPr/>
        <p:txBody>
          <a:bodyPr/>
          <a:lstStyle/>
          <a:p>
            <a:endParaRPr lang="en-GB"/>
          </a:p>
        </p:txBody>
      </p:sp>
      <p:pic>
        <p:nvPicPr>
          <p:cNvPr id="24" name="object 2">
            <a:extLst>
              <a:ext uri="{FF2B5EF4-FFF2-40B4-BE49-F238E27FC236}">
                <a16:creationId xmlns:a16="http://schemas.microsoft.com/office/drawing/2014/main" id="{374E2B9F-3477-A52C-58B3-9025388218E4}"/>
              </a:ext>
            </a:extLst>
          </p:cNvPr>
          <p:cNvPicPr/>
          <p:nvPr>
            <p:custDataLst>
              <p:tags r:id="rId23"/>
            </p:custDataLst>
          </p:nvPr>
        </p:nvPicPr>
        <p:blipFill>
          <a:blip r:embed="rId25" cstate="print"/>
          <a:stretch>
            <a:fillRect/>
          </a:stretch>
        </p:blipFill>
        <p:spPr>
          <a:xfrm>
            <a:off x="1569003" y="1488504"/>
            <a:ext cx="9053994" cy="4748784"/>
          </a:xfrm>
          <a:prstGeom prst="rect">
            <a:avLst/>
          </a:prstGeom>
          <a:ln>
            <a:noFill/>
          </a:ln>
        </p:spPr>
      </p:pic>
    </p:spTree>
    <p:custDataLst>
      <p:tags r:id="rId1"/>
    </p:custDataLst>
    <p:extLst>
      <p:ext uri="{BB962C8B-B14F-4D97-AF65-F5344CB8AC3E}">
        <p14:creationId xmlns:p14="http://schemas.microsoft.com/office/powerpoint/2010/main" val="581161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E21CF226-D682-1BA8-3F5B-04CF9E305A8A}"/>
              </a:ext>
            </a:extLst>
          </p:cNvPr>
          <p:cNvPicPr>
            <a:picLocks noChangeAspect="1"/>
          </p:cNvPicPr>
          <p:nvPr>
            <p:custDataLst>
              <p:tags r:id="rId2"/>
            </p:custDataLst>
          </p:nvPr>
        </p:nvPicPr>
        <p:blipFill rotWithShape="1">
          <a:blip r:embed="rId34"/>
          <a:srcRect/>
          <a:stretch/>
        </p:blipFill>
        <p:spPr>
          <a:xfrm>
            <a:off x="0" y="0"/>
            <a:ext cx="12192000" cy="6858000"/>
          </a:xfrm>
          <a:prstGeom prst="rect">
            <a:avLst/>
          </a:prstGeom>
        </p:spPr>
      </p:pic>
      <p:sp>
        <p:nvSpPr>
          <p:cNvPr id="28" name="Rectangle 27">
            <a:extLst>
              <a:ext uri="{FF2B5EF4-FFF2-40B4-BE49-F238E27FC236}">
                <a16:creationId xmlns:a16="http://schemas.microsoft.com/office/drawing/2014/main" id="{A3BF2199-1FF6-FE66-26B3-1450C6F3F448}"/>
              </a:ext>
            </a:extLst>
          </p:cNvPr>
          <p:cNvSpPr/>
          <p:nvPr>
            <p:custDataLst>
              <p:tags r:id="rId3"/>
            </p:custDataLst>
          </p:nvPr>
        </p:nvSpPr>
        <p:spPr>
          <a:xfrm>
            <a:off x="0" y="0"/>
            <a:ext cx="12192000" cy="6858000"/>
          </a:xfrm>
          <a:prstGeom prst="rect">
            <a:avLst/>
          </a:prstGeom>
          <a:solidFill>
            <a:srgbClr val="00153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D7D3A2F-117A-6A0E-2B18-D404DF455C8F}"/>
              </a:ext>
            </a:extLst>
          </p:cNvPr>
          <p:cNvSpPr>
            <a:spLocks noGrp="1"/>
          </p:cNvSpPr>
          <p:nvPr>
            <p:ph type="title"/>
            <p:custDataLst>
              <p:tags r:id="rId4"/>
            </p:custDataLst>
          </p:nvPr>
        </p:nvSpPr>
        <p:spPr/>
        <p:txBody>
          <a:bodyPr/>
          <a:lstStyle/>
          <a:p>
            <a:r>
              <a:rPr lang="en-GB" dirty="0">
                <a:solidFill>
                  <a:schemeClr val="tx1"/>
                </a:solidFill>
              </a:rPr>
              <a:t>Global tax authority initiatives</a:t>
            </a:r>
          </a:p>
        </p:txBody>
      </p:sp>
      <p:sp>
        <p:nvSpPr>
          <p:cNvPr id="3" name="Slide Number Placeholder 2">
            <a:extLst>
              <a:ext uri="{FF2B5EF4-FFF2-40B4-BE49-F238E27FC236}">
                <a16:creationId xmlns:a16="http://schemas.microsoft.com/office/drawing/2014/main" id="{B0FBCE1A-F64B-2A6B-B752-39F9911A3AE3}"/>
              </a:ext>
            </a:extLst>
          </p:cNvPr>
          <p:cNvSpPr>
            <a:spLocks noGrp="1"/>
          </p:cNvSpPr>
          <p:nvPr>
            <p:ph type="sldNum" sz="quarter" idx="12"/>
            <p:custDataLst>
              <p:tags r:id="rId5"/>
            </p:custDataLst>
          </p:nvPr>
        </p:nvSpPr>
        <p:spPr/>
        <p:txBody>
          <a:bodyPr/>
          <a:lstStyle/>
          <a:p>
            <a:fld id="{6686A102-957E-47D3-A22D-E8508A8052D6}" type="slidenum">
              <a:rPr lang="en-GB" smtClean="0"/>
              <a:pPr/>
              <a:t>13</a:t>
            </a:fld>
            <a:endParaRPr lang="en-GB" dirty="0"/>
          </a:p>
        </p:txBody>
      </p:sp>
      <p:sp>
        <p:nvSpPr>
          <p:cNvPr id="5" name="Content Placeholder 4">
            <a:extLst>
              <a:ext uri="{FF2B5EF4-FFF2-40B4-BE49-F238E27FC236}">
                <a16:creationId xmlns:a16="http://schemas.microsoft.com/office/drawing/2014/main" id="{9B8BC7D5-5A6B-F616-BBAF-E0BF20362217}"/>
              </a:ext>
            </a:extLst>
          </p:cNvPr>
          <p:cNvSpPr>
            <a:spLocks noGrp="1"/>
          </p:cNvSpPr>
          <p:nvPr>
            <p:ph sz="quarter" idx="14"/>
            <p:custDataLst>
              <p:tags r:id="rId6"/>
            </p:custDataLst>
          </p:nvPr>
        </p:nvSpPr>
        <p:spPr/>
        <p:txBody>
          <a:bodyPr/>
          <a:lstStyle/>
          <a:p>
            <a:endParaRPr lang="en-GB"/>
          </a:p>
        </p:txBody>
      </p:sp>
      <p:sp>
        <p:nvSpPr>
          <p:cNvPr id="6" name="Content Placeholder 5">
            <a:extLst>
              <a:ext uri="{FF2B5EF4-FFF2-40B4-BE49-F238E27FC236}">
                <a16:creationId xmlns:a16="http://schemas.microsoft.com/office/drawing/2014/main" id="{E1D677FD-88C2-0D3E-CD9E-A410C9A8D242}"/>
              </a:ext>
            </a:extLst>
          </p:cNvPr>
          <p:cNvSpPr>
            <a:spLocks noGrp="1"/>
          </p:cNvSpPr>
          <p:nvPr>
            <p:ph sz="quarter" idx="15"/>
            <p:custDataLst>
              <p:tags r:id="rId7"/>
            </p:custDataLst>
          </p:nvPr>
        </p:nvSpPr>
        <p:spPr/>
        <p:txBody>
          <a:bodyPr/>
          <a:lstStyle/>
          <a:p>
            <a:endParaRPr lang="en-GB"/>
          </a:p>
        </p:txBody>
      </p:sp>
      <p:sp>
        <p:nvSpPr>
          <p:cNvPr id="7" name="Content Placeholder 6">
            <a:extLst>
              <a:ext uri="{FF2B5EF4-FFF2-40B4-BE49-F238E27FC236}">
                <a16:creationId xmlns:a16="http://schemas.microsoft.com/office/drawing/2014/main" id="{F29A70A4-15DB-9A22-8F14-C7B886468232}"/>
              </a:ext>
            </a:extLst>
          </p:cNvPr>
          <p:cNvSpPr>
            <a:spLocks noGrp="1"/>
          </p:cNvSpPr>
          <p:nvPr>
            <p:ph sz="quarter" idx="16"/>
            <p:custDataLst>
              <p:tags r:id="rId8"/>
            </p:custDataLst>
          </p:nvPr>
        </p:nvSpPr>
        <p:spPr/>
        <p:txBody>
          <a:bodyPr/>
          <a:lstStyle/>
          <a:p>
            <a:endParaRPr lang="en-GB"/>
          </a:p>
        </p:txBody>
      </p:sp>
      <p:sp>
        <p:nvSpPr>
          <p:cNvPr id="8" name="Content Placeholder 7">
            <a:extLst>
              <a:ext uri="{FF2B5EF4-FFF2-40B4-BE49-F238E27FC236}">
                <a16:creationId xmlns:a16="http://schemas.microsoft.com/office/drawing/2014/main" id="{CE4DE218-C1C1-F488-7548-1D3A972FBF3B}"/>
              </a:ext>
            </a:extLst>
          </p:cNvPr>
          <p:cNvSpPr>
            <a:spLocks noGrp="1"/>
          </p:cNvSpPr>
          <p:nvPr>
            <p:ph sz="quarter" idx="17"/>
            <p:custDataLst>
              <p:tags r:id="rId9"/>
            </p:custDataLst>
          </p:nvPr>
        </p:nvSpPr>
        <p:spPr/>
        <p:txBody>
          <a:bodyPr/>
          <a:lstStyle/>
          <a:p>
            <a:endParaRPr lang="en-GB"/>
          </a:p>
        </p:txBody>
      </p:sp>
      <p:sp>
        <p:nvSpPr>
          <p:cNvPr id="9" name="Content Placeholder 8">
            <a:extLst>
              <a:ext uri="{FF2B5EF4-FFF2-40B4-BE49-F238E27FC236}">
                <a16:creationId xmlns:a16="http://schemas.microsoft.com/office/drawing/2014/main" id="{20058AB2-BC44-5EBF-1CF9-8C5CDD645A1D}"/>
              </a:ext>
            </a:extLst>
          </p:cNvPr>
          <p:cNvSpPr>
            <a:spLocks noGrp="1"/>
          </p:cNvSpPr>
          <p:nvPr>
            <p:ph sz="quarter" idx="18"/>
            <p:custDataLst>
              <p:tags r:id="rId10"/>
            </p:custDataLst>
          </p:nvPr>
        </p:nvSpPr>
        <p:spPr/>
        <p:txBody>
          <a:bodyPr/>
          <a:lstStyle/>
          <a:p>
            <a:endParaRPr lang="en-GB"/>
          </a:p>
        </p:txBody>
      </p:sp>
      <p:sp>
        <p:nvSpPr>
          <p:cNvPr id="10" name="Content Placeholder 9">
            <a:extLst>
              <a:ext uri="{FF2B5EF4-FFF2-40B4-BE49-F238E27FC236}">
                <a16:creationId xmlns:a16="http://schemas.microsoft.com/office/drawing/2014/main" id="{095FC33A-0CB0-A4DE-CEC3-BF1B3AC29208}"/>
              </a:ext>
            </a:extLst>
          </p:cNvPr>
          <p:cNvSpPr>
            <a:spLocks noGrp="1"/>
          </p:cNvSpPr>
          <p:nvPr>
            <p:ph sz="quarter" idx="19"/>
            <p:custDataLst>
              <p:tags r:id="rId11"/>
            </p:custDataLst>
          </p:nvPr>
        </p:nvSpPr>
        <p:spPr/>
        <p:txBody>
          <a:bodyPr/>
          <a:lstStyle/>
          <a:p>
            <a:endParaRPr lang="en-GB"/>
          </a:p>
        </p:txBody>
      </p:sp>
      <p:sp>
        <p:nvSpPr>
          <p:cNvPr id="11" name="Content Placeholder 10">
            <a:extLst>
              <a:ext uri="{FF2B5EF4-FFF2-40B4-BE49-F238E27FC236}">
                <a16:creationId xmlns:a16="http://schemas.microsoft.com/office/drawing/2014/main" id="{A534046B-4A40-806C-E02E-BE2CEBAC8955}"/>
              </a:ext>
            </a:extLst>
          </p:cNvPr>
          <p:cNvSpPr>
            <a:spLocks noGrp="1"/>
          </p:cNvSpPr>
          <p:nvPr>
            <p:ph sz="quarter" idx="20"/>
            <p:custDataLst>
              <p:tags r:id="rId12"/>
            </p:custDataLst>
          </p:nvPr>
        </p:nvSpPr>
        <p:spPr/>
        <p:txBody>
          <a:bodyPr/>
          <a:lstStyle/>
          <a:p>
            <a:endParaRPr lang="en-GB"/>
          </a:p>
        </p:txBody>
      </p:sp>
      <p:sp>
        <p:nvSpPr>
          <p:cNvPr id="12" name="Content Placeholder 11">
            <a:extLst>
              <a:ext uri="{FF2B5EF4-FFF2-40B4-BE49-F238E27FC236}">
                <a16:creationId xmlns:a16="http://schemas.microsoft.com/office/drawing/2014/main" id="{FA5B666A-5F8B-B4D2-0D0F-A676CA9FDF91}"/>
              </a:ext>
            </a:extLst>
          </p:cNvPr>
          <p:cNvSpPr>
            <a:spLocks noGrp="1"/>
          </p:cNvSpPr>
          <p:nvPr>
            <p:ph sz="quarter" idx="21"/>
            <p:custDataLst>
              <p:tags r:id="rId13"/>
            </p:custDataLst>
          </p:nvPr>
        </p:nvSpPr>
        <p:spPr/>
        <p:txBody>
          <a:bodyPr/>
          <a:lstStyle/>
          <a:p>
            <a:endParaRPr lang="en-GB"/>
          </a:p>
        </p:txBody>
      </p:sp>
      <p:sp>
        <p:nvSpPr>
          <p:cNvPr id="13" name="Content Placeholder 12">
            <a:extLst>
              <a:ext uri="{FF2B5EF4-FFF2-40B4-BE49-F238E27FC236}">
                <a16:creationId xmlns:a16="http://schemas.microsoft.com/office/drawing/2014/main" id="{E0502D6D-3DC3-8261-B795-4651D4843C80}"/>
              </a:ext>
            </a:extLst>
          </p:cNvPr>
          <p:cNvSpPr>
            <a:spLocks noGrp="1"/>
          </p:cNvSpPr>
          <p:nvPr>
            <p:ph sz="quarter" idx="22"/>
            <p:custDataLst>
              <p:tags r:id="rId14"/>
            </p:custDataLst>
          </p:nvPr>
        </p:nvSpPr>
        <p:spPr/>
        <p:txBody>
          <a:bodyPr/>
          <a:lstStyle/>
          <a:p>
            <a:endParaRPr lang="en-GB"/>
          </a:p>
        </p:txBody>
      </p:sp>
      <p:sp>
        <p:nvSpPr>
          <p:cNvPr id="14" name="Content Placeholder 13">
            <a:extLst>
              <a:ext uri="{FF2B5EF4-FFF2-40B4-BE49-F238E27FC236}">
                <a16:creationId xmlns:a16="http://schemas.microsoft.com/office/drawing/2014/main" id="{2EC309A7-B251-5DD5-35B0-88426B07147C}"/>
              </a:ext>
            </a:extLst>
          </p:cNvPr>
          <p:cNvSpPr>
            <a:spLocks noGrp="1"/>
          </p:cNvSpPr>
          <p:nvPr>
            <p:ph sz="quarter" idx="23"/>
            <p:custDataLst>
              <p:tags r:id="rId15"/>
            </p:custDataLst>
          </p:nvPr>
        </p:nvSpPr>
        <p:spPr/>
        <p:txBody>
          <a:bodyPr/>
          <a:lstStyle/>
          <a:p>
            <a:endParaRPr lang="en-GB"/>
          </a:p>
        </p:txBody>
      </p:sp>
      <p:sp>
        <p:nvSpPr>
          <p:cNvPr id="15" name="Content Placeholder 14">
            <a:extLst>
              <a:ext uri="{FF2B5EF4-FFF2-40B4-BE49-F238E27FC236}">
                <a16:creationId xmlns:a16="http://schemas.microsoft.com/office/drawing/2014/main" id="{0BEF7BB6-D622-E3F7-5E7B-879D60C2E986}"/>
              </a:ext>
            </a:extLst>
          </p:cNvPr>
          <p:cNvSpPr>
            <a:spLocks noGrp="1"/>
          </p:cNvSpPr>
          <p:nvPr>
            <p:ph sz="quarter" idx="24"/>
            <p:custDataLst>
              <p:tags r:id="rId16"/>
            </p:custDataLst>
          </p:nvPr>
        </p:nvSpPr>
        <p:spPr/>
        <p:txBody>
          <a:bodyPr/>
          <a:lstStyle/>
          <a:p>
            <a:endParaRPr lang="en-GB"/>
          </a:p>
        </p:txBody>
      </p:sp>
      <p:sp>
        <p:nvSpPr>
          <p:cNvPr id="16" name="Content Placeholder 15">
            <a:extLst>
              <a:ext uri="{FF2B5EF4-FFF2-40B4-BE49-F238E27FC236}">
                <a16:creationId xmlns:a16="http://schemas.microsoft.com/office/drawing/2014/main" id="{F75EF2BF-1606-AF06-50F9-C11C76DE25FD}"/>
              </a:ext>
            </a:extLst>
          </p:cNvPr>
          <p:cNvSpPr>
            <a:spLocks noGrp="1"/>
          </p:cNvSpPr>
          <p:nvPr>
            <p:ph sz="quarter" idx="25"/>
            <p:custDataLst>
              <p:tags r:id="rId17"/>
            </p:custDataLst>
          </p:nvPr>
        </p:nvSpPr>
        <p:spPr/>
        <p:txBody>
          <a:bodyPr/>
          <a:lstStyle/>
          <a:p>
            <a:endParaRPr lang="en-GB"/>
          </a:p>
        </p:txBody>
      </p:sp>
      <p:sp>
        <p:nvSpPr>
          <p:cNvPr id="17" name="Content Placeholder 16">
            <a:extLst>
              <a:ext uri="{FF2B5EF4-FFF2-40B4-BE49-F238E27FC236}">
                <a16:creationId xmlns:a16="http://schemas.microsoft.com/office/drawing/2014/main" id="{ACEC2966-77A5-1A55-82F2-BD3FC246E038}"/>
              </a:ext>
            </a:extLst>
          </p:cNvPr>
          <p:cNvSpPr>
            <a:spLocks noGrp="1"/>
          </p:cNvSpPr>
          <p:nvPr>
            <p:ph sz="quarter" idx="26"/>
            <p:custDataLst>
              <p:tags r:id="rId18"/>
            </p:custDataLst>
          </p:nvPr>
        </p:nvSpPr>
        <p:spPr/>
        <p:txBody>
          <a:bodyPr/>
          <a:lstStyle/>
          <a:p>
            <a:endParaRPr lang="en-GB"/>
          </a:p>
        </p:txBody>
      </p:sp>
      <p:sp>
        <p:nvSpPr>
          <p:cNvPr id="18" name="Content Placeholder 17">
            <a:extLst>
              <a:ext uri="{FF2B5EF4-FFF2-40B4-BE49-F238E27FC236}">
                <a16:creationId xmlns:a16="http://schemas.microsoft.com/office/drawing/2014/main" id="{5EC27B7C-E969-0969-5FC3-C9BA6C45DDDB}"/>
              </a:ext>
            </a:extLst>
          </p:cNvPr>
          <p:cNvSpPr>
            <a:spLocks noGrp="1"/>
          </p:cNvSpPr>
          <p:nvPr>
            <p:ph sz="quarter" idx="27"/>
            <p:custDataLst>
              <p:tags r:id="rId19"/>
            </p:custDataLst>
          </p:nvPr>
        </p:nvSpPr>
        <p:spPr/>
        <p:txBody>
          <a:bodyPr/>
          <a:lstStyle/>
          <a:p>
            <a:endParaRPr lang="en-GB"/>
          </a:p>
        </p:txBody>
      </p:sp>
      <p:sp>
        <p:nvSpPr>
          <p:cNvPr id="19" name="Content Placeholder 18">
            <a:extLst>
              <a:ext uri="{FF2B5EF4-FFF2-40B4-BE49-F238E27FC236}">
                <a16:creationId xmlns:a16="http://schemas.microsoft.com/office/drawing/2014/main" id="{CF359665-5477-FC15-08A0-16A30F036259}"/>
              </a:ext>
            </a:extLst>
          </p:cNvPr>
          <p:cNvSpPr>
            <a:spLocks noGrp="1"/>
          </p:cNvSpPr>
          <p:nvPr>
            <p:ph sz="quarter" idx="28"/>
            <p:custDataLst>
              <p:tags r:id="rId20"/>
            </p:custDataLst>
          </p:nvPr>
        </p:nvSpPr>
        <p:spPr/>
        <p:txBody>
          <a:bodyPr/>
          <a:lstStyle/>
          <a:p>
            <a:endParaRPr lang="en-GB"/>
          </a:p>
        </p:txBody>
      </p:sp>
      <p:sp>
        <p:nvSpPr>
          <p:cNvPr id="20" name="Content Placeholder 19">
            <a:extLst>
              <a:ext uri="{FF2B5EF4-FFF2-40B4-BE49-F238E27FC236}">
                <a16:creationId xmlns:a16="http://schemas.microsoft.com/office/drawing/2014/main" id="{10B93AA7-8B37-C364-24A5-5F97CBEF504C}"/>
              </a:ext>
            </a:extLst>
          </p:cNvPr>
          <p:cNvSpPr>
            <a:spLocks noGrp="1"/>
          </p:cNvSpPr>
          <p:nvPr>
            <p:ph sz="quarter" idx="29"/>
            <p:custDataLst>
              <p:tags r:id="rId21"/>
            </p:custDataLst>
          </p:nvPr>
        </p:nvSpPr>
        <p:spPr/>
        <p:txBody>
          <a:bodyPr/>
          <a:lstStyle/>
          <a:p>
            <a:endParaRPr lang="en-GB"/>
          </a:p>
        </p:txBody>
      </p:sp>
      <p:sp>
        <p:nvSpPr>
          <p:cNvPr id="21" name="Content Placeholder 20">
            <a:extLst>
              <a:ext uri="{FF2B5EF4-FFF2-40B4-BE49-F238E27FC236}">
                <a16:creationId xmlns:a16="http://schemas.microsoft.com/office/drawing/2014/main" id="{0E226B5A-5FD9-A189-577A-010DB3FF2B22}"/>
              </a:ext>
            </a:extLst>
          </p:cNvPr>
          <p:cNvSpPr>
            <a:spLocks noGrp="1"/>
          </p:cNvSpPr>
          <p:nvPr>
            <p:ph sz="quarter" idx="30"/>
            <p:custDataLst>
              <p:tags r:id="rId22"/>
            </p:custDataLst>
          </p:nvPr>
        </p:nvSpPr>
        <p:spPr/>
        <p:txBody>
          <a:bodyPr/>
          <a:lstStyle/>
          <a:p>
            <a:endParaRPr lang="en-GB"/>
          </a:p>
        </p:txBody>
      </p:sp>
      <p:sp>
        <p:nvSpPr>
          <p:cNvPr id="22" name="Content Placeholder 21">
            <a:extLst>
              <a:ext uri="{FF2B5EF4-FFF2-40B4-BE49-F238E27FC236}">
                <a16:creationId xmlns:a16="http://schemas.microsoft.com/office/drawing/2014/main" id="{9CCE5179-7370-1308-1A4E-931E0A7ED7D5}"/>
              </a:ext>
            </a:extLst>
          </p:cNvPr>
          <p:cNvSpPr>
            <a:spLocks noGrp="1"/>
          </p:cNvSpPr>
          <p:nvPr>
            <p:ph sz="quarter" idx="31"/>
            <p:custDataLst>
              <p:tags r:id="rId23"/>
            </p:custDataLst>
          </p:nvPr>
        </p:nvSpPr>
        <p:spPr/>
        <p:txBody>
          <a:bodyPr/>
          <a:lstStyle/>
          <a:p>
            <a:endParaRPr lang="en-GB"/>
          </a:p>
        </p:txBody>
      </p:sp>
      <p:sp>
        <p:nvSpPr>
          <p:cNvPr id="23" name="Content Placeholder 22">
            <a:extLst>
              <a:ext uri="{FF2B5EF4-FFF2-40B4-BE49-F238E27FC236}">
                <a16:creationId xmlns:a16="http://schemas.microsoft.com/office/drawing/2014/main" id="{D99871A6-5434-3937-8DC2-E126820660CE}"/>
              </a:ext>
            </a:extLst>
          </p:cNvPr>
          <p:cNvSpPr>
            <a:spLocks noGrp="1"/>
          </p:cNvSpPr>
          <p:nvPr>
            <p:ph sz="quarter" idx="32"/>
            <p:custDataLst>
              <p:tags r:id="rId24"/>
            </p:custDataLst>
          </p:nvPr>
        </p:nvSpPr>
        <p:spPr/>
        <p:txBody>
          <a:bodyPr/>
          <a:lstStyle/>
          <a:p>
            <a:endParaRPr lang="en-GB"/>
          </a:p>
        </p:txBody>
      </p:sp>
      <p:sp>
        <p:nvSpPr>
          <p:cNvPr id="29" name="Rectangle 28">
            <a:extLst>
              <a:ext uri="{FF2B5EF4-FFF2-40B4-BE49-F238E27FC236}">
                <a16:creationId xmlns:a16="http://schemas.microsoft.com/office/drawing/2014/main" id="{E1AD7A36-01E3-EE02-07FD-AA04987AA838}"/>
              </a:ext>
            </a:extLst>
          </p:cNvPr>
          <p:cNvSpPr/>
          <p:nvPr>
            <p:custDataLst>
              <p:tags r:id="rId25"/>
            </p:custDataLst>
          </p:nvPr>
        </p:nvSpPr>
        <p:spPr>
          <a:xfrm>
            <a:off x="803275" y="3158322"/>
            <a:ext cx="1954656" cy="1267215"/>
          </a:xfrm>
          <a:prstGeom prst="rect">
            <a:avLst/>
          </a:prstGeom>
          <a:solidFill>
            <a:srgbClr val="009CDE"/>
          </a:solidFill>
          <a:ln>
            <a:solidFill>
              <a:srgbClr val="009CDE"/>
            </a:solidFill>
          </a:ln>
        </p:spPr>
        <p:style>
          <a:lnRef idx="2">
            <a:schemeClr val="accent1">
              <a:shade val="15000"/>
            </a:schemeClr>
          </a:lnRef>
          <a:fillRef idx="1">
            <a:schemeClr val="accent1"/>
          </a:fillRef>
          <a:effectRef idx="0">
            <a:schemeClr val="accent1"/>
          </a:effectRef>
          <a:fontRef idx="minor">
            <a:schemeClr val="lt1"/>
          </a:fontRef>
        </p:style>
        <p:txBody>
          <a:bodyPr wrap="square" lIns="144000" tIns="216000" rIns="144000" bIns="216000" rtlCol="0" anchor="ctr">
            <a:noAutofit/>
          </a:bodyPr>
          <a:lstStyle/>
          <a:p>
            <a:pPr algn="ctr"/>
            <a:r>
              <a:rPr lang="en-GB" dirty="0">
                <a:solidFill>
                  <a:srgbClr val="FFFFFF"/>
                </a:solidFill>
              </a:rPr>
              <a:t>Real-time reporting</a:t>
            </a:r>
          </a:p>
        </p:txBody>
      </p:sp>
      <p:sp>
        <p:nvSpPr>
          <p:cNvPr id="30" name="Rectangle 29">
            <a:extLst>
              <a:ext uri="{FF2B5EF4-FFF2-40B4-BE49-F238E27FC236}">
                <a16:creationId xmlns:a16="http://schemas.microsoft.com/office/drawing/2014/main" id="{B5769D55-F090-3962-20EA-82B6E3C5A50E}"/>
              </a:ext>
            </a:extLst>
          </p:cNvPr>
          <p:cNvSpPr/>
          <p:nvPr>
            <p:custDataLst>
              <p:tags r:id="rId26"/>
            </p:custDataLst>
          </p:nvPr>
        </p:nvSpPr>
        <p:spPr>
          <a:xfrm>
            <a:off x="2970102" y="3158322"/>
            <a:ext cx="1954656" cy="1267215"/>
          </a:xfrm>
          <a:prstGeom prst="rect">
            <a:avLst/>
          </a:prstGeom>
          <a:solidFill>
            <a:srgbClr val="3F9C35"/>
          </a:solidFill>
          <a:ln>
            <a:solidFill>
              <a:srgbClr val="3F9C35"/>
            </a:solidFill>
          </a:ln>
        </p:spPr>
        <p:style>
          <a:lnRef idx="2">
            <a:schemeClr val="accent1">
              <a:shade val="15000"/>
            </a:schemeClr>
          </a:lnRef>
          <a:fillRef idx="1">
            <a:schemeClr val="accent1"/>
          </a:fillRef>
          <a:effectRef idx="0">
            <a:schemeClr val="accent1"/>
          </a:effectRef>
          <a:fontRef idx="minor">
            <a:schemeClr val="lt1"/>
          </a:fontRef>
        </p:style>
        <p:txBody>
          <a:bodyPr wrap="square" lIns="144000" tIns="216000" rIns="144000" bIns="216000" rtlCol="0" anchor="ctr">
            <a:noAutofit/>
          </a:bodyPr>
          <a:lstStyle/>
          <a:p>
            <a:pPr algn="ctr"/>
            <a:r>
              <a:rPr lang="en-GB" dirty="0">
                <a:solidFill>
                  <a:srgbClr val="FFFFFF"/>
                </a:solidFill>
              </a:rPr>
              <a:t>SAF-T (Standard Audit File for Tax)</a:t>
            </a:r>
          </a:p>
        </p:txBody>
      </p:sp>
      <p:sp>
        <p:nvSpPr>
          <p:cNvPr id="31" name="Rectangle 30">
            <a:extLst>
              <a:ext uri="{FF2B5EF4-FFF2-40B4-BE49-F238E27FC236}">
                <a16:creationId xmlns:a16="http://schemas.microsoft.com/office/drawing/2014/main" id="{0FC7E1D4-A39F-AA9A-87A8-1FE676725761}"/>
              </a:ext>
            </a:extLst>
          </p:cNvPr>
          <p:cNvSpPr/>
          <p:nvPr>
            <p:custDataLst>
              <p:tags r:id="rId27"/>
            </p:custDataLst>
          </p:nvPr>
        </p:nvSpPr>
        <p:spPr>
          <a:xfrm>
            <a:off x="5136929" y="3158322"/>
            <a:ext cx="1954656" cy="1267215"/>
          </a:xfrm>
          <a:prstGeom prst="rect">
            <a:avLst/>
          </a:prstGeom>
          <a:solidFill>
            <a:srgbClr val="888B8D"/>
          </a:solidFill>
          <a:ln>
            <a:solidFill>
              <a:srgbClr val="888B8D"/>
            </a:solidFill>
          </a:ln>
        </p:spPr>
        <p:style>
          <a:lnRef idx="2">
            <a:schemeClr val="accent1">
              <a:shade val="15000"/>
            </a:schemeClr>
          </a:lnRef>
          <a:fillRef idx="1">
            <a:schemeClr val="accent1"/>
          </a:fillRef>
          <a:effectRef idx="0">
            <a:schemeClr val="accent1"/>
          </a:effectRef>
          <a:fontRef idx="minor">
            <a:schemeClr val="lt1"/>
          </a:fontRef>
        </p:style>
        <p:txBody>
          <a:bodyPr wrap="square" lIns="144000" tIns="216000" rIns="144000" bIns="216000" rtlCol="0" anchor="ctr">
            <a:noAutofit/>
          </a:bodyPr>
          <a:lstStyle/>
          <a:p>
            <a:pPr algn="ctr"/>
            <a:r>
              <a:rPr lang="en-GB" dirty="0">
                <a:solidFill>
                  <a:srgbClr val="FFFFFF"/>
                </a:solidFill>
              </a:rPr>
              <a:t>Making Tax Digital</a:t>
            </a:r>
          </a:p>
        </p:txBody>
      </p:sp>
      <p:sp>
        <p:nvSpPr>
          <p:cNvPr id="32" name="Rectangle 31">
            <a:extLst>
              <a:ext uri="{FF2B5EF4-FFF2-40B4-BE49-F238E27FC236}">
                <a16:creationId xmlns:a16="http://schemas.microsoft.com/office/drawing/2014/main" id="{2A1CEFE5-E104-1D60-9D60-E135FBFD8021}"/>
              </a:ext>
            </a:extLst>
          </p:cNvPr>
          <p:cNvSpPr/>
          <p:nvPr>
            <p:custDataLst>
              <p:tags r:id="rId28"/>
            </p:custDataLst>
          </p:nvPr>
        </p:nvSpPr>
        <p:spPr>
          <a:xfrm>
            <a:off x="7303756" y="3158322"/>
            <a:ext cx="1954656" cy="1267215"/>
          </a:xfrm>
          <a:prstGeom prst="rect">
            <a:avLst/>
          </a:prstGeom>
          <a:solidFill>
            <a:srgbClr val="00153D"/>
          </a:solidFill>
          <a:ln>
            <a:solidFill>
              <a:srgbClr val="00153D"/>
            </a:solidFill>
          </a:ln>
        </p:spPr>
        <p:style>
          <a:lnRef idx="2">
            <a:schemeClr val="accent1">
              <a:shade val="15000"/>
            </a:schemeClr>
          </a:lnRef>
          <a:fillRef idx="1">
            <a:schemeClr val="accent1"/>
          </a:fillRef>
          <a:effectRef idx="0">
            <a:schemeClr val="accent1"/>
          </a:effectRef>
          <a:fontRef idx="minor">
            <a:schemeClr val="lt1"/>
          </a:fontRef>
        </p:style>
        <p:txBody>
          <a:bodyPr wrap="square" lIns="144000" tIns="216000" rIns="144000" bIns="216000" rtlCol="0" anchor="ctr">
            <a:noAutofit/>
          </a:bodyPr>
          <a:lstStyle/>
          <a:p>
            <a:pPr algn="ctr"/>
            <a:r>
              <a:rPr lang="en-GB" dirty="0">
                <a:solidFill>
                  <a:srgbClr val="FFFFFF"/>
                </a:solidFill>
              </a:rPr>
              <a:t>E-invoicing</a:t>
            </a:r>
          </a:p>
        </p:txBody>
      </p:sp>
      <p:sp>
        <p:nvSpPr>
          <p:cNvPr id="33" name="Rectangle 32">
            <a:extLst>
              <a:ext uri="{FF2B5EF4-FFF2-40B4-BE49-F238E27FC236}">
                <a16:creationId xmlns:a16="http://schemas.microsoft.com/office/drawing/2014/main" id="{2F51F188-5701-64CC-144F-3F3765C01F8F}"/>
              </a:ext>
            </a:extLst>
          </p:cNvPr>
          <p:cNvSpPr/>
          <p:nvPr>
            <p:custDataLst>
              <p:tags r:id="rId29"/>
            </p:custDataLst>
          </p:nvPr>
        </p:nvSpPr>
        <p:spPr>
          <a:xfrm>
            <a:off x="9470582" y="3158322"/>
            <a:ext cx="1954656" cy="1267215"/>
          </a:xfrm>
          <a:prstGeom prst="rect">
            <a:avLst/>
          </a:prstGeom>
          <a:solidFill>
            <a:srgbClr val="63666A"/>
          </a:solidFill>
          <a:ln>
            <a:solidFill>
              <a:srgbClr val="63666A"/>
            </a:solidFill>
          </a:ln>
        </p:spPr>
        <p:style>
          <a:lnRef idx="2">
            <a:schemeClr val="accent1">
              <a:shade val="15000"/>
            </a:schemeClr>
          </a:lnRef>
          <a:fillRef idx="1">
            <a:schemeClr val="accent1"/>
          </a:fillRef>
          <a:effectRef idx="0">
            <a:schemeClr val="accent1"/>
          </a:effectRef>
          <a:fontRef idx="minor">
            <a:schemeClr val="lt1"/>
          </a:fontRef>
        </p:style>
        <p:txBody>
          <a:bodyPr wrap="square" lIns="144000" tIns="216000" rIns="144000" bIns="216000" rtlCol="0" anchor="ctr">
            <a:noAutofit/>
          </a:bodyPr>
          <a:lstStyle/>
          <a:p>
            <a:pPr algn="ctr"/>
            <a:r>
              <a:rPr lang="en-GB" dirty="0">
                <a:solidFill>
                  <a:srgbClr val="FFFFFF"/>
                </a:solidFill>
              </a:rPr>
              <a:t>Split payments</a:t>
            </a:r>
          </a:p>
        </p:txBody>
      </p:sp>
      <p:sp>
        <p:nvSpPr>
          <p:cNvPr id="36" name="TextBox 35">
            <a:extLst>
              <a:ext uri="{FF2B5EF4-FFF2-40B4-BE49-F238E27FC236}">
                <a16:creationId xmlns:a16="http://schemas.microsoft.com/office/drawing/2014/main" id="{45AAFD1B-B205-D494-F398-EBBEBA86E7CA}"/>
              </a:ext>
            </a:extLst>
          </p:cNvPr>
          <p:cNvSpPr txBox="1"/>
          <p:nvPr>
            <p:custDataLst>
              <p:tags r:id="rId30"/>
            </p:custDataLst>
          </p:nvPr>
        </p:nvSpPr>
        <p:spPr>
          <a:xfrm>
            <a:off x="699715" y="6288895"/>
            <a:ext cx="2876108" cy="246221"/>
          </a:xfrm>
          <a:prstGeom prst="rect">
            <a:avLst/>
          </a:prstGeom>
          <a:noFill/>
        </p:spPr>
        <p:txBody>
          <a:bodyPr wrap="none" rtlCol="0">
            <a:spAutoFit/>
          </a:bodyPr>
          <a:lstStyle/>
          <a:p>
            <a:r>
              <a:rPr lang="en-GB" sz="1000" dirty="0"/>
              <a:t>Technology and Tax: future outlook for charities</a:t>
            </a:r>
          </a:p>
        </p:txBody>
      </p:sp>
      <p:pic>
        <p:nvPicPr>
          <p:cNvPr id="37" name="Logo">
            <a:extLst>
              <a:ext uri="{FF2B5EF4-FFF2-40B4-BE49-F238E27FC236}">
                <a16:creationId xmlns:a16="http://schemas.microsoft.com/office/drawing/2014/main" id="{FF7C677F-BD0D-5ACD-7FE1-BC126C11A993}"/>
              </a:ext>
            </a:extLst>
          </p:cNvPr>
          <p:cNvPicPr/>
          <p:nvPr>
            <p:custDataLst>
              <p:tags r:id="rId31"/>
            </p:custDataLst>
          </p:nvPr>
        </p:nvPicPr>
        <p:blipFill rotWithShape="1">
          <a:blip r:embed="rId35">
            <a:extLst>
              <a:ext uri="{96DAC541-7B7A-43D3-8B79-37D633B846F1}">
                <asvg:svgBlip xmlns:asvg="http://schemas.microsoft.com/office/drawing/2016/SVG/main" r:embed="rId36"/>
              </a:ext>
            </a:extLst>
          </a:blip>
          <a:srcRect t="80" b="80"/>
          <a:stretch/>
        </p:blipFill>
        <p:spPr bwMode="black">
          <a:xfrm>
            <a:off x="10866053" y="278965"/>
            <a:ext cx="900000" cy="378445"/>
          </a:xfrm>
          <a:prstGeom prst="rect">
            <a:avLst/>
          </a:prstGeom>
        </p:spPr>
      </p:pic>
    </p:spTree>
    <p:custDataLst>
      <p:tags r:id="rId1"/>
    </p:custDataLst>
    <p:extLst>
      <p:ext uri="{BB962C8B-B14F-4D97-AF65-F5344CB8AC3E}">
        <p14:creationId xmlns:p14="http://schemas.microsoft.com/office/powerpoint/2010/main" val="1286132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5F78103B-1C36-2743-F26C-ECD53ABAAE90}"/>
              </a:ext>
            </a:extLst>
          </p:cNvPr>
          <p:cNvSpPr>
            <a:spLocks noGrp="1"/>
          </p:cNvSpPr>
          <p:nvPr>
            <p:ph type="title"/>
            <p:custDataLst>
              <p:tags r:id="rId2"/>
            </p:custDataLst>
          </p:nvPr>
        </p:nvSpPr>
        <p:spPr/>
        <p:txBody>
          <a:bodyPr/>
          <a:lstStyle/>
          <a:p>
            <a:r>
              <a:rPr lang="en-GB" dirty="0"/>
              <a:t>Key trends</a:t>
            </a:r>
          </a:p>
        </p:txBody>
      </p:sp>
      <p:sp>
        <p:nvSpPr>
          <p:cNvPr id="3" name="Slide Number Placeholder 2">
            <a:extLst>
              <a:ext uri="{FF2B5EF4-FFF2-40B4-BE49-F238E27FC236}">
                <a16:creationId xmlns:a16="http://schemas.microsoft.com/office/drawing/2014/main" id="{77E98AFD-F761-DDEF-F4B5-B00809233BC2}"/>
              </a:ext>
            </a:extLst>
          </p:cNvPr>
          <p:cNvSpPr>
            <a:spLocks noGrp="1"/>
          </p:cNvSpPr>
          <p:nvPr>
            <p:ph type="sldNum" sz="quarter" idx="12"/>
            <p:custDataLst>
              <p:tags r:id="rId3"/>
            </p:custDataLst>
          </p:nvPr>
        </p:nvSpPr>
        <p:spPr/>
        <p:txBody>
          <a:bodyPr/>
          <a:lstStyle/>
          <a:p>
            <a:fld id="{6686A102-957E-47D3-A22D-E8508A8052D6}" type="slidenum">
              <a:rPr lang="en-GB" smtClean="0"/>
              <a:pPr/>
              <a:t>14</a:t>
            </a:fld>
            <a:endParaRPr lang="en-GB" dirty="0"/>
          </a:p>
        </p:txBody>
      </p:sp>
      <p:sp>
        <p:nvSpPr>
          <p:cNvPr id="25" name="Content Placeholder 24">
            <a:extLst>
              <a:ext uri="{FF2B5EF4-FFF2-40B4-BE49-F238E27FC236}">
                <a16:creationId xmlns:a16="http://schemas.microsoft.com/office/drawing/2014/main" id="{3E2AC1A4-C04B-8C8D-B23C-5D47BC05EE22}"/>
              </a:ext>
            </a:extLst>
          </p:cNvPr>
          <p:cNvSpPr>
            <a:spLocks noGrp="1"/>
          </p:cNvSpPr>
          <p:nvPr>
            <p:ph sz="quarter" idx="13"/>
            <p:custDataLst>
              <p:tags r:id="rId4"/>
            </p:custDataLst>
          </p:nvPr>
        </p:nvSpPr>
        <p:spPr>
          <a:xfrm>
            <a:off x="785813" y="1898650"/>
            <a:ext cx="4056531" cy="945387"/>
          </a:xfrm>
        </p:spPr>
        <p:txBody>
          <a:bodyPr wrap="square">
            <a:spAutoFit/>
          </a:bodyPr>
          <a:lstStyle/>
          <a:p>
            <a:pPr marL="342900" indent="-342900">
              <a:lnSpc>
                <a:spcPct val="110000"/>
              </a:lnSpc>
              <a:buFont typeface="+mj-lt"/>
              <a:buAutoNum type="arabicPeriod"/>
            </a:pPr>
            <a:r>
              <a:rPr lang="en-GB" sz="1600" b="1" dirty="0">
                <a:solidFill>
                  <a:srgbClr val="009CDE"/>
                </a:solidFill>
              </a:rPr>
              <a:t>Significantly increased focus on data</a:t>
            </a:r>
          </a:p>
          <a:p>
            <a:pPr marL="645750" lvl="2" indent="-285750">
              <a:lnSpc>
                <a:spcPct val="110000"/>
              </a:lnSpc>
            </a:pPr>
            <a:r>
              <a:rPr lang="en-GB" sz="1600" dirty="0">
                <a:solidFill>
                  <a:srgbClr val="63666A"/>
                </a:solidFill>
              </a:rPr>
              <a:t>Businesses – data quality</a:t>
            </a:r>
          </a:p>
          <a:p>
            <a:pPr marL="645750" lvl="2" indent="-285750">
              <a:lnSpc>
                <a:spcPct val="110000"/>
              </a:lnSpc>
            </a:pPr>
            <a:r>
              <a:rPr lang="en-GB" sz="1600" dirty="0">
                <a:solidFill>
                  <a:srgbClr val="63666A"/>
                </a:solidFill>
              </a:rPr>
              <a:t>Tax authorities – data analytics</a:t>
            </a:r>
          </a:p>
        </p:txBody>
      </p:sp>
      <p:sp>
        <p:nvSpPr>
          <p:cNvPr id="26" name="Content Placeholder 25">
            <a:extLst>
              <a:ext uri="{FF2B5EF4-FFF2-40B4-BE49-F238E27FC236}">
                <a16:creationId xmlns:a16="http://schemas.microsoft.com/office/drawing/2014/main" id="{32978689-1F22-26CA-06EB-C59CAB697968}"/>
              </a:ext>
            </a:extLst>
          </p:cNvPr>
          <p:cNvSpPr>
            <a:spLocks noGrp="1"/>
          </p:cNvSpPr>
          <p:nvPr>
            <p:ph sz="quarter" idx="14"/>
            <p:custDataLst>
              <p:tags r:id="rId5"/>
            </p:custDataLst>
          </p:nvPr>
        </p:nvSpPr>
        <p:spPr/>
        <p:txBody>
          <a:bodyPr/>
          <a:lstStyle/>
          <a:p>
            <a:endParaRPr lang="en-GB"/>
          </a:p>
        </p:txBody>
      </p:sp>
      <p:sp>
        <p:nvSpPr>
          <p:cNvPr id="27" name="Content Placeholder 26">
            <a:extLst>
              <a:ext uri="{FF2B5EF4-FFF2-40B4-BE49-F238E27FC236}">
                <a16:creationId xmlns:a16="http://schemas.microsoft.com/office/drawing/2014/main" id="{CA2A6548-BEA2-C754-F770-4C6E5DDABEFE}"/>
              </a:ext>
            </a:extLst>
          </p:cNvPr>
          <p:cNvSpPr>
            <a:spLocks noGrp="1"/>
          </p:cNvSpPr>
          <p:nvPr>
            <p:ph sz="quarter" idx="15"/>
            <p:custDataLst>
              <p:tags r:id="rId6"/>
            </p:custDataLst>
          </p:nvPr>
        </p:nvSpPr>
        <p:spPr/>
        <p:txBody>
          <a:bodyPr/>
          <a:lstStyle/>
          <a:p>
            <a:endParaRPr lang="en-GB"/>
          </a:p>
        </p:txBody>
      </p:sp>
      <p:sp>
        <p:nvSpPr>
          <p:cNvPr id="28" name="Content Placeholder 27">
            <a:extLst>
              <a:ext uri="{FF2B5EF4-FFF2-40B4-BE49-F238E27FC236}">
                <a16:creationId xmlns:a16="http://schemas.microsoft.com/office/drawing/2014/main" id="{DB39DB86-CCFB-7A3D-FF56-25385B528D38}"/>
              </a:ext>
            </a:extLst>
          </p:cNvPr>
          <p:cNvSpPr>
            <a:spLocks noGrp="1"/>
          </p:cNvSpPr>
          <p:nvPr>
            <p:ph sz="quarter" idx="16"/>
            <p:custDataLst>
              <p:tags r:id="rId7"/>
            </p:custDataLst>
          </p:nvPr>
        </p:nvSpPr>
        <p:spPr/>
        <p:txBody>
          <a:bodyPr/>
          <a:lstStyle/>
          <a:p>
            <a:endParaRPr lang="en-GB"/>
          </a:p>
        </p:txBody>
      </p:sp>
      <p:sp>
        <p:nvSpPr>
          <p:cNvPr id="29" name="Content Placeholder 28">
            <a:extLst>
              <a:ext uri="{FF2B5EF4-FFF2-40B4-BE49-F238E27FC236}">
                <a16:creationId xmlns:a16="http://schemas.microsoft.com/office/drawing/2014/main" id="{8540E3BA-B487-1C02-2342-7BDBECB9D5B3}"/>
              </a:ext>
            </a:extLst>
          </p:cNvPr>
          <p:cNvSpPr>
            <a:spLocks noGrp="1"/>
          </p:cNvSpPr>
          <p:nvPr>
            <p:ph sz="quarter" idx="17"/>
            <p:custDataLst>
              <p:tags r:id="rId8"/>
            </p:custDataLst>
          </p:nvPr>
        </p:nvSpPr>
        <p:spPr/>
        <p:txBody>
          <a:bodyPr/>
          <a:lstStyle/>
          <a:p>
            <a:endParaRPr lang="en-GB"/>
          </a:p>
        </p:txBody>
      </p:sp>
      <p:sp>
        <p:nvSpPr>
          <p:cNvPr id="30" name="Content Placeholder 29">
            <a:extLst>
              <a:ext uri="{FF2B5EF4-FFF2-40B4-BE49-F238E27FC236}">
                <a16:creationId xmlns:a16="http://schemas.microsoft.com/office/drawing/2014/main" id="{E8712D30-892A-819B-C3C9-5351CC623350}"/>
              </a:ext>
            </a:extLst>
          </p:cNvPr>
          <p:cNvSpPr>
            <a:spLocks noGrp="1"/>
          </p:cNvSpPr>
          <p:nvPr>
            <p:ph sz="quarter" idx="18"/>
            <p:custDataLst>
              <p:tags r:id="rId9"/>
            </p:custDataLst>
          </p:nvPr>
        </p:nvSpPr>
        <p:spPr/>
        <p:txBody>
          <a:bodyPr/>
          <a:lstStyle/>
          <a:p>
            <a:endParaRPr lang="en-GB"/>
          </a:p>
        </p:txBody>
      </p:sp>
      <p:sp>
        <p:nvSpPr>
          <p:cNvPr id="31" name="Content Placeholder 30">
            <a:extLst>
              <a:ext uri="{FF2B5EF4-FFF2-40B4-BE49-F238E27FC236}">
                <a16:creationId xmlns:a16="http://schemas.microsoft.com/office/drawing/2014/main" id="{152C0DF0-310E-806C-9C54-1B9DD31FAEC5}"/>
              </a:ext>
            </a:extLst>
          </p:cNvPr>
          <p:cNvSpPr>
            <a:spLocks noGrp="1"/>
          </p:cNvSpPr>
          <p:nvPr>
            <p:ph sz="quarter" idx="19"/>
            <p:custDataLst>
              <p:tags r:id="rId10"/>
            </p:custDataLst>
          </p:nvPr>
        </p:nvSpPr>
        <p:spPr/>
        <p:txBody>
          <a:bodyPr/>
          <a:lstStyle/>
          <a:p>
            <a:endParaRPr lang="en-GB"/>
          </a:p>
        </p:txBody>
      </p:sp>
      <p:sp>
        <p:nvSpPr>
          <p:cNvPr id="32" name="Content Placeholder 31">
            <a:extLst>
              <a:ext uri="{FF2B5EF4-FFF2-40B4-BE49-F238E27FC236}">
                <a16:creationId xmlns:a16="http://schemas.microsoft.com/office/drawing/2014/main" id="{34BA172F-CEAE-80AA-D526-C0927962CED3}"/>
              </a:ext>
            </a:extLst>
          </p:cNvPr>
          <p:cNvSpPr>
            <a:spLocks noGrp="1"/>
          </p:cNvSpPr>
          <p:nvPr>
            <p:ph sz="quarter" idx="20"/>
            <p:custDataLst>
              <p:tags r:id="rId11"/>
            </p:custDataLst>
          </p:nvPr>
        </p:nvSpPr>
        <p:spPr/>
        <p:txBody>
          <a:bodyPr/>
          <a:lstStyle/>
          <a:p>
            <a:endParaRPr lang="en-GB"/>
          </a:p>
        </p:txBody>
      </p:sp>
      <p:sp>
        <p:nvSpPr>
          <p:cNvPr id="33" name="Content Placeholder 32">
            <a:extLst>
              <a:ext uri="{FF2B5EF4-FFF2-40B4-BE49-F238E27FC236}">
                <a16:creationId xmlns:a16="http://schemas.microsoft.com/office/drawing/2014/main" id="{DE55CFEF-4555-6675-154F-55C255B279F4}"/>
              </a:ext>
            </a:extLst>
          </p:cNvPr>
          <p:cNvSpPr>
            <a:spLocks noGrp="1"/>
          </p:cNvSpPr>
          <p:nvPr>
            <p:ph sz="quarter" idx="21"/>
            <p:custDataLst>
              <p:tags r:id="rId12"/>
            </p:custDataLst>
          </p:nvPr>
        </p:nvSpPr>
        <p:spPr/>
        <p:txBody>
          <a:bodyPr/>
          <a:lstStyle/>
          <a:p>
            <a:endParaRPr lang="en-GB"/>
          </a:p>
        </p:txBody>
      </p:sp>
      <p:sp>
        <p:nvSpPr>
          <p:cNvPr id="34" name="Content Placeholder 33">
            <a:extLst>
              <a:ext uri="{FF2B5EF4-FFF2-40B4-BE49-F238E27FC236}">
                <a16:creationId xmlns:a16="http://schemas.microsoft.com/office/drawing/2014/main" id="{D161054E-CF3B-57D1-1BEB-97BC08032FFD}"/>
              </a:ext>
            </a:extLst>
          </p:cNvPr>
          <p:cNvSpPr>
            <a:spLocks noGrp="1"/>
          </p:cNvSpPr>
          <p:nvPr>
            <p:ph sz="quarter" idx="22"/>
            <p:custDataLst>
              <p:tags r:id="rId13"/>
            </p:custDataLst>
          </p:nvPr>
        </p:nvSpPr>
        <p:spPr/>
        <p:txBody>
          <a:bodyPr/>
          <a:lstStyle/>
          <a:p>
            <a:endParaRPr lang="en-GB"/>
          </a:p>
        </p:txBody>
      </p:sp>
      <p:sp>
        <p:nvSpPr>
          <p:cNvPr id="35" name="Content Placeholder 34">
            <a:extLst>
              <a:ext uri="{FF2B5EF4-FFF2-40B4-BE49-F238E27FC236}">
                <a16:creationId xmlns:a16="http://schemas.microsoft.com/office/drawing/2014/main" id="{F58CDEAA-EE76-03BC-6C38-8F98C8EFC150}"/>
              </a:ext>
            </a:extLst>
          </p:cNvPr>
          <p:cNvSpPr>
            <a:spLocks noGrp="1"/>
          </p:cNvSpPr>
          <p:nvPr>
            <p:ph sz="quarter" idx="23"/>
            <p:custDataLst>
              <p:tags r:id="rId14"/>
            </p:custDataLst>
          </p:nvPr>
        </p:nvSpPr>
        <p:spPr/>
        <p:txBody>
          <a:bodyPr/>
          <a:lstStyle/>
          <a:p>
            <a:endParaRPr lang="en-GB"/>
          </a:p>
        </p:txBody>
      </p:sp>
      <p:sp>
        <p:nvSpPr>
          <p:cNvPr id="36" name="Content Placeholder 35">
            <a:extLst>
              <a:ext uri="{FF2B5EF4-FFF2-40B4-BE49-F238E27FC236}">
                <a16:creationId xmlns:a16="http://schemas.microsoft.com/office/drawing/2014/main" id="{48599CD2-9872-2F96-5FAC-269D73CFCD8D}"/>
              </a:ext>
            </a:extLst>
          </p:cNvPr>
          <p:cNvSpPr>
            <a:spLocks noGrp="1"/>
          </p:cNvSpPr>
          <p:nvPr>
            <p:ph sz="quarter" idx="24"/>
            <p:custDataLst>
              <p:tags r:id="rId15"/>
            </p:custDataLst>
          </p:nvPr>
        </p:nvSpPr>
        <p:spPr/>
        <p:txBody>
          <a:bodyPr/>
          <a:lstStyle/>
          <a:p>
            <a:endParaRPr lang="en-GB"/>
          </a:p>
        </p:txBody>
      </p:sp>
      <p:sp>
        <p:nvSpPr>
          <p:cNvPr id="37" name="Content Placeholder 36">
            <a:extLst>
              <a:ext uri="{FF2B5EF4-FFF2-40B4-BE49-F238E27FC236}">
                <a16:creationId xmlns:a16="http://schemas.microsoft.com/office/drawing/2014/main" id="{4DD45782-F056-62EA-8650-02805CE5076B}"/>
              </a:ext>
            </a:extLst>
          </p:cNvPr>
          <p:cNvSpPr>
            <a:spLocks noGrp="1"/>
          </p:cNvSpPr>
          <p:nvPr>
            <p:ph sz="quarter" idx="25"/>
            <p:custDataLst>
              <p:tags r:id="rId16"/>
            </p:custDataLst>
          </p:nvPr>
        </p:nvSpPr>
        <p:spPr/>
        <p:txBody>
          <a:bodyPr/>
          <a:lstStyle/>
          <a:p>
            <a:endParaRPr lang="en-GB"/>
          </a:p>
        </p:txBody>
      </p:sp>
      <p:sp>
        <p:nvSpPr>
          <p:cNvPr id="38" name="Content Placeholder 37">
            <a:extLst>
              <a:ext uri="{FF2B5EF4-FFF2-40B4-BE49-F238E27FC236}">
                <a16:creationId xmlns:a16="http://schemas.microsoft.com/office/drawing/2014/main" id="{C549788C-16EF-970C-8486-BA115EB769C2}"/>
              </a:ext>
            </a:extLst>
          </p:cNvPr>
          <p:cNvSpPr>
            <a:spLocks noGrp="1"/>
          </p:cNvSpPr>
          <p:nvPr>
            <p:ph sz="quarter" idx="26"/>
            <p:custDataLst>
              <p:tags r:id="rId17"/>
            </p:custDataLst>
          </p:nvPr>
        </p:nvSpPr>
        <p:spPr/>
        <p:txBody>
          <a:bodyPr/>
          <a:lstStyle/>
          <a:p>
            <a:endParaRPr lang="en-GB"/>
          </a:p>
        </p:txBody>
      </p:sp>
      <p:sp>
        <p:nvSpPr>
          <p:cNvPr id="39" name="Content Placeholder 38">
            <a:extLst>
              <a:ext uri="{FF2B5EF4-FFF2-40B4-BE49-F238E27FC236}">
                <a16:creationId xmlns:a16="http://schemas.microsoft.com/office/drawing/2014/main" id="{7DA46666-AB90-D7AB-142F-2D1CEEECDFC8}"/>
              </a:ext>
            </a:extLst>
          </p:cNvPr>
          <p:cNvSpPr>
            <a:spLocks noGrp="1"/>
          </p:cNvSpPr>
          <p:nvPr>
            <p:ph sz="quarter" idx="27"/>
            <p:custDataLst>
              <p:tags r:id="rId18"/>
            </p:custDataLst>
          </p:nvPr>
        </p:nvSpPr>
        <p:spPr/>
        <p:txBody>
          <a:bodyPr/>
          <a:lstStyle/>
          <a:p>
            <a:endParaRPr lang="en-GB"/>
          </a:p>
        </p:txBody>
      </p:sp>
      <p:sp>
        <p:nvSpPr>
          <p:cNvPr id="40" name="Content Placeholder 39">
            <a:extLst>
              <a:ext uri="{FF2B5EF4-FFF2-40B4-BE49-F238E27FC236}">
                <a16:creationId xmlns:a16="http://schemas.microsoft.com/office/drawing/2014/main" id="{DF9A3E72-CFC6-5306-F33A-205C257463D2}"/>
              </a:ext>
            </a:extLst>
          </p:cNvPr>
          <p:cNvSpPr>
            <a:spLocks noGrp="1"/>
          </p:cNvSpPr>
          <p:nvPr>
            <p:ph sz="quarter" idx="28"/>
            <p:custDataLst>
              <p:tags r:id="rId19"/>
            </p:custDataLst>
          </p:nvPr>
        </p:nvSpPr>
        <p:spPr/>
        <p:txBody>
          <a:bodyPr/>
          <a:lstStyle/>
          <a:p>
            <a:endParaRPr lang="en-GB"/>
          </a:p>
        </p:txBody>
      </p:sp>
      <p:sp>
        <p:nvSpPr>
          <p:cNvPr id="41" name="Content Placeholder 40">
            <a:extLst>
              <a:ext uri="{FF2B5EF4-FFF2-40B4-BE49-F238E27FC236}">
                <a16:creationId xmlns:a16="http://schemas.microsoft.com/office/drawing/2014/main" id="{59EE36A7-95D5-8A78-0225-0CB709AF83DA}"/>
              </a:ext>
            </a:extLst>
          </p:cNvPr>
          <p:cNvSpPr>
            <a:spLocks noGrp="1"/>
          </p:cNvSpPr>
          <p:nvPr>
            <p:ph sz="quarter" idx="29"/>
            <p:custDataLst>
              <p:tags r:id="rId20"/>
            </p:custDataLst>
          </p:nvPr>
        </p:nvSpPr>
        <p:spPr/>
        <p:txBody>
          <a:bodyPr/>
          <a:lstStyle/>
          <a:p>
            <a:endParaRPr lang="en-GB"/>
          </a:p>
        </p:txBody>
      </p:sp>
      <p:sp>
        <p:nvSpPr>
          <p:cNvPr id="42" name="Content Placeholder 41">
            <a:extLst>
              <a:ext uri="{FF2B5EF4-FFF2-40B4-BE49-F238E27FC236}">
                <a16:creationId xmlns:a16="http://schemas.microsoft.com/office/drawing/2014/main" id="{F2F5F3CA-7010-E104-1A2F-128C9063EDCF}"/>
              </a:ext>
            </a:extLst>
          </p:cNvPr>
          <p:cNvSpPr>
            <a:spLocks noGrp="1"/>
          </p:cNvSpPr>
          <p:nvPr>
            <p:ph sz="quarter" idx="30"/>
            <p:custDataLst>
              <p:tags r:id="rId21"/>
            </p:custDataLst>
          </p:nvPr>
        </p:nvSpPr>
        <p:spPr/>
        <p:txBody>
          <a:bodyPr/>
          <a:lstStyle/>
          <a:p>
            <a:endParaRPr lang="en-GB"/>
          </a:p>
        </p:txBody>
      </p:sp>
      <p:sp>
        <p:nvSpPr>
          <p:cNvPr id="43" name="Content Placeholder 42">
            <a:extLst>
              <a:ext uri="{FF2B5EF4-FFF2-40B4-BE49-F238E27FC236}">
                <a16:creationId xmlns:a16="http://schemas.microsoft.com/office/drawing/2014/main" id="{2DCA409F-2BAE-E75A-0B56-C09799E83145}"/>
              </a:ext>
            </a:extLst>
          </p:cNvPr>
          <p:cNvSpPr>
            <a:spLocks noGrp="1"/>
          </p:cNvSpPr>
          <p:nvPr>
            <p:ph sz="quarter" idx="31"/>
            <p:custDataLst>
              <p:tags r:id="rId22"/>
            </p:custDataLst>
          </p:nvPr>
        </p:nvSpPr>
        <p:spPr/>
        <p:txBody>
          <a:bodyPr/>
          <a:lstStyle/>
          <a:p>
            <a:endParaRPr lang="en-GB"/>
          </a:p>
        </p:txBody>
      </p:sp>
      <p:sp>
        <p:nvSpPr>
          <p:cNvPr id="44" name="Content Placeholder 43">
            <a:extLst>
              <a:ext uri="{FF2B5EF4-FFF2-40B4-BE49-F238E27FC236}">
                <a16:creationId xmlns:a16="http://schemas.microsoft.com/office/drawing/2014/main" id="{2C0FB8D6-4088-A1EE-204E-052027B24118}"/>
              </a:ext>
            </a:extLst>
          </p:cNvPr>
          <p:cNvSpPr>
            <a:spLocks noGrp="1"/>
          </p:cNvSpPr>
          <p:nvPr>
            <p:ph sz="quarter" idx="32"/>
            <p:custDataLst>
              <p:tags r:id="rId23"/>
            </p:custDataLst>
          </p:nvPr>
        </p:nvSpPr>
        <p:spPr/>
        <p:txBody>
          <a:bodyPr/>
          <a:lstStyle/>
          <a:p>
            <a:endParaRPr lang="en-GB"/>
          </a:p>
        </p:txBody>
      </p:sp>
      <p:sp>
        <p:nvSpPr>
          <p:cNvPr id="45" name="TextBox 44">
            <a:extLst>
              <a:ext uri="{FF2B5EF4-FFF2-40B4-BE49-F238E27FC236}">
                <a16:creationId xmlns:a16="http://schemas.microsoft.com/office/drawing/2014/main" id="{73B1C013-35A2-8FD0-41B6-7769E61C6B18}"/>
              </a:ext>
            </a:extLst>
          </p:cNvPr>
          <p:cNvSpPr txBox="1"/>
          <p:nvPr>
            <p:custDataLst>
              <p:tags r:id="rId24"/>
            </p:custDataLst>
          </p:nvPr>
        </p:nvSpPr>
        <p:spPr>
          <a:xfrm>
            <a:off x="803275" y="3429000"/>
            <a:ext cx="10602913" cy="1777886"/>
          </a:xfrm>
          <a:prstGeom prst="rect">
            <a:avLst/>
          </a:prstGeom>
          <a:solidFill>
            <a:srgbClr val="3F9C35"/>
          </a:solidFill>
          <a:ln>
            <a:solidFill>
              <a:srgbClr val="3F9C35"/>
            </a:solidFill>
          </a:ln>
        </p:spPr>
        <p:txBody>
          <a:bodyPr wrap="square" lIns="144000" tIns="144000" rIns="144000" bIns="144000" rtlCol="0">
            <a:spAutoFit/>
          </a:bodyPr>
          <a:lstStyle/>
          <a:p>
            <a:pPr>
              <a:lnSpc>
                <a:spcPct val="110000"/>
              </a:lnSpc>
              <a:spcBef>
                <a:spcPts val="600"/>
              </a:spcBef>
            </a:pPr>
            <a:r>
              <a:rPr lang="en-GB" sz="1600" dirty="0">
                <a:solidFill>
                  <a:srgbClr val="FFFFFF"/>
                </a:solidFill>
              </a:rPr>
              <a:t>“Electronic data from third parties, including other tax administrations, as well as internally generated electronic data is used in an increasingly joined-up way.</a:t>
            </a:r>
          </a:p>
          <a:p>
            <a:pPr>
              <a:lnSpc>
                <a:spcPct val="110000"/>
              </a:lnSpc>
              <a:spcBef>
                <a:spcPts val="600"/>
              </a:spcBef>
            </a:pPr>
            <a:r>
              <a:rPr lang="en-GB" sz="1600" dirty="0">
                <a:solidFill>
                  <a:srgbClr val="FFFFFF"/>
                </a:solidFill>
              </a:rPr>
              <a:t>The increasing use of large and integrated data sets… has fuelled a significant increase in the use of analytics tools and techniques.”</a:t>
            </a:r>
          </a:p>
          <a:p>
            <a:pPr>
              <a:lnSpc>
                <a:spcPct val="110000"/>
              </a:lnSpc>
              <a:spcBef>
                <a:spcPts val="600"/>
              </a:spcBef>
            </a:pPr>
            <a:r>
              <a:rPr lang="en-GB" sz="1600" b="1" dirty="0">
                <a:solidFill>
                  <a:srgbClr val="FFFFFF"/>
                </a:solidFill>
              </a:rPr>
              <a:t>OECD Tax Administration 2019 report</a:t>
            </a:r>
          </a:p>
        </p:txBody>
      </p:sp>
      <p:sp>
        <p:nvSpPr>
          <p:cNvPr id="46" name="Rectangle 45">
            <a:extLst>
              <a:ext uri="{FF2B5EF4-FFF2-40B4-BE49-F238E27FC236}">
                <a16:creationId xmlns:a16="http://schemas.microsoft.com/office/drawing/2014/main" id="{3A212FC8-81DC-C47C-0329-8F6B1739D910}"/>
              </a:ext>
            </a:extLst>
          </p:cNvPr>
          <p:cNvSpPr/>
          <p:nvPr>
            <p:custDataLst>
              <p:tags r:id="rId25"/>
            </p:custDataLst>
          </p:nvPr>
        </p:nvSpPr>
        <p:spPr>
          <a:xfrm>
            <a:off x="803275" y="5324793"/>
            <a:ext cx="9687560" cy="297454"/>
          </a:xfrm>
          <a:prstGeom prst="rect">
            <a:avLst/>
          </a:prstGeom>
        </p:spPr>
        <p:txBody>
          <a:bodyPr wrap="square">
            <a:spAutoFit/>
          </a:bodyPr>
          <a:lstStyle/>
          <a:p>
            <a:r>
              <a:rPr lang="en-GB" sz="1333" dirty="0">
                <a:solidFill>
                  <a:srgbClr val="888B8D"/>
                </a:solidFill>
              </a:rPr>
              <a:t>Tax Administration 2019, Comparative Information on OECD and other Advanced and Emerging Economies</a:t>
            </a:r>
          </a:p>
        </p:txBody>
      </p:sp>
    </p:spTree>
    <p:custDataLst>
      <p:tags r:id="rId1"/>
    </p:custDataLst>
    <p:extLst>
      <p:ext uri="{BB962C8B-B14F-4D97-AF65-F5344CB8AC3E}">
        <p14:creationId xmlns:p14="http://schemas.microsoft.com/office/powerpoint/2010/main" val="4195560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58B19-5FAB-639E-7AB7-BDC6087D12B7}"/>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4EBB0737-05FC-C8C4-EBE1-1A1AD5239541}"/>
              </a:ext>
            </a:extLst>
          </p:cNvPr>
          <p:cNvSpPr>
            <a:spLocks noGrp="1"/>
          </p:cNvSpPr>
          <p:nvPr>
            <p:ph type="title"/>
            <p:custDataLst>
              <p:tags r:id="rId2"/>
            </p:custDataLst>
          </p:nvPr>
        </p:nvSpPr>
        <p:spPr/>
        <p:txBody>
          <a:bodyPr/>
          <a:lstStyle/>
          <a:p>
            <a:r>
              <a:rPr lang="en-GB" dirty="0"/>
              <a:t>Key trends</a:t>
            </a:r>
          </a:p>
        </p:txBody>
      </p:sp>
      <p:sp>
        <p:nvSpPr>
          <p:cNvPr id="3" name="Slide Number Placeholder 2">
            <a:extLst>
              <a:ext uri="{FF2B5EF4-FFF2-40B4-BE49-F238E27FC236}">
                <a16:creationId xmlns:a16="http://schemas.microsoft.com/office/drawing/2014/main" id="{6291599A-1DB6-7176-D7DB-E1831113AEEF}"/>
              </a:ext>
            </a:extLst>
          </p:cNvPr>
          <p:cNvSpPr>
            <a:spLocks noGrp="1"/>
          </p:cNvSpPr>
          <p:nvPr>
            <p:ph type="sldNum" sz="quarter" idx="12"/>
            <p:custDataLst>
              <p:tags r:id="rId3"/>
            </p:custDataLst>
          </p:nvPr>
        </p:nvSpPr>
        <p:spPr/>
        <p:txBody>
          <a:bodyPr/>
          <a:lstStyle/>
          <a:p>
            <a:fld id="{6686A102-957E-47D3-A22D-E8508A8052D6}" type="slidenum">
              <a:rPr lang="en-GB" smtClean="0"/>
              <a:pPr/>
              <a:t>15</a:t>
            </a:fld>
            <a:endParaRPr lang="en-GB" dirty="0"/>
          </a:p>
        </p:txBody>
      </p:sp>
      <p:sp>
        <p:nvSpPr>
          <p:cNvPr id="25" name="Content Placeholder 24">
            <a:extLst>
              <a:ext uri="{FF2B5EF4-FFF2-40B4-BE49-F238E27FC236}">
                <a16:creationId xmlns:a16="http://schemas.microsoft.com/office/drawing/2014/main" id="{84FAD51B-AF98-8299-D020-8E739249CA98}"/>
              </a:ext>
            </a:extLst>
          </p:cNvPr>
          <p:cNvSpPr>
            <a:spLocks noGrp="1"/>
          </p:cNvSpPr>
          <p:nvPr>
            <p:ph sz="quarter" idx="13"/>
            <p:custDataLst>
              <p:tags r:id="rId4"/>
            </p:custDataLst>
          </p:nvPr>
        </p:nvSpPr>
        <p:spPr>
          <a:xfrm>
            <a:off x="785812" y="1898650"/>
            <a:ext cx="10639425" cy="2336537"/>
          </a:xfrm>
        </p:spPr>
        <p:txBody>
          <a:bodyPr wrap="square">
            <a:spAutoFit/>
          </a:bodyPr>
          <a:lstStyle/>
          <a:p>
            <a:pPr>
              <a:lnSpc>
                <a:spcPct val="110000"/>
              </a:lnSpc>
              <a:buNone/>
            </a:pPr>
            <a:r>
              <a:rPr lang="en-GB" sz="1600" b="1" dirty="0">
                <a:solidFill>
                  <a:srgbClr val="009CDE"/>
                </a:solidFill>
              </a:rPr>
              <a:t>2.   Traditional compliance role will change</a:t>
            </a:r>
          </a:p>
          <a:p>
            <a:pPr marL="645750" lvl="2" indent="-285750">
              <a:lnSpc>
                <a:spcPct val="110000"/>
              </a:lnSpc>
            </a:pPr>
            <a:r>
              <a:rPr lang="en-GB" sz="1600" dirty="0">
                <a:solidFill>
                  <a:srgbClr val="63666A"/>
                </a:solidFill>
              </a:rPr>
              <a:t>End of the periodic VAT return (Poland)</a:t>
            </a:r>
          </a:p>
          <a:p>
            <a:pPr marL="645750" lvl="2" indent="-285750">
              <a:lnSpc>
                <a:spcPct val="110000"/>
              </a:lnSpc>
            </a:pPr>
            <a:r>
              <a:rPr lang="en-GB" sz="1600" dirty="0">
                <a:solidFill>
                  <a:srgbClr val="63666A"/>
                </a:solidFill>
              </a:rPr>
              <a:t>Real-time reporting</a:t>
            </a:r>
          </a:p>
          <a:p>
            <a:pPr marL="645750" lvl="2" indent="-285750">
              <a:lnSpc>
                <a:spcPct val="110000"/>
              </a:lnSpc>
            </a:pPr>
            <a:r>
              <a:rPr lang="en-GB" sz="1600" dirty="0">
                <a:solidFill>
                  <a:srgbClr val="63666A"/>
                </a:solidFill>
              </a:rPr>
              <a:t>Pre-populated returns - compliance as a check</a:t>
            </a:r>
          </a:p>
          <a:p>
            <a:pPr marL="645750" lvl="2" indent="-285750">
              <a:lnSpc>
                <a:spcPct val="110000"/>
              </a:lnSpc>
            </a:pPr>
            <a:r>
              <a:rPr lang="en-GB" sz="1600" dirty="0">
                <a:solidFill>
                  <a:srgbClr val="63666A"/>
                </a:solidFill>
              </a:rPr>
              <a:t>Move away from Excel to dedicated reporting systems / platforms</a:t>
            </a:r>
          </a:p>
          <a:p>
            <a:pPr marL="645750" lvl="2" indent="-285750">
              <a:lnSpc>
                <a:spcPct val="110000"/>
              </a:lnSpc>
            </a:pPr>
            <a:endParaRPr lang="en-GB" sz="1600" dirty="0">
              <a:solidFill>
                <a:srgbClr val="63666A"/>
              </a:solidFill>
            </a:endParaRPr>
          </a:p>
          <a:p>
            <a:pPr>
              <a:lnSpc>
                <a:spcPct val="110000"/>
              </a:lnSpc>
              <a:buNone/>
            </a:pPr>
            <a:endParaRPr lang="en-GB" sz="1600" dirty="0">
              <a:solidFill>
                <a:srgbClr val="63666A"/>
              </a:solidFill>
            </a:endParaRPr>
          </a:p>
        </p:txBody>
      </p:sp>
      <p:sp>
        <p:nvSpPr>
          <p:cNvPr id="26" name="Content Placeholder 25">
            <a:extLst>
              <a:ext uri="{FF2B5EF4-FFF2-40B4-BE49-F238E27FC236}">
                <a16:creationId xmlns:a16="http://schemas.microsoft.com/office/drawing/2014/main" id="{74E596A1-C422-B1A6-24AE-864D79F3B8AA}"/>
              </a:ext>
            </a:extLst>
          </p:cNvPr>
          <p:cNvSpPr>
            <a:spLocks noGrp="1"/>
          </p:cNvSpPr>
          <p:nvPr>
            <p:ph sz="quarter" idx="14"/>
            <p:custDataLst>
              <p:tags r:id="rId5"/>
            </p:custDataLst>
          </p:nvPr>
        </p:nvSpPr>
        <p:spPr/>
        <p:txBody>
          <a:bodyPr/>
          <a:lstStyle/>
          <a:p>
            <a:endParaRPr lang="en-GB"/>
          </a:p>
        </p:txBody>
      </p:sp>
      <p:sp>
        <p:nvSpPr>
          <p:cNvPr id="27" name="Content Placeholder 26">
            <a:extLst>
              <a:ext uri="{FF2B5EF4-FFF2-40B4-BE49-F238E27FC236}">
                <a16:creationId xmlns:a16="http://schemas.microsoft.com/office/drawing/2014/main" id="{AF5EED07-E6DA-6E2D-E214-785B3102B11C}"/>
              </a:ext>
            </a:extLst>
          </p:cNvPr>
          <p:cNvSpPr>
            <a:spLocks noGrp="1"/>
          </p:cNvSpPr>
          <p:nvPr>
            <p:ph sz="quarter" idx="15"/>
            <p:custDataLst>
              <p:tags r:id="rId6"/>
            </p:custDataLst>
          </p:nvPr>
        </p:nvSpPr>
        <p:spPr/>
        <p:txBody>
          <a:bodyPr/>
          <a:lstStyle/>
          <a:p>
            <a:endParaRPr lang="en-GB"/>
          </a:p>
        </p:txBody>
      </p:sp>
      <p:sp>
        <p:nvSpPr>
          <p:cNvPr id="28" name="Content Placeholder 27">
            <a:extLst>
              <a:ext uri="{FF2B5EF4-FFF2-40B4-BE49-F238E27FC236}">
                <a16:creationId xmlns:a16="http://schemas.microsoft.com/office/drawing/2014/main" id="{B92BEA30-8C5F-A9B3-C124-F057C390AD09}"/>
              </a:ext>
            </a:extLst>
          </p:cNvPr>
          <p:cNvSpPr>
            <a:spLocks noGrp="1"/>
          </p:cNvSpPr>
          <p:nvPr>
            <p:ph sz="quarter" idx="16"/>
            <p:custDataLst>
              <p:tags r:id="rId7"/>
            </p:custDataLst>
          </p:nvPr>
        </p:nvSpPr>
        <p:spPr/>
        <p:txBody>
          <a:bodyPr/>
          <a:lstStyle/>
          <a:p>
            <a:endParaRPr lang="en-GB"/>
          </a:p>
        </p:txBody>
      </p:sp>
      <p:sp>
        <p:nvSpPr>
          <p:cNvPr id="29" name="Content Placeholder 28">
            <a:extLst>
              <a:ext uri="{FF2B5EF4-FFF2-40B4-BE49-F238E27FC236}">
                <a16:creationId xmlns:a16="http://schemas.microsoft.com/office/drawing/2014/main" id="{3B729901-4CBA-6594-06C3-F98F93DB1429}"/>
              </a:ext>
            </a:extLst>
          </p:cNvPr>
          <p:cNvSpPr>
            <a:spLocks noGrp="1"/>
          </p:cNvSpPr>
          <p:nvPr>
            <p:ph sz="quarter" idx="17"/>
            <p:custDataLst>
              <p:tags r:id="rId8"/>
            </p:custDataLst>
          </p:nvPr>
        </p:nvSpPr>
        <p:spPr/>
        <p:txBody>
          <a:bodyPr/>
          <a:lstStyle/>
          <a:p>
            <a:endParaRPr lang="en-GB"/>
          </a:p>
        </p:txBody>
      </p:sp>
      <p:sp>
        <p:nvSpPr>
          <p:cNvPr id="30" name="Content Placeholder 29">
            <a:extLst>
              <a:ext uri="{FF2B5EF4-FFF2-40B4-BE49-F238E27FC236}">
                <a16:creationId xmlns:a16="http://schemas.microsoft.com/office/drawing/2014/main" id="{EE0B098D-17FF-96B4-F0FE-3136FFD1ADFC}"/>
              </a:ext>
            </a:extLst>
          </p:cNvPr>
          <p:cNvSpPr>
            <a:spLocks noGrp="1"/>
          </p:cNvSpPr>
          <p:nvPr>
            <p:ph sz="quarter" idx="18"/>
            <p:custDataLst>
              <p:tags r:id="rId9"/>
            </p:custDataLst>
          </p:nvPr>
        </p:nvSpPr>
        <p:spPr/>
        <p:txBody>
          <a:bodyPr/>
          <a:lstStyle/>
          <a:p>
            <a:endParaRPr lang="en-GB"/>
          </a:p>
        </p:txBody>
      </p:sp>
      <p:sp>
        <p:nvSpPr>
          <p:cNvPr id="31" name="Content Placeholder 30">
            <a:extLst>
              <a:ext uri="{FF2B5EF4-FFF2-40B4-BE49-F238E27FC236}">
                <a16:creationId xmlns:a16="http://schemas.microsoft.com/office/drawing/2014/main" id="{D1CDB64C-3D76-9D8D-9EB0-E8B9A24078FF}"/>
              </a:ext>
            </a:extLst>
          </p:cNvPr>
          <p:cNvSpPr>
            <a:spLocks noGrp="1"/>
          </p:cNvSpPr>
          <p:nvPr>
            <p:ph sz="quarter" idx="19"/>
            <p:custDataLst>
              <p:tags r:id="rId10"/>
            </p:custDataLst>
          </p:nvPr>
        </p:nvSpPr>
        <p:spPr/>
        <p:txBody>
          <a:bodyPr/>
          <a:lstStyle/>
          <a:p>
            <a:endParaRPr lang="en-GB"/>
          </a:p>
        </p:txBody>
      </p:sp>
      <p:sp>
        <p:nvSpPr>
          <p:cNvPr id="32" name="Content Placeholder 31">
            <a:extLst>
              <a:ext uri="{FF2B5EF4-FFF2-40B4-BE49-F238E27FC236}">
                <a16:creationId xmlns:a16="http://schemas.microsoft.com/office/drawing/2014/main" id="{404B5CAB-E0D1-687F-3D13-0C0BEC3D6F9B}"/>
              </a:ext>
            </a:extLst>
          </p:cNvPr>
          <p:cNvSpPr>
            <a:spLocks noGrp="1"/>
          </p:cNvSpPr>
          <p:nvPr>
            <p:ph sz="quarter" idx="20"/>
            <p:custDataLst>
              <p:tags r:id="rId11"/>
            </p:custDataLst>
          </p:nvPr>
        </p:nvSpPr>
        <p:spPr/>
        <p:txBody>
          <a:bodyPr/>
          <a:lstStyle/>
          <a:p>
            <a:endParaRPr lang="en-GB"/>
          </a:p>
        </p:txBody>
      </p:sp>
      <p:sp>
        <p:nvSpPr>
          <p:cNvPr id="33" name="Content Placeholder 32">
            <a:extLst>
              <a:ext uri="{FF2B5EF4-FFF2-40B4-BE49-F238E27FC236}">
                <a16:creationId xmlns:a16="http://schemas.microsoft.com/office/drawing/2014/main" id="{F46084AE-6335-8D0C-16C8-DD7CE9EB8993}"/>
              </a:ext>
            </a:extLst>
          </p:cNvPr>
          <p:cNvSpPr>
            <a:spLocks noGrp="1"/>
          </p:cNvSpPr>
          <p:nvPr>
            <p:ph sz="quarter" idx="21"/>
            <p:custDataLst>
              <p:tags r:id="rId12"/>
            </p:custDataLst>
          </p:nvPr>
        </p:nvSpPr>
        <p:spPr/>
        <p:txBody>
          <a:bodyPr/>
          <a:lstStyle/>
          <a:p>
            <a:endParaRPr lang="en-GB"/>
          </a:p>
        </p:txBody>
      </p:sp>
      <p:sp>
        <p:nvSpPr>
          <p:cNvPr id="34" name="Content Placeholder 33">
            <a:extLst>
              <a:ext uri="{FF2B5EF4-FFF2-40B4-BE49-F238E27FC236}">
                <a16:creationId xmlns:a16="http://schemas.microsoft.com/office/drawing/2014/main" id="{00B18AFF-C7E5-6F16-1047-F0F4129C948D}"/>
              </a:ext>
            </a:extLst>
          </p:cNvPr>
          <p:cNvSpPr>
            <a:spLocks noGrp="1"/>
          </p:cNvSpPr>
          <p:nvPr>
            <p:ph sz="quarter" idx="22"/>
            <p:custDataLst>
              <p:tags r:id="rId13"/>
            </p:custDataLst>
          </p:nvPr>
        </p:nvSpPr>
        <p:spPr/>
        <p:txBody>
          <a:bodyPr/>
          <a:lstStyle/>
          <a:p>
            <a:endParaRPr lang="en-GB"/>
          </a:p>
        </p:txBody>
      </p:sp>
      <p:sp>
        <p:nvSpPr>
          <p:cNvPr id="35" name="Content Placeholder 34">
            <a:extLst>
              <a:ext uri="{FF2B5EF4-FFF2-40B4-BE49-F238E27FC236}">
                <a16:creationId xmlns:a16="http://schemas.microsoft.com/office/drawing/2014/main" id="{3D60E7AD-1F42-5587-234F-41C84246A013}"/>
              </a:ext>
            </a:extLst>
          </p:cNvPr>
          <p:cNvSpPr>
            <a:spLocks noGrp="1"/>
          </p:cNvSpPr>
          <p:nvPr>
            <p:ph sz="quarter" idx="23"/>
            <p:custDataLst>
              <p:tags r:id="rId14"/>
            </p:custDataLst>
          </p:nvPr>
        </p:nvSpPr>
        <p:spPr/>
        <p:txBody>
          <a:bodyPr/>
          <a:lstStyle/>
          <a:p>
            <a:endParaRPr lang="en-GB"/>
          </a:p>
        </p:txBody>
      </p:sp>
      <p:sp>
        <p:nvSpPr>
          <p:cNvPr id="36" name="Content Placeholder 35">
            <a:extLst>
              <a:ext uri="{FF2B5EF4-FFF2-40B4-BE49-F238E27FC236}">
                <a16:creationId xmlns:a16="http://schemas.microsoft.com/office/drawing/2014/main" id="{3454B562-4629-ADC6-FB85-E33E279E14AB}"/>
              </a:ext>
            </a:extLst>
          </p:cNvPr>
          <p:cNvSpPr>
            <a:spLocks noGrp="1"/>
          </p:cNvSpPr>
          <p:nvPr>
            <p:ph sz="quarter" idx="24"/>
            <p:custDataLst>
              <p:tags r:id="rId15"/>
            </p:custDataLst>
          </p:nvPr>
        </p:nvSpPr>
        <p:spPr/>
        <p:txBody>
          <a:bodyPr/>
          <a:lstStyle/>
          <a:p>
            <a:endParaRPr lang="en-GB"/>
          </a:p>
        </p:txBody>
      </p:sp>
      <p:sp>
        <p:nvSpPr>
          <p:cNvPr id="37" name="Content Placeholder 36">
            <a:extLst>
              <a:ext uri="{FF2B5EF4-FFF2-40B4-BE49-F238E27FC236}">
                <a16:creationId xmlns:a16="http://schemas.microsoft.com/office/drawing/2014/main" id="{5BDF02B8-A43F-EFC7-9FE8-6C813A0A3996}"/>
              </a:ext>
            </a:extLst>
          </p:cNvPr>
          <p:cNvSpPr>
            <a:spLocks noGrp="1"/>
          </p:cNvSpPr>
          <p:nvPr>
            <p:ph sz="quarter" idx="25"/>
            <p:custDataLst>
              <p:tags r:id="rId16"/>
            </p:custDataLst>
          </p:nvPr>
        </p:nvSpPr>
        <p:spPr/>
        <p:txBody>
          <a:bodyPr/>
          <a:lstStyle/>
          <a:p>
            <a:endParaRPr lang="en-GB"/>
          </a:p>
        </p:txBody>
      </p:sp>
      <p:sp>
        <p:nvSpPr>
          <p:cNvPr id="38" name="Content Placeholder 37">
            <a:extLst>
              <a:ext uri="{FF2B5EF4-FFF2-40B4-BE49-F238E27FC236}">
                <a16:creationId xmlns:a16="http://schemas.microsoft.com/office/drawing/2014/main" id="{42B1BBDA-B224-C940-06F7-850430EDB07E}"/>
              </a:ext>
            </a:extLst>
          </p:cNvPr>
          <p:cNvSpPr>
            <a:spLocks noGrp="1"/>
          </p:cNvSpPr>
          <p:nvPr>
            <p:ph sz="quarter" idx="26"/>
            <p:custDataLst>
              <p:tags r:id="rId17"/>
            </p:custDataLst>
          </p:nvPr>
        </p:nvSpPr>
        <p:spPr/>
        <p:txBody>
          <a:bodyPr/>
          <a:lstStyle/>
          <a:p>
            <a:endParaRPr lang="en-GB"/>
          </a:p>
        </p:txBody>
      </p:sp>
      <p:sp>
        <p:nvSpPr>
          <p:cNvPr id="39" name="Content Placeholder 38">
            <a:extLst>
              <a:ext uri="{FF2B5EF4-FFF2-40B4-BE49-F238E27FC236}">
                <a16:creationId xmlns:a16="http://schemas.microsoft.com/office/drawing/2014/main" id="{619D4659-979E-A919-1BAA-02023578ECE5}"/>
              </a:ext>
            </a:extLst>
          </p:cNvPr>
          <p:cNvSpPr>
            <a:spLocks noGrp="1"/>
          </p:cNvSpPr>
          <p:nvPr>
            <p:ph sz="quarter" idx="27"/>
            <p:custDataLst>
              <p:tags r:id="rId18"/>
            </p:custDataLst>
          </p:nvPr>
        </p:nvSpPr>
        <p:spPr/>
        <p:txBody>
          <a:bodyPr/>
          <a:lstStyle/>
          <a:p>
            <a:endParaRPr lang="en-GB"/>
          </a:p>
        </p:txBody>
      </p:sp>
      <p:sp>
        <p:nvSpPr>
          <p:cNvPr id="40" name="Content Placeholder 39">
            <a:extLst>
              <a:ext uri="{FF2B5EF4-FFF2-40B4-BE49-F238E27FC236}">
                <a16:creationId xmlns:a16="http://schemas.microsoft.com/office/drawing/2014/main" id="{516F5BC4-3236-A125-8B3A-E4137FA43D16}"/>
              </a:ext>
            </a:extLst>
          </p:cNvPr>
          <p:cNvSpPr>
            <a:spLocks noGrp="1"/>
          </p:cNvSpPr>
          <p:nvPr>
            <p:ph sz="quarter" idx="28"/>
            <p:custDataLst>
              <p:tags r:id="rId19"/>
            </p:custDataLst>
          </p:nvPr>
        </p:nvSpPr>
        <p:spPr/>
        <p:txBody>
          <a:bodyPr/>
          <a:lstStyle/>
          <a:p>
            <a:endParaRPr lang="en-GB"/>
          </a:p>
        </p:txBody>
      </p:sp>
      <p:sp>
        <p:nvSpPr>
          <p:cNvPr id="41" name="Content Placeholder 40">
            <a:extLst>
              <a:ext uri="{FF2B5EF4-FFF2-40B4-BE49-F238E27FC236}">
                <a16:creationId xmlns:a16="http://schemas.microsoft.com/office/drawing/2014/main" id="{8C2D1D4F-EC10-9F09-3D04-8A03C49A39B6}"/>
              </a:ext>
            </a:extLst>
          </p:cNvPr>
          <p:cNvSpPr>
            <a:spLocks noGrp="1"/>
          </p:cNvSpPr>
          <p:nvPr>
            <p:ph sz="quarter" idx="29"/>
            <p:custDataLst>
              <p:tags r:id="rId20"/>
            </p:custDataLst>
          </p:nvPr>
        </p:nvSpPr>
        <p:spPr/>
        <p:txBody>
          <a:bodyPr/>
          <a:lstStyle/>
          <a:p>
            <a:endParaRPr lang="en-GB"/>
          </a:p>
        </p:txBody>
      </p:sp>
      <p:sp>
        <p:nvSpPr>
          <p:cNvPr id="42" name="Content Placeholder 41">
            <a:extLst>
              <a:ext uri="{FF2B5EF4-FFF2-40B4-BE49-F238E27FC236}">
                <a16:creationId xmlns:a16="http://schemas.microsoft.com/office/drawing/2014/main" id="{B15AB6C7-BF16-E458-2C7B-4829DCD0C40C}"/>
              </a:ext>
            </a:extLst>
          </p:cNvPr>
          <p:cNvSpPr>
            <a:spLocks noGrp="1"/>
          </p:cNvSpPr>
          <p:nvPr>
            <p:ph sz="quarter" idx="30"/>
            <p:custDataLst>
              <p:tags r:id="rId21"/>
            </p:custDataLst>
          </p:nvPr>
        </p:nvSpPr>
        <p:spPr/>
        <p:txBody>
          <a:bodyPr/>
          <a:lstStyle/>
          <a:p>
            <a:endParaRPr lang="en-GB"/>
          </a:p>
        </p:txBody>
      </p:sp>
      <p:sp>
        <p:nvSpPr>
          <p:cNvPr id="43" name="Content Placeholder 42">
            <a:extLst>
              <a:ext uri="{FF2B5EF4-FFF2-40B4-BE49-F238E27FC236}">
                <a16:creationId xmlns:a16="http://schemas.microsoft.com/office/drawing/2014/main" id="{AA254185-1544-37A1-9BA5-F168339B3523}"/>
              </a:ext>
            </a:extLst>
          </p:cNvPr>
          <p:cNvSpPr>
            <a:spLocks noGrp="1"/>
          </p:cNvSpPr>
          <p:nvPr>
            <p:ph sz="quarter" idx="31"/>
            <p:custDataLst>
              <p:tags r:id="rId22"/>
            </p:custDataLst>
          </p:nvPr>
        </p:nvSpPr>
        <p:spPr/>
        <p:txBody>
          <a:bodyPr/>
          <a:lstStyle/>
          <a:p>
            <a:endParaRPr lang="en-GB"/>
          </a:p>
        </p:txBody>
      </p:sp>
      <p:sp>
        <p:nvSpPr>
          <p:cNvPr id="44" name="Content Placeholder 43">
            <a:extLst>
              <a:ext uri="{FF2B5EF4-FFF2-40B4-BE49-F238E27FC236}">
                <a16:creationId xmlns:a16="http://schemas.microsoft.com/office/drawing/2014/main" id="{AEC7EB0F-DA61-38E3-909C-B971FE10CCEC}"/>
              </a:ext>
            </a:extLst>
          </p:cNvPr>
          <p:cNvSpPr>
            <a:spLocks noGrp="1"/>
          </p:cNvSpPr>
          <p:nvPr>
            <p:ph sz="quarter" idx="32"/>
            <p:custDataLst>
              <p:tags r:id="rId23"/>
            </p:custDataLst>
          </p:nvPr>
        </p:nvSpPr>
        <p:spPr/>
        <p:txBody>
          <a:bodyPr/>
          <a:lstStyle/>
          <a:p>
            <a:endParaRPr lang="en-GB"/>
          </a:p>
        </p:txBody>
      </p:sp>
      <p:sp>
        <p:nvSpPr>
          <p:cNvPr id="2" name="TextBox 1">
            <a:extLst>
              <a:ext uri="{FF2B5EF4-FFF2-40B4-BE49-F238E27FC236}">
                <a16:creationId xmlns:a16="http://schemas.microsoft.com/office/drawing/2014/main" id="{E2CAA1F0-6334-21D5-9ECE-1CBC65708DED}"/>
              </a:ext>
            </a:extLst>
          </p:cNvPr>
          <p:cNvSpPr txBox="1"/>
          <p:nvPr>
            <p:custDataLst>
              <p:tags r:id="rId24"/>
            </p:custDataLst>
          </p:nvPr>
        </p:nvSpPr>
        <p:spPr>
          <a:xfrm>
            <a:off x="822324" y="3878211"/>
            <a:ext cx="10602913" cy="1623998"/>
          </a:xfrm>
          <a:prstGeom prst="rect">
            <a:avLst/>
          </a:prstGeom>
          <a:solidFill>
            <a:srgbClr val="3F9C35"/>
          </a:solidFill>
          <a:ln>
            <a:solidFill>
              <a:srgbClr val="3F9C35"/>
            </a:solidFill>
          </a:ln>
        </p:spPr>
        <p:txBody>
          <a:bodyPr wrap="square" lIns="144000" tIns="144000" rIns="144000" bIns="144000" rtlCol="0">
            <a:spAutoFit/>
          </a:bodyPr>
          <a:lstStyle/>
          <a:p>
            <a:pPr>
              <a:lnSpc>
                <a:spcPct val="110000"/>
              </a:lnSpc>
              <a:buNone/>
            </a:pPr>
            <a:r>
              <a:rPr lang="en-GB" sz="1600" b="1" dirty="0">
                <a:solidFill>
                  <a:schemeClr val="bg1"/>
                </a:solidFill>
              </a:rPr>
              <a:t>Tax advisor role will change. </a:t>
            </a:r>
            <a:r>
              <a:rPr lang="en-GB" sz="1600" dirty="0">
                <a:solidFill>
                  <a:schemeClr val="bg1"/>
                </a:solidFill>
              </a:rPr>
              <a:t>Businesses will need significant assistance to adapt:</a:t>
            </a:r>
          </a:p>
          <a:p>
            <a:pPr marL="285750" indent="-285750">
              <a:lnSpc>
                <a:spcPct val="110000"/>
              </a:lnSpc>
              <a:buFont typeface="Wingdings" panose="05000000000000000000" pitchFamily="2" charset="2"/>
              <a:buChar char="§"/>
            </a:pPr>
            <a:r>
              <a:rPr lang="en-GB" sz="1600" dirty="0">
                <a:solidFill>
                  <a:schemeClr val="bg1"/>
                </a:solidFill>
              </a:rPr>
              <a:t>Systems</a:t>
            </a:r>
          </a:p>
          <a:p>
            <a:pPr marL="285750" indent="-285750">
              <a:lnSpc>
                <a:spcPct val="110000"/>
              </a:lnSpc>
              <a:buFont typeface="Wingdings" panose="05000000000000000000" pitchFamily="2" charset="2"/>
              <a:buChar char="§"/>
            </a:pPr>
            <a:r>
              <a:rPr lang="en-GB" sz="1600" dirty="0">
                <a:solidFill>
                  <a:schemeClr val="bg1"/>
                </a:solidFill>
              </a:rPr>
              <a:t>Processes</a:t>
            </a:r>
          </a:p>
          <a:p>
            <a:pPr marL="285750" indent="-285750">
              <a:lnSpc>
                <a:spcPct val="110000"/>
              </a:lnSpc>
              <a:buFont typeface="Wingdings" panose="05000000000000000000" pitchFamily="2" charset="2"/>
              <a:buChar char="§"/>
            </a:pPr>
            <a:r>
              <a:rPr lang="en-GB" sz="1600" dirty="0">
                <a:solidFill>
                  <a:schemeClr val="bg1"/>
                </a:solidFill>
              </a:rPr>
              <a:t>Software</a:t>
            </a:r>
          </a:p>
          <a:p>
            <a:pPr marL="285750" indent="-285750">
              <a:lnSpc>
                <a:spcPct val="110000"/>
              </a:lnSpc>
              <a:buFont typeface="Wingdings" panose="05000000000000000000" pitchFamily="2" charset="2"/>
              <a:buChar char="§"/>
            </a:pPr>
            <a:r>
              <a:rPr lang="en-GB" sz="1600" dirty="0">
                <a:solidFill>
                  <a:schemeClr val="bg1"/>
                </a:solidFill>
              </a:rPr>
              <a:t>Data</a:t>
            </a:r>
          </a:p>
        </p:txBody>
      </p:sp>
    </p:spTree>
    <p:custDataLst>
      <p:tags r:id="rId1"/>
    </p:custDataLst>
    <p:extLst>
      <p:ext uri="{BB962C8B-B14F-4D97-AF65-F5344CB8AC3E}">
        <p14:creationId xmlns:p14="http://schemas.microsoft.com/office/powerpoint/2010/main" val="3043865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E973-5AB6-686A-0D27-3FCE44E82DAB}"/>
              </a:ext>
            </a:extLst>
          </p:cNvPr>
          <p:cNvSpPr>
            <a:spLocks noGrp="1"/>
          </p:cNvSpPr>
          <p:nvPr>
            <p:ph type="title"/>
            <p:custDataLst>
              <p:tags r:id="rId2"/>
            </p:custDataLst>
          </p:nvPr>
        </p:nvSpPr>
        <p:spPr/>
        <p:txBody>
          <a:bodyPr/>
          <a:lstStyle/>
          <a:p>
            <a:r>
              <a:rPr lang="en-GB" dirty="0">
                <a:cs typeface="Arial"/>
              </a:rPr>
              <a:t>Rise of new technologies to help</a:t>
            </a:r>
            <a:endParaRPr lang="en-GB" dirty="0"/>
          </a:p>
        </p:txBody>
      </p:sp>
      <p:sp>
        <p:nvSpPr>
          <p:cNvPr id="3" name="Slide Number Placeholder 2">
            <a:extLst>
              <a:ext uri="{FF2B5EF4-FFF2-40B4-BE49-F238E27FC236}">
                <a16:creationId xmlns:a16="http://schemas.microsoft.com/office/drawing/2014/main" id="{B69BE634-ED8A-7A6F-5AFC-B2B93E76C751}"/>
              </a:ext>
            </a:extLst>
          </p:cNvPr>
          <p:cNvSpPr>
            <a:spLocks noGrp="1"/>
          </p:cNvSpPr>
          <p:nvPr>
            <p:ph type="sldNum" sz="quarter" idx="12"/>
            <p:custDataLst>
              <p:tags r:id="rId3"/>
            </p:custDataLst>
          </p:nvPr>
        </p:nvSpPr>
        <p:spPr>
          <a:xfrm>
            <a:off x="3649839" y="6327493"/>
            <a:ext cx="247973" cy="153888"/>
          </a:xfrm>
        </p:spPr>
        <p:txBody>
          <a:bodyPr/>
          <a:lstStyle/>
          <a:p>
            <a:fld id="{6686A102-957E-47D3-A22D-E8508A8052D6}" type="slidenum">
              <a:rPr lang="en-GB" smtClean="0"/>
              <a:pPr/>
              <a:t>16</a:t>
            </a:fld>
            <a:endParaRPr lang="en-GB" dirty="0"/>
          </a:p>
        </p:txBody>
      </p:sp>
      <p:sp>
        <p:nvSpPr>
          <p:cNvPr id="5" name="Content Placeholder 4">
            <a:extLst>
              <a:ext uri="{FF2B5EF4-FFF2-40B4-BE49-F238E27FC236}">
                <a16:creationId xmlns:a16="http://schemas.microsoft.com/office/drawing/2014/main" id="{517F89FA-3B70-050D-7FAA-F564570EC685}"/>
              </a:ext>
            </a:extLst>
          </p:cNvPr>
          <p:cNvSpPr>
            <a:spLocks noGrp="1"/>
          </p:cNvSpPr>
          <p:nvPr>
            <p:ph sz="quarter" idx="14"/>
            <p:custDataLst>
              <p:tags r:id="rId4"/>
            </p:custDataLst>
          </p:nvPr>
        </p:nvSpPr>
        <p:spPr>
          <a:xfrm>
            <a:off x="12306300" y="1793550"/>
            <a:ext cx="360363" cy="360363"/>
          </a:xfrm>
        </p:spPr>
        <p:txBody>
          <a:bodyPr/>
          <a:lstStyle/>
          <a:p>
            <a:endParaRPr lang="en-GB"/>
          </a:p>
        </p:txBody>
      </p:sp>
      <p:sp>
        <p:nvSpPr>
          <p:cNvPr id="6" name="Content Placeholder 5">
            <a:extLst>
              <a:ext uri="{FF2B5EF4-FFF2-40B4-BE49-F238E27FC236}">
                <a16:creationId xmlns:a16="http://schemas.microsoft.com/office/drawing/2014/main" id="{A95F73B5-A677-D26E-C03A-6792E8A79C9D}"/>
              </a:ext>
            </a:extLst>
          </p:cNvPr>
          <p:cNvSpPr>
            <a:spLocks noGrp="1"/>
          </p:cNvSpPr>
          <p:nvPr>
            <p:ph sz="quarter" idx="15"/>
            <p:custDataLst>
              <p:tags r:id="rId5"/>
            </p:custDataLst>
          </p:nvPr>
        </p:nvSpPr>
        <p:spPr>
          <a:xfrm>
            <a:off x="12306300" y="1793550"/>
            <a:ext cx="360363" cy="360363"/>
          </a:xfrm>
        </p:spPr>
        <p:txBody>
          <a:bodyPr/>
          <a:lstStyle/>
          <a:p>
            <a:endParaRPr lang="en-GB"/>
          </a:p>
        </p:txBody>
      </p:sp>
      <p:sp>
        <p:nvSpPr>
          <p:cNvPr id="7" name="Content Placeholder 6">
            <a:extLst>
              <a:ext uri="{FF2B5EF4-FFF2-40B4-BE49-F238E27FC236}">
                <a16:creationId xmlns:a16="http://schemas.microsoft.com/office/drawing/2014/main" id="{75618D04-2C04-3B05-0B38-D9A39860AD49}"/>
              </a:ext>
            </a:extLst>
          </p:cNvPr>
          <p:cNvSpPr>
            <a:spLocks noGrp="1"/>
          </p:cNvSpPr>
          <p:nvPr>
            <p:ph sz="quarter" idx="16"/>
            <p:custDataLst>
              <p:tags r:id="rId6"/>
            </p:custDataLst>
          </p:nvPr>
        </p:nvSpPr>
        <p:spPr>
          <a:xfrm>
            <a:off x="12306300" y="1793550"/>
            <a:ext cx="360363" cy="360363"/>
          </a:xfrm>
        </p:spPr>
        <p:txBody>
          <a:bodyPr/>
          <a:lstStyle/>
          <a:p>
            <a:endParaRPr lang="en-GB"/>
          </a:p>
        </p:txBody>
      </p:sp>
      <p:sp>
        <p:nvSpPr>
          <p:cNvPr id="8" name="Content Placeholder 7">
            <a:extLst>
              <a:ext uri="{FF2B5EF4-FFF2-40B4-BE49-F238E27FC236}">
                <a16:creationId xmlns:a16="http://schemas.microsoft.com/office/drawing/2014/main" id="{E1B38864-2885-3CD6-D232-0AD81ECC62DB}"/>
              </a:ext>
            </a:extLst>
          </p:cNvPr>
          <p:cNvSpPr>
            <a:spLocks noGrp="1"/>
          </p:cNvSpPr>
          <p:nvPr>
            <p:ph sz="quarter" idx="17"/>
            <p:custDataLst>
              <p:tags r:id="rId7"/>
            </p:custDataLst>
          </p:nvPr>
        </p:nvSpPr>
        <p:spPr>
          <a:xfrm>
            <a:off x="12306300" y="1793550"/>
            <a:ext cx="360363" cy="360363"/>
          </a:xfrm>
        </p:spPr>
        <p:txBody>
          <a:bodyPr/>
          <a:lstStyle/>
          <a:p>
            <a:endParaRPr lang="en-GB"/>
          </a:p>
        </p:txBody>
      </p:sp>
      <p:sp>
        <p:nvSpPr>
          <p:cNvPr id="9" name="Content Placeholder 8">
            <a:extLst>
              <a:ext uri="{FF2B5EF4-FFF2-40B4-BE49-F238E27FC236}">
                <a16:creationId xmlns:a16="http://schemas.microsoft.com/office/drawing/2014/main" id="{78A4D8F2-BF62-ACF4-AAC5-6416824B0885}"/>
              </a:ext>
            </a:extLst>
          </p:cNvPr>
          <p:cNvSpPr>
            <a:spLocks noGrp="1"/>
          </p:cNvSpPr>
          <p:nvPr>
            <p:ph sz="quarter" idx="18"/>
            <p:custDataLst>
              <p:tags r:id="rId8"/>
            </p:custDataLst>
          </p:nvPr>
        </p:nvSpPr>
        <p:spPr>
          <a:xfrm>
            <a:off x="12306300" y="1793550"/>
            <a:ext cx="360363" cy="360363"/>
          </a:xfrm>
        </p:spPr>
        <p:txBody>
          <a:bodyPr/>
          <a:lstStyle/>
          <a:p>
            <a:endParaRPr lang="en-GB"/>
          </a:p>
        </p:txBody>
      </p:sp>
      <p:sp>
        <p:nvSpPr>
          <p:cNvPr id="10" name="Content Placeholder 9">
            <a:extLst>
              <a:ext uri="{FF2B5EF4-FFF2-40B4-BE49-F238E27FC236}">
                <a16:creationId xmlns:a16="http://schemas.microsoft.com/office/drawing/2014/main" id="{C758405D-2AC6-5DF3-C831-4206F4E6B572}"/>
              </a:ext>
            </a:extLst>
          </p:cNvPr>
          <p:cNvSpPr>
            <a:spLocks noGrp="1"/>
          </p:cNvSpPr>
          <p:nvPr>
            <p:ph sz="quarter" idx="19"/>
            <p:custDataLst>
              <p:tags r:id="rId9"/>
            </p:custDataLst>
          </p:nvPr>
        </p:nvSpPr>
        <p:spPr>
          <a:xfrm>
            <a:off x="12306300" y="1793550"/>
            <a:ext cx="360363" cy="360363"/>
          </a:xfrm>
        </p:spPr>
        <p:txBody>
          <a:bodyPr/>
          <a:lstStyle/>
          <a:p>
            <a:endParaRPr lang="en-GB"/>
          </a:p>
        </p:txBody>
      </p:sp>
      <p:sp>
        <p:nvSpPr>
          <p:cNvPr id="11" name="Content Placeholder 10">
            <a:extLst>
              <a:ext uri="{FF2B5EF4-FFF2-40B4-BE49-F238E27FC236}">
                <a16:creationId xmlns:a16="http://schemas.microsoft.com/office/drawing/2014/main" id="{78513D14-C702-D5C6-8A45-BC896B367C46}"/>
              </a:ext>
            </a:extLst>
          </p:cNvPr>
          <p:cNvSpPr>
            <a:spLocks noGrp="1"/>
          </p:cNvSpPr>
          <p:nvPr>
            <p:ph sz="quarter" idx="20"/>
            <p:custDataLst>
              <p:tags r:id="rId10"/>
            </p:custDataLst>
          </p:nvPr>
        </p:nvSpPr>
        <p:spPr>
          <a:xfrm>
            <a:off x="12306300" y="1793550"/>
            <a:ext cx="360363" cy="360363"/>
          </a:xfrm>
        </p:spPr>
        <p:txBody>
          <a:bodyPr/>
          <a:lstStyle/>
          <a:p>
            <a:endParaRPr lang="en-GB"/>
          </a:p>
        </p:txBody>
      </p:sp>
      <p:sp>
        <p:nvSpPr>
          <p:cNvPr id="12" name="Content Placeholder 11">
            <a:extLst>
              <a:ext uri="{FF2B5EF4-FFF2-40B4-BE49-F238E27FC236}">
                <a16:creationId xmlns:a16="http://schemas.microsoft.com/office/drawing/2014/main" id="{3069E0D8-6794-BE07-180D-DC924CB405C9}"/>
              </a:ext>
            </a:extLst>
          </p:cNvPr>
          <p:cNvSpPr>
            <a:spLocks noGrp="1"/>
          </p:cNvSpPr>
          <p:nvPr>
            <p:ph sz="quarter" idx="21"/>
            <p:custDataLst>
              <p:tags r:id="rId11"/>
            </p:custDataLst>
          </p:nvPr>
        </p:nvSpPr>
        <p:spPr>
          <a:xfrm>
            <a:off x="12306300" y="1793550"/>
            <a:ext cx="360363" cy="360363"/>
          </a:xfrm>
        </p:spPr>
        <p:txBody>
          <a:bodyPr/>
          <a:lstStyle/>
          <a:p>
            <a:endParaRPr lang="en-GB"/>
          </a:p>
        </p:txBody>
      </p:sp>
      <p:sp>
        <p:nvSpPr>
          <p:cNvPr id="13" name="Content Placeholder 12">
            <a:extLst>
              <a:ext uri="{FF2B5EF4-FFF2-40B4-BE49-F238E27FC236}">
                <a16:creationId xmlns:a16="http://schemas.microsoft.com/office/drawing/2014/main" id="{80D7AA54-BAEE-BF22-FB72-F882DF04378E}"/>
              </a:ext>
            </a:extLst>
          </p:cNvPr>
          <p:cNvSpPr>
            <a:spLocks noGrp="1"/>
          </p:cNvSpPr>
          <p:nvPr>
            <p:ph sz="quarter" idx="22"/>
            <p:custDataLst>
              <p:tags r:id="rId12"/>
            </p:custDataLst>
          </p:nvPr>
        </p:nvSpPr>
        <p:spPr>
          <a:xfrm>
            <a:off x="12306300" y="1793550"/>
            <a:ext cx="360363" cy="360363"/>
          </a:xfrm>
        </p:spPr>
        <p:txBody>
          <a:bodyPr/>
          <a:lstStyle/>
          <a:p>
            <a:endParaRPr lang="en-GB"/>
          </a:p>
        </p:txBody>
      </p:sp>
      <p:sp>
        <p:nvSpPr>
          <p:cNvPr id="14" name="Content Placeholder 13">
            <a:extLst>
              <a:ext uri="{FF2B5EF4-FFF2-40B4-BE49-F238E27FC236}">
                <a16:creationId xmlns:a16="http://schemas.microsoft.com/office/drawing/2014/main" id="{5D6D6634-93D3-772B-4293-945B5FD969A7}"/>
              </a:ext>
            </a:extLst>
          </p:cNvPr>
          <p:cNvSpPr>
            <a:spLocks noGrp="1"/>
          </p:cNvSpPr>
          <p:nvPr>
            <p:ph sz="quarter" idx="23"/>
            <p:custDataLst>
              <p:tags r:id="rId13"/>
            </p:custDataLst>
          </p:nvPr>
        </p:nvSpPr>
        <p:spPr>
          <a:xfrm>
            <a:off x="12306300" y="1793550"/>
            <a:ext cx="360363" cy="360363"/>
          </a:xfrm>
        </p:spPr>
        <p:txBody>
          <a:bodyPr/>
          <a:lstStyle/>
          <a:p>
            <a:endParaRPr lang="en-GB"/>
          </a:p>
        </p:txBody>
      </p:sp>
      <p:sp>
        <p:nvSpPr>
          <p:cNvPr id="15" name="Content Placeholder 14">
            <a:extLst>
              <a:ext uri="{FF2B5EF4-FFF2-40B4-BE49-F238E27FC236}">
                <a16:creationId xmlns:a16="http://schemas.microsoft.com/office/drawing/2014/main" id="{2DAF3E0D-0295-A6D9-9966-A442920AB3B6}"/>
              </a:ext>
            </a:extLst>
          </p:cNvPr>
          <p:cNvSpPr>
            <a:spLocks noGrp="1"/>
          </p:cNvSpPr>
          <p:nvPr>
            <p:ph sz="quarter" idx="24"/>
            <p:custDataLst>
              <p:tags r:id="rId14"/>
            </p:custDataLst>
          </p:nvPr>
        </p:nvSpPr>
        <p:spPr>
          <a:xfrm>
            <a:off x="12306300" y="1793550"/>
            <a:ext cx="360363" cy="360363"/>
          </a:xfrm>
        </p:spPr>
        <p:txBody>
          <a:bodyPr/>
          <a:lstStyle/>
          <a:p>
            <a:endParaRPr lang="en-GB"/>
          </a:p>
        </p:txBody>
      </p:sp>
      <p:sp>
        <p:nvSpPr>
          <p:cNvPr id="16" name="Content Placeholder 15">
            <a:extLst>
              <a:ext uri="{FF2B5EF4-FFF2-40B4-BE49-F238E27FC236}">
                <a16:creationId xmlns:a16="http://schemas.microsoft.com/office/drawing/2014/main" id="{882D408B-B3BC-51CD-4196-55A78445DA6D}"/>
              </a:ext>
            </a:extLst>
          </p:cNvPr>
          <p:cNvSpPr>
            <a:spLocks noGrp="1"/>
          </p:cNvSpPr>
          <p:nvPr>
            <p:ph sz="quarter" idx="25"/>
            <p:custDataLst>
              <p:tags r:id="rId15"/>
            </p:custDataLst>
          </p:nvPr>
        </p:nvSpPr>
        <p:spPr>
          <a:xfrm>
            <a:off x="12306300" y="1793550"/>
            <a:ext cx="360363" cy="360363"/>
          </a:xfrm>
        </p:spPr>
        <p:txBody>
          <a:bodyPr/>
          <a:lstStyle/>
          <a:p>
            <a:endParaRPr lang="en-GB"/>
          </a:p>
        </p:txBody>
      </p:sp>
      <p:sp>
        <p:nvSpPr>
          <p:cNvPr id="17" name="Content Placeholder 16">
            <a:extLst>
              <a:ext uri="{FF2B5EF4-FFF2-40B4-BE49-F238E27FC236}">
                <a16:creationId xmlns:a16="http://schemas.microsoft.com/office/drawing/2014/main" id="{BDD60DCD-5380-5307-E97C-722C2EF4432A}"/>
              </a:ext>
            </a:extLst>
          </p:cNvPr>
          <p:cNvSpPr>
            <a:spLocks noGrp="1"/>
          </p:cNvSpPr>
          <p:nvPr>
            <p:ph sz="quarter" idx="26"/>
            <p:custDataLst>
              <p:tags r:id="rId16"/>
            </p:custDataLst>
          </p:nvPr>
        </p:nvSpPr>
        <p:spPr>
          <a:xfrm>
            <a:off x="12306300" y="1793550"/>
            <a:ext cx="360363" cy="360363"/>
          </a:xfrm>
        </p:spPr>
        <p:txBody>
          <a:bodyPr/>
          <a:lstStyle/>
          <a:p>
            <a:endParaRPr lang="en-GB"/>
          </a:p>
        </p:txBody>
      </p:sp>
      <p:sp>
        <p:nvSpPr>
          <p:cNvPr id="18" name="Content Placeholder 17">
            <a:extLst>
              <a:ext uri="{FF2B5EF4-FFF2-40B4-BE49-F238E27FC236}">
                <a16:creationId xmlns:a16="http://schemas.microsoft.com/office/drawing/2014/main" id="{E2ED704D-0529-6769-3D90-72A8156EB173}"/>
              </a:ext>
            </a:extLst>
          </p:cNvPr>
          <p:cNvSpPr>
            <a:spLocks noGrp="1"/>
          </p:cNvSpPr>
          <p:nvPr>
            <p:ph sz="quarter" idx="27"/>
            <p:custDataLst>
              <p:tags r:id="rId17"/>
            </p:custDataLst>
          </p:nvPr>
        </p:nvSpPr>
        <p:spPr>
          <a:xfrm>
            <a:off x="12306300" y="1793550"/>
            <a:ext cx="360363" cy="360363"/>
          </a:xfrm>
        </p:spPr>
        <p:txBody>
          <a:bodyPr/>
          <a:lstStyle/>
          <a:p>
            <a:endParaRPr lang="en-GB"/>
          </a:p>
        </p:txBody>
      </p:sp>
      <p:sp>
        <p:nvSpPr>
          <p:cNvPr id="19" name="Content Placeholder 18">
            <a:extLst>
              <a:ext uri="{FF2B5EF4-FFF2-40B4-BE49-F238E27FC236}">
                <a16:creationId xmlns:a16="http://schemas.microsoft.com/office/drawing/2014/main" id="{2CC31B90-EF3F-1945-FFA6-6FF4FEF171E9}"/>
              </a:ext>
            </a:extLst>
          </p:cNvPr>
          <p:cNvSpPr>
            <a:spLocks noGrp="1"/>
          </p:cNvSpPr>
          <p:nvPr>
            <p:ph sz="quarter" idx="28"/>
            <p:custDataLst>
              <p:tags r:id="rId18"/>
            </p:custDataLst>
          </p:nvPr>
        </p:nvSpPr>
        <p:spPr>
          <a:xfrm>
            <a:off x="12306300" y="1793550"/>
            <a:ext cx="360363" cy="360363"/>
          </a:xfrm>
        </p:spPr>
        <p:txBody>
          <a:bodyPr/>
          <a:lstStyle/>
          <a:p>
            <a:endParaRPr lang="en-GB"/>
          </a:p>
        </p:txBody>
      </p:sp>
      <p:sp>
        <p:nvSpPr>
          <p:cNvPr id="20" name="Content Placeholder 19">
            <a:extLst>
              <a:ext uri="{FF2B5EF4-FFF2-40B4-BE49-F238E27FC236}">
                <a16:creationId xmlns:a16="http://schemas.microsoft.com/office/drawing/2014/main" id="{373E4C09-53A4-F0D4-D1C9-8668C4113DDE}"/>
              </a:ext>
            </a:extLst>
          </p:cNvPr>
          <p:cNvSpPr>
            <a:spLocks noGrp="1"/>
          </p:cNvSpPr>
          <p:nvPr>
            <p:ph sz="quarter" idx="29"/>
            <p:custDataLst>
              <p:tags r:id="rId19"/>
            </p:custDataLst>
          </p:nvPr>
        </p:nvSpPr>
        <p:spPr>
          <a:xfrm>
            <a:off x="12306300" y="1793550"/>
            <a:ext cx="360363" cy="360363"/>
          </a:xfrm>
        </p:spPr>
        <p:txBody>
          <a:bodyPr/>
          <a:lstStyle/>
          <a:p>
            <a:endParaRPr lang="en-GB"/>
          </a:p>
        </p:txBody>
      </p:sp>
      <p:sp>
        <p:nvSpPr>
          <p:cNvPr id="21" name="Content Placeholder 20">
            <a:extLst>
              <a:ext uri="{FF2B5EF4-FFF2-40B4-BE49-F238E27FC236}">
                <a16:creationId xmlns:a16="http://schemas.microsoft.com/office/drawing/2014/main" id="{EBBC03C1-B239-5DE2-3CEA-54A2D0EA636F}"/>
              </a:ext>
            </a:extLst>
          </p:cNvPr>
          <p:cNvSpPr>
            <a:spLocks noGrp="1"/>
          </p:cNvSpPr>
          <p:nvPr>
            <p:ph sz="quarter" idx="30"/>
            <p:custDataLst>
              <p:tags r:id="rId20"/>
            </p:custDataLst>
          </p:nvPr>
        </p:nvSpPr>
        <p:spPr>
          <a:xfrm>
            <a:off x="12306300" y="1793550"/>
            <a:ext cx="360363" cy="360363"/>
          </a:xfrm>
        </p:spPr>
        <p:txBody>
          <a:bodyPr/>
          <a:lstStyle/>
          <a:p>
            <a:endParaRPr lang="en-GB"/>
          </a:p>
        </p:txBody>
      </p:sp>
      <p:sp>
        <p:nvSpPr>
          <p:cNvPr id="22" name="Content Placeholder 21">
            <a:extLst>
              <a:ext uri="{FF2B5EF4-FFF2-40B4-BE49-F238E27FC236}">
                <a16:creationId xmlns:a16="http://schemas.microsoft.com/office/drawing/2014/main" id="{FFEEA2E1-6D2C-4F61-C3C6-86EF322DB5B7}"/>
              </a:ext>
            </a:extLst>
          </p:cNvPr>
          <p:cNvSpPr>
            <a:spLocks noGrp="1"/>
          </p:cNvSpPr>
          <p:nvPr>
            <p:ph sz="quarter" idx="31"/>
            <p:custDataLst>
              <p:tags r:id="rId21"/>
            </p:custDataLst>
          </p:nvPr>
        </p:nvSpPr>
        <p:spPr>
          <a:xfrm>
            <a:off x="12306300" y="1793550"/>
            <a:ext cx="360363" cy="360363"/>
          </a:xfrm>
        </p:spPr>
        <p:txBody>
          <a:bodyPr/>
          <a:lstStyle/>
          <a:p>
            <a:endParaRPr lang="en-GB"/>
          </a:p>
        </p:txBody>
      </p:sp>
      <p:sp>
        <p:nvSpPr>
          <p:cNvPr id="23" name="Content Placeholder 22">
            <a:extLst>
              <a:ext uri="{FF2B5EF4-FFF2-40B4-BE49-F238E27FC236}">
                <a16:creationId xmlns:a16="http://schemas.microsoft.com/office/drawing/2014/main" id="{3B14E406-54C5-6455-C1EF-B4DD43760F58}"/>
              </a:ext>
            </a:extLst>
          </p:cNvPr>
          <p:cNvSpPr>
            <a:spLocks noGrp="1"/>
          </p:cNvSpPr>
          <p:nvPr>
            <p:ph sz="quarter" idx="32"/>
            <p:custDataLst>
              <p:tags r:id="rId22"/>
            </p:custDataLst>
          </p:nvPr>
        </p:nvSpPr>
        <p:spPr>
          <a:xfrm>
            <a:off x="12306300" y="1793550"/>
            <a:ext cx="360363" cy="360363"/>
          </a:xfrm>
        </p:spPr>
        <p:txBody>
          <a:bodyPr/>
          <a:lstStyle/>
          <a:p>
            <a:endParaRPr lang="en-GB"/>
          </a:p>
        </p:txBody>
      </p:sp>
      <p:grpSp>
        <p:nvGrpSpPr>
          <p:cNvPr id="45" name="Group 44">
            <a:extLst>
              <a:ext uri="{FF2B5EF4-FFF2-40B4-BE49-F238E27FC236}">
                <a16:creationId xmlns:a16="http://schemas.microsoft.com/office/drawing/2014/main" id="{A853FA6D-D9EE-1647-40D1-2DD2FD9EC4D1}"/>
              </a:ext>
            </a:extLst>
          </p:cNvPr>
          <p:cNvGrpSpPr/>
          <p:nvPr>
            <p:custDataLst>
              <p:tags r:id="rId23"/>
            </p:custDataLst>
          </p:nvPr>
        </p:nvGrpSpPr>
        <p:grpSpPr>
          <a:xfrm>
            <a:off x="830659" y="1825666"/>
            <a:ext cx="5160786" cy="1885450"/>
            <a:chOff x="645233" y="1609877"/>
            <a:chExt cx="5385244" cy="1967454"/>
          </a:xfrm>
        </p:grpSpPr>
        <p:sp>
          <p:nvSpPr>
            <p:cNvPr id="46" name="Rectangle 45">
              <a:extLst>
                <a:ext uri="{FF2B5EF4-FFF2-40B4-BE49-F238E27FC236}">
                  <a16:creationId xmlns:a16="http://schemas.microsoft.com/office/drawing/2014/main" id="{9B5736A7-65AD-AA1D-5145-FCA7711F939E}"/>
                </a:ext>
              </a:extLst>
            </p:cNvPr>
            <p:cNvSpPr/>
            <p:nvPr>
              <p:custDataLst>
                <p:tags r:id="rId48"/>
              </p:custDataLst>
            </p:nvPr>
          </p:nvSpPr>
          <p:spPr>
            <a:xfrm>
              <a:off x="650609" y="1609877"/>
              <a:ext cx="5379868" cy="370028"/>
            </a:xfrm>
            <a:prstGeom prst="rect">
              <a:avLst/>
            </a:prstGeom>
            <a:solidFill>
              <a:schemeClr val="tx2"/>
            </a:solidFill>
            <a:ln>
              <a:solidFill>
                <a:srgbClr val="0015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Traditional AI: Perform tasks intelligently</a:t>
              </a:r>
            </a:p>
          </p:txBody>
        </p:sp>
        <p:grpSp>
          <p:nvGrpSpPr>
            <p:cNvPr id="47" name="Group 46">
              <a:extLst>
                <a:ext uri="{FF2B5EF4-FFF2-40B4-BE49-F238E27FC236}">
                  <a16:creationId xmlns:a16="http://schemas.microsoft.com/office/drawing/2014/main" id="{D22DC120-C110-C4AC-4A14-4AA06185DEC3}"/>
                </a:ext>
              </a:extLst>
            </p:cNvPr>
            <p:cNvGrpSpPr/>
            <p:nvPr>
              <p:custDataLst>
                <p:tags r:id="rId49"/>
              </p:custDataLst>
            </p:nvPr>
          </p:nvGrpSpPr>
          <p:grpSpPr>
            <a:xfrm>
              <a:off x="645233" y="2069112"/>
              <a:ext cx="5353947" cy="1508219"/>
              <a:chOff x="827091" y="2061771"/>
              <a:chExt cx="5353947" cy="1508219"/>
            </a:xfrm>
          </p:grpSpPr>
          <p:grpSp>
            <p:nvGrpSpPr>
              <p:cNvPr id="48" name="Group 47">
                <a:extLst>
                  <a:ext uri="{FF2B5EF4-FFF2-40B4-BE49-F238E27FC236}">
                    <a16:creationId xmlns:a16="http://schemas.microsoft.com/office/drawing/2014/main" id="{619AE7ED-07AC-886F-78D1-1BB2F397E1CA}"/>
                  </a:ext>
                </a:extLst>
              </p:cNvPr>
              <p:cNvGrpSpPr/>
              <p:nvPr>
                <p:custDataLst>
                  <p:tags r:id="rId50"/>
                </p:custDataLst>
              </p:nvPr>
            </p:nvGrpSpPr>
            <p:grpSpPr>
              <a:xfrm>
                <a:off x="2726248" y="2061771"/>
                <a:ext cx="1596502" cy="1508218"/>
                <a:chOff x="8208299" y="2060848"/>
                <a:chExt cx="3207600" cy="1950431"/>
              </a:xfrm>
            </p:grpSpPr>
            <p:grpSp>
              <p:nvGrpSpPr>
                <p:cNvPr id="62" name="Group 61">
                  <a:extLst>
                    <a:ext uri="{FF2B5EF4-FFF2-40B4-BE49-F238E27FC236}">
                      <a16:creationId xmlns:a16="http://schemas.microsoft.com/office/drawing/2014/main" id="{F0B6F5C9-07DE-45B6-306D-9436CE2BE6A9}"/>
                    </a:ext>
                  </a:extLst>
                </p:cNvPr>
                <p:cNvGrpSpPr/>
                <p:nvPr>
                  <p:custDataLst>
                    <p:tags r:id="rId60"/>
                  </p:custDataLst>
                </p:nvPr>
              </p:nvGrpSpPr>
              <p:grpSpPr>
                <a:xfrm>
                  <a:off x="8208299" y="2060848"/>
                  <a:ext cx="3207600" cy="1950431"/>
                  <a:chOff x="8208299" y="1638837"/>
                  <a:chExt cx="3207600" cy="1950431"/>
                </a:xfrm>
              </p:grpSpPr>
              <p:sp>
                <p:nvSpPr>
                  <p:cNvPr id="64" name="Rectangle 63">
                    <a:extLst>
                      <a:ext uri="{FF2B5EF4-FFF2-40B4-BE49-F238E27FC236}">
                        <a16:creationId xmlns:a16="http://schemas.microsoft.com/office/drawing/2014/main" id="{78034B5E-7D65-03FC-886A-5D95377C73C9}"/>
                      </a:ext>
                    </a:extLst>
                  </p:cNvPr>
                  <p:cNvSpPr/>
                  <p:nvPr/>
                </p:nvSpPr>
                <p:spPr>
                  <a:xfrm>
                    <a:off x="8208299" y="1638837"/>
                    <a:ext cx="3207600" cy="1950431"/>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44000" tIns="684000" rIns="144000" bIns="288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63666A"/>
                      </a:solidFill>
                      <a:effectLst/>
                      <a:uLnTx/>
                      <a:uFillTx/>
                      <a:latin typeface="Arial" panose="020B0604020202020204"/>
                      <a:ea typeface="+mn-ea"/>
                      <a:cs typeface="+mn-cs"/>
                    </a:endParaRPr>
                  </a:p>
                </p:txBody>
              </p:sp>
              <p:sp>
                <p:nvSpPr>
                  <p:cNvPr id="65" name="Freeform 39">
                    <a:extLst>
                      <a:ext uri="{FF2B5EF4-FFF2-40B4-BE49-F238E27FC236}">
                        <a16:creationId xmlns:a16="http://schemas.microsoft.com/office/drawing/2014/main" id="{13FF727F-4B8D-543C-B6F4-8C84C7BF2D49}"/>
                      </a:ext>
                    </a:extLst>
                  </p:cNvPr>
                  <p:cNvSpPr>
                    <a:spLocks/>
                  </p:cNvSpPr>
                  <p:nvPr/>
                </p:nvSpPr>
                <p:spPr>
                  <a:xfrm rot="10800000">
                    <a:off x="9362741" y="1644051"/>
                    <a:ext cx="898716" cy="728339"/>
                  </a:xfrm>
                  <a:custGeom>
                    <a:avLst/>
                    <a:gdLst>
                      <a:gd name="connsiteX0" fmla="*/ 1004371 w 1004400"/>
                      <a:gd name="connsiteY0" fmla="*/ 1307523 h 1307523"/>
                      <a:gd name="connsiteX1" fmla="*/ 30 w 1004400"/>
                      <a:gd name="connsiteY1" fmla="*/ 1307523 h 1307523"/>
                      <a:gd name="connsiteX2" fmla="*/ 30 w 1004400"/>
                      <a:gd name="connsiteY2" fmla="*/ 305352 h 1307523"/>
                      <a:gd name="connsiteX3" fmla="*/ 0 w 1004400"/>
                      <a:gd name="connsiteY3" fmla="*/ 305352 h 1307523"/>
                      <a:gd name="connsiteX4" fmla="*/ 30 w 1004400"/>
                      <a:gd name="connsiteY4" fmla="*/ 305333 h 1307523"/>
                      <a:gd name="connsiteX5" fmla="*/ 30 w 1004400"/>
                      <a:gd name="connsiteY5" fmla="*/ 303182 h 1307523"/>
                      <a:gd name="connsiteX6" fmla="*/ 3455 w 1004400"/>
                      <a:gd name="connsiteY6" fmla="*/ 303182 h 1307523"/>
                      <a:gd name="connsiteX7" fmla="*/ 486260 w 1004400"/>
                      <a:gd name="connsiteY7" fmla="*/ 0 h 1307523"/>
                      <a:gd name="connsiteX8" fmla="*/ 1000718 w 1004400"/>
                      <a:gd name="connsiteY8" fmla="*/ 303182 h 1307523"/>
                      <a:gd name="connsiteX9" fmla="*/ 1004371 w 1004400"/>
                      <a:gd name="connsiteY9" fmla="*/ 303182 h 1307523"/>
                      <a:gd name="connsiteX10" fmla="*/ 1004371 w 1004400"/>
                      <a:gd name="connsiteY10" fmla="*/ 305335 h 1307523"/>
                      <a:gd name="connsiteX11" fmla="*/ 1004400 w 1004400"/>
                      <a:gd name="connsiteY11" fmla="*/ 305352 h 1307523"/>
                      <a:gd name="connsiteX12" fmla="*/ 1004371 w 1004400"/>
                      <a:gd name="connsiteY12" fmla="*/ 305352 h 130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4400" h="1307523">
                        <a:moveTo>
                          <a:pt x="1004371" y="1307523"/>
                        </a:moveTo>
                        <a:lnTo>
                          <a:pt x="30" y="1307523"/>
                        </a:lnTo>
                        <a:lnTo>
                          <a:pt x="30" y="305352"/>
                        </a:lnTo>
                        <a:lnTo>
                          <a:pt x="0" y="305352"/>
                        </a:lnTo>
                        <a:lnTo>
                          <a:pt x="30" y="305333"/>
                        </a:lnTo>
                        <a:lnTo>
                          <a:pt x="30" y="303182"/>
                        </a:lnTo>
                        <a:lnTo>
                          <a:pt x="3455" y="303182"/>
                        </a:lnTo>
                        <a:lnTo>
                          <a:pt x="486260" y="0"/>
                        </a:lnTo>
                        <a:lnTo>
                          <a:pt x="1000718" y="303182"/>
                        </a:lnTo>
                        <a:lnTo>
                          <a:pt x="1004371" y="303182"/>
                        </a:lnTo>
                        <a:lnTo>
                          <a:pt x="1004371" y="305335"/>
                        </a:lnTo>
                        <a:lnTo>
                          <a:pt x="1004400" y="305352"/>
                        </a:lnTo>
                        <a:lnTo>
                          <a:pt x="1004371" y="305352"/>
                        </a:lnTo>
                        <a:close/>
                      </a:path>
                    </a:pathLst>
                  </a:custGeom>
                  <a:solidFill>
                    <a:schemeClr val="tx2"/>
                  </a:solidFill>
                  <a:ln w="38100">
                    <a:solidFill>
                      <a:srgbClr val="00153D"/>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lIns="56346" tIns="56346" rIns="56346" bIns="5634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63" name="TextBox 62">
                  <a:extLst>
                    <a:ext uri="{FF2B5EF4-FFF2-40B4-BE49-F238E27FC236}">
                      <a16:creationId xmlns:a16="http://schemas.microsoft.com/office/drawing/2014/main" id="{E0A2E464-1996-11E7-5870-E356CE224211}"/>
                    </a:ext>
                  </a:extLst>
                </p:cNvPr>
                <p:cNvSpPr txBox="1"/>
                <p:nvPr>
                  <p:custDataLst>
                    <p:tags r:id="rId61"/>
                  </p:custDataLst>
                </p:nvPr>
              </p:nvSpPr>
              <p:spPr>
                <a:xfrm>
                  <a:off x="8427235" y="3088123"/>
                  <a:ext cx="2813547" cy="581459"/>
                </a:xfrm>
                <a:prstGeom prst="rect">
                  <a:avLst/>
                </a:prstGeom>
                <a:noFill/>
                <a:ln>
                  <a:noFill/>
                </a:ln>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GB" sz="1400" b="1" i="0" u="none" strike="noStrike" kern="1200" cap="none" spc="0" normalizeH="0" baseline="0" noProof="0">
                      <a:ln>
                        <a:noFill/>
                      </a:ln>
                      <a:solidFill>
                        <a:srgbClr val="002060"/>
                      </a:solidFill>
                      <a:effectLst/>
                      <a:uLnTx/>
                      <a:uFillTx/>
                      <a:latin typeface="Arial" panose="020B0604020202020204"/>
                      <a:ea typeface="+mn-ea"/>
                      <a:cs typeface="+mn-cs"/>
                    </a:rPr>
                    <a:t>Anomaly detection </a:t>
                  </a:r>
                  <a:endParaRPr kumimoji="0" lang="en-GB" sz="1400" b="0" i="0" u="none" strike="noStrike" kern="1200" cap="none" spc="0" normalizeH="0" baseline="0" noProof="0">
                    <a:ln>
                      <a:noFill/>
                    </a:ln>
                    <a:solidFill>
                      <a:srgbClr val="002060"/>
                    </a:solidFill>
                    <a:effectLst/>
                    <a:uLnTx/>
                    <a:uFillTx/>
                    <a:latin typeface="Arial" panose="020B0604020202020204"/>
                    <a:ea typeface="+mn-ea"/>
                    <a:cs typeface="+mn-cs"/>
                  </a:endParaRPr>
                </a:p>
              </p:txBody>
            </p:sp>
          </p:grpSp>
          <p:grpSp>
            <p:nvGrpSpPr>
              <p:cNvPr id="49" name="Group 48">
                <a:extLst>
                  <a:ext uri="{FF2B5EF4-FFF2-40B4-BE49-F238E27FC236}">
                    <a16:creationId xmlns:a16="http://schemas.microsoft.com/office/drawing/2014/main" id="{707B1FCF-7F15-4013-A700-89741186F942}"/>
                  </a:ext>
                </a:extLst>
              </p:cNvPr>
              <p:cNvGrpSpPr/>
              <p:nvPr>
                <p:custDataLst>
                  <p:tags r:id="rId51"/>
                </p:custDataLst>
              </p:nvPr>
            </p:nvGrpSpPr>
            <p:grpSpPr>
              <a:xfrm>
                <a:off x="827091" y="2071597"/>
                <a:ext cx="1596502" cy="1498393"/>
                <a:chOff x="814558" y="2060848"/>
                <a:chExt cx="3207600" cy="1950431"/>
              </a:xfrm>
            </p:grpSpPr>
            <p:grpSp>
              <p:nvGrpSpPr>
                <p:cNvPr id="58" name="Group 57">
                  <a:extLst>
                    <a:ext uri="{FF2B5EF4-FFF2-40B4-BE49-F238E27FC236}">
                      <a16:creationId xmlns:a16="http://schemas.microsoft.com/office/drawing/2014/main" id="{2616C01F-450E-DA94-C3E4-9B394B2FD607}"/>
                    </a:ext>
                  </a:extLst>
                </p:cNvPr>
                <p:cNvGrpSpPr/>
                <p:nvPr>
                  <p:custDataLst>
                    <p:tags r:id="rId58"/>
                  </p:custDataLst>
                </p:nvPr>
              </p:nvGrpSpPr>
              <p:grpSpPr>
                <a:xfrm>
                  <a:off x="814558" y="2060848"/>
                  <a:ext cx="3207600" cy="1950431"/>
                  <a:chOff x="814558" y="1638837"/>
                  <a:chExt cx="3207600" cy="1950431"/>
                </a:xfrm>
              </p:grpSpPr>
              <p:sp>
                <p:nvSpPr>
                  <p:cNvPr id="60" name="Rectangle 59">
                    <a:extLst>
                      <a:ext uri="{FF2B5EF4-FFF2-40B4-BE49-F238E27FC236}">
                        <a16:creationId xmlns:a16="http://schemas.microsoft.com/office/drawing/2014/main" id="{1938C619-3BCF-40D1-F627-151071F8A18B}"/>
                      </a:ext>
                    </a:extLst>
                  </p:cNvPr>
                  <p:cNvSpPr/>
                  <p:nvPr/>
                </p:nvSpPr>
                <p:spPr>
                  <a:xfrm>
                    <a:off x="814558" y="1638837"/>
                    <a:ext cx="3207600" cy="1950431"/>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288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63666A"/>
                      </a:solidFill>
                      <a:effectLst/>
                      <a:uLnTx/>
                      <a:uFillTx/>
                      <a:latin typeface="Arial" panose="020B0604020202020204"/>
                      <a:ea typeface="+mn-ea"/>
                      <a:cs typeface="+mn-cs"/>
                    </a:endParaRPr>
                  </a:p>
                </p:txBody>
              </p:sp>
              <p:sp>
                <p:nvSpPr>
                  <p:cNvPr id="61" name="Freeform 51">
                    <a:extLst>
                      <a:ext uri="{FF2B5EF4-FFF2-40B4-BE49-F238E27FC236}">
                        <a16:creationId xmlns:a16="http://schemas.microsoft.com/office/drawing/2014/main" id="{6B416E8E-C8A0-2EAE-2078-EB829D829119}"/>
                      </a:ext>
                    </a:extLst>
                  </p:cNvPr>
                  <p:cNvSpPr>
                    <a:spLocks/>
                  </p:cNvSpPr>
                  <p:nvPr/>
                </p:nvSpPr>
                <p:spPr>
                  <a:xfrm rot="10800000">
                    <a:off x="1969001" y="1644051"/>
                    <a:ext cx="898716" cy="728339"/>
                  </a:xfrm>
                  <a:custGeom>
                    <a:avLst/>
                    <a:gdLst>
                      <a:gd name="connsiteX0" fmla="*/ 1004371 w 1004400"/>
                      <a:gd name="connsiteY0" fmla="*/ 1307523 h 1307523"/>
                      <a:gd name="connsiteX1" fmla="*/ 30 w 1004400"/>
                      <a:gd name="connsiteY1" fmla="*/ 1307523 h 1307523"/>
                      <a:gd name="connsiteX2" fmla="*/ 30 w 1004400"/>
                      <a:gd name="connsiteY2" fmla="*/ 305352 h 1307523"/>
                      <a:gd name="connsiteX3" fmla="*/ 0 w 1004400"/>
                      <a:gd name="connsiteY3" fmla="*/ 305352 h 1307523"/>
                      <a:gd name="connsiteX4" fmla="*/ 30 w 1004400"/>
                      <a:gd name="connsiteY4" fmla="*/ 305333 h 1307523"/>
                      <a:gd name="connsiteX5" fmla="*/ 30 w 1004400"/>
                      <a:gd name="connsiteY5" fmla="*/ 303182 h 1307523"/>
                      <a:gd name="connsiteX6" fmla="*/ 3455 w 1004400"/>
                      <a:gd name="connsiteY6" fmla="*/ 303182 h 1307523"/>
                      <a:gd name="connsiteX7" fmla="*/ 486260 w 1004400"/>
                      <a:gd name="connsiteY7" fmla="*/ 0 h 1307523"/>
                      <a:gd name="connsiteX8" fmla="*/ 1000718 w 1004400"/>
                      <a:gd name="connsiteY8" fmla="*/ 303182 h 1307523"/>
                      <a:gd name="connsiteX9" fmla="*/ 1004371 w 1004400"/>
                      <a:gd name="connsiteY9" fmla="*/ 303182 h 1307523"/>
                      <a:gd name="connsiteX10" fmla="*/ 1004371 w 1004400"/>
                      <a:gd name="connsiteY10" fmla="*/ 305335 h 1307523"/>
                      <a:gd name="connsiteX11" fmla="*/ 1004400 w 1004400"/>
                      <a:gd name="connsiteY11" fmla="*/ 305352 h 1307523"/>
                      <a:gd name="connsiteX12" fmla="*/ 1004371 w 1004400"/>
                      <a:gd name="connsiteY12" fmla="*/ 305352 h 130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4400" h="1307523">
                        <a:moveTo>
                          <a:pt x="1004371" y="1307523"/>
                        </a:moveTo>
                        <a:lnTo>
                          <a:pt x="30" y="1307523"/>
                        </a:lnTo>
                        <a:lnTo>
                          <a:pt x="30" y="305352"/>
                        </a:lnTo>
                        <a:lnTo>
                          <a:pt x="0" y="305352"/>
                        </a:lnTo>
                        <a:lnTo>
                          <a:pt x="30" y="305333"/>
                        </a:lnTo>
                        <a:lnTo>
                          <a:pt x="30" y="303182"/>
                        </a:lnTo>
                        <a:lnTo>
                          <a:pt x="3455" y="303182"/>
                        </a:lnTo>
                        <a:lnTo>
                          <a:pt x="486260" y="0"/>
                        </a:lnTo>
                        <a:lnTo>
                          <a:pt x="1000718" y="303182"/>
                        </a:lnTo>
                        <a:lnTo>
                          <a:pt x="1004371" y="303182"/>
                        </a:lnTo>
                        <a:lnTo>
                          <a:pt x="1004371" y="305335"/>
                        </a:lnTo>
                        <a:lnTo>
                          <a:pt x="1004400" y="305352"/>
                        </a:lnTo>
                        <a:lnTo>
                          <a:pt x="1004371" y="305352"/>
                        </a:lnTo>
                        <a:close/>
                      </a:path>
                    </a:pathLst>
                  </a:cu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lIns="56346" tIns="56346" rIns="56346" bIns="5634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59" name="TextBox 58">
                  <a:extLst>
                    <a:ext uri="{FF2B5EF4-FFF2-40B4-BE49-F238E27FC236}">
                      <a16:creationId xmlns:a16="http://schemas.microsoft.com/office/drawing/2014/main" id="{255F9618-8A26-51AD-23CE-B81236F2CA7F}"/>
                    </a:ext>
                  </a:extLst>
                </p:cNvPr>
                <p:cNvSpPr txBox="1"/>
                <p:nvPr>
                  <p:custDataLst>
                    <p:tags r:id="rId59"/>
                  </p:custDataLst>
                </p:nvPr>
              </p:nvSpPr>
              <p:spPr>
                <a:xfrm>
                  <a:off x="969516" y="3081804"/>
                  <a:ext cx="2880322" cy="585272"/>
                </a:xfrm>
                <a:prstGeom prst="rect">
                  <a:avLst/>
                </a:prstGeom>
                <a:noFill/>
                <a:ln>
                  <a:noFill/>
                </a:ln>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Arial" panose="020B0604020202020204"/>
                      <a:ea typeface="+mn-ea"/>
                      <a:cs typeface="+mn-cs"/>
                    </a:rPr>
                    <a:t>Predictive analytics </a:t>
                  </a:r>
                </a:p>
              </p:txBody>
            </p:sp>
          </p:grpSp>
          <p:grpSp>
            <p:nvGrpSpPr>
              <p:cNvPr id="50" name="Group 49">
                <a:extLst>
                  <a:ext uri="{FF2B5EF4-FFF2-40B4-BE49-F238E27FC236}">
                    <a16:creationId xmlns:a16="http://schemas.microsoft.com/office/drawing/2014/main" id="{20DEB21C-D59D-0281-A93B-A8915B6549B9}"/>
                  </a:ext>
                </a:extLst>
              </p:cNvPr>
              <p:cNvGrpSpPr/>
              <p:nvPr>
                <p:custDataLst>
                  <p:tags r:id="rId52"/>
                </p:custDataLst>
              </p:nvPr>
            </p:nvGrpSpPr>
            <p:grpSpPr>
              <a:xfrm>
                <a:off x="4595384" y="2064195"/>
                <a:ext cx="1585654" cy="1498393"/>
                <a:chOff x="4492200" y="2060848"/>
                <a:chExt cx="3185805" cy="1950431"/>
              </a:xfrm>
            </p:grpSpPr>
            <p:grpSp>
              <p:nvGrpSpPr>
                <p:cNvPr id="54" name="Group 53">
                  <a:extLst>
                    <a:ext uri="{FF2B5EF4-FFF2-40B4-BE49-F238E27FC236}">
                      <a16:creationId xmlns:a16="http://schemas.microsoft.com/office/drawing/2014/main" id="{3A4FF8C0-6237-2EDD-32FC-EA1AAE2E89A7}"/>
                    </a:ext>
                  </a:extLst>
                </p:cNvPr>
                <p:cNvGrpSpPr/>
                <p:nvPr>
                  <p:custDataLst>
                    <p:tags r:id="rId56"/>
                  </p:custDataLst>
                </p:nvPr>
              </p:nvGrpSpPr>
              <p:grpSpPr>
                <a:xfrm>
                  <a:off x="4492200" y="2060848"/>
                  <a:ext cx="3185805" cy="1950431"/>
                  <a:chOff x="4492200" y="1638837"/>
                  <a:chExt cx="3185805" cy="1950431"/>
                </a:xfrm>
              </p:grpSpPr>
              <p:sp>
                <p:nvSpPr>
                  <p:cNvPr id="56" name="Rectangle 55">
                    <a:extLst>
                      <a:ext uri="{FF2B5EF4-FFF2-40B4-BE49-F238E27FC236}">
                        <a16:creationId xmlns:a16="http://schemas.microsoft.com/office/drawing/2014/main" id="{FC2EF874-B343-22C5-6CA3-53009384DBD9}"/>
                      </a:ext>
                    </a:extLst>
                  </p:cNvPr>
                  <p:cNvSpPr/>
                  <p:nvPr/>
                </p:nvSpPr>
                <p:spPr>
                  <a:xfrm>
                    <a:off x="4492200" y="1638837"/>
                    <a:ext cx="3185805" cy="1950431"/>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44000" tIns="684000" rIns="144000" bIns="288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63666A"/>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63666A"/>
                      </a:solidFill>
                      <a:effectLst/>
                      <a:uLnTx/>
                      <a:uFillTx/>
                      <a:latin typeface="Arial" panose="020B0604020202020204"/>
                      <a:ea typeface="+mn-ea"/>
                      <a:cs typeface="+mn-cs"/>
                    </a:endParaRPr>
                  </a:p>
                </p:txBody>
              </p:sp>
              <p:sp>
                <p:nvSpPr>
                  <p:cNvPr id="57" name="Freeform 45">
                    <a:extLst>
                      <a:ext uri="{FF2B5EF4-FFF2-40B4-BE49-F238E27FC236}">
                        <a16:creationId xmlns:a16="http://schemas.microsoft.com/office/drawing/2014/main" id="{83ABD795-83C6-C026-3721-587C4EABF573}"/>
                      </a:ext>
                    </a:extLst>
                  </p:cNvPr>
                  <p:cNvSpPr>
                    <a:spLocks/>
                  </p:cNvSpPr>
                  <p:nvPr/>
                </p:nvSpPr>
                <p:spPr>
                  <a:xfrm rot="10800000">
                    <a:off x="5639680" y="1644050"/>
                    <a:ext cx="898716" cy="728339"/>
                  </a:xfrm>
                  <a:custGeom>
                    <a:avLst/>
                    <a:gdLst>
                      <a:gd name="connsiteX0" fmla="*/ 1004371 w 1004400"/>
                      <a:gd name="connsiteY0" fmla="*/ 1307523 h 1307523"/>
                      <a:gd name="connsiteX1" fmla="*/ 30 w 1004400"/>
                      <a:gd name="connsiteY1" fmla="*/ 1307523 h 1307523"/>
                      <a:gd name="connsiteX2" fmla="*/ 30 w 1004400"/>
                      <a:gd name="connsiteY2" fmla="*/ 305352 h 1307523"/>
                      <a:gd name="connsiteX3" fmla="*/ 0 w 1004400"/>
                      <a:gd name="connsiteY3" fmla="*/ 305352 h 1307523"/>
                      <a:gd name="connsiteX4" fmla="*/ 30 w 1004400"/>
                      <a:gd name="connsiteY4" fmla="*/ 305333 h 1307523"/>
                      <a:gd name="connsiteX5" fmla="*/ 30 w 1004400"/>
                      <a:gd name="connsiteY5" fmla="*/ 303182 h 1307523"/>
                      <a:gd name="connsiteX6" fmla="*/ 3455 w 1004400"/>
                      <a:gd name="connsiteY6" fmla="*/ 303182 h 1307523"/>
                      <a:gd name="connsiteX7" fmla="*/ 486260 w 1004400"/>
                      <a:gd name="connsiteY7" fmla="*/ 0 h 1307523"/>
                      <a:gd name="connsiteX8" fmla="*/ 1000718 w 1004400"/>
                      <a:gd name="connsiteY8" fmla="*/ 303182 h 1307523"/>
                      <a:gd name="connsiteX9" fmla="*/ 1004371 w 1004400"/>
                      <a:gd name="connsiteY9" fmla="*/ 303182 h 1307523"/>
                      <a:gd name="connsiteX10" fmla="*/ 1004371 w 1004400"/>
                      <a:gd name="connsiteY10" fmla="*/ 305335 h 1307523"/>
                      <a:gd name="connsiteX11" fmla="*/ 1004400 w 1004400"/>
                      <a:gd name="connsiteY11" fmla="*/ 305352 h 1307523"/>
                      <a:gd name="connsiteX12" fmla="*/ 1004371 w 1004400"/>
                      <a:gd name="connsiteY12" fmla="*/ 305352 h 130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4400" h="1307523">
                        <a:moveTo>
                          <a:pt x="1004371" y="1307523"/>
                        </a:moveTo>
                        <a:lnTo>
                          <a:pt x="30" y="1307523"/>
                        </a:lnTo>
                        <a:lnTo>
                          <a:pt x="30" y="305352"/>
                        </a:lnTo>
                        <a:lnTo>
                          <a:pt x="0" y="305352"/>
                        </a:lnTo>
                        <a:lnTo>
                          <a:pt x="30" y="305333"/>
                        </a:lnTo>
                        <a:lnTo>
                          <a:pt x="30" y="303182"/>
                        </a:lnTo>
                        <a:lnTo>
                          <a:pt x="3455" y="303182"/>
                        </a:lnTo>
                        <a:lnTo>
                          <a:pt x="486260" y="0"/>
                        </a:lnTo>
                        <a:lnTo>
                          <a:pt x="1000718" y="303182"/>
                        </a:lnTo>
                        <a:lnTo>
                          <a:pt x="1004371" y="303182"/>
                        </a:lnTo>
                        <a:lnTo>
                          <a:pt x="1004371" y="305335"/>
                        </a:lnTo>
                        <a:lnTo>
                          <a:pt x="1004400" y="305352"/>
                        </a:lnTo>
                        <a:lnTo>
                          <a:pt x="1004371" y="305352"/>
                        </a:lnTo>
                        <a:close/>
                      </a:path>
                    </a:pathLst>
                  </a:custGeom>
                  <a:solidFill>
                    <a:schemeClr val="tx2"/>
                  </a:solidFill>
                  <a:ln w="38100">
                    <a:solidFill>
                      <a:srgbClr val="00153D"/>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lIns="56346" tIns="56346" rIns="56346" bIns="5634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55" name="TextBox 54">
                  <a:extLst>
                    <a:ext uri="{FF2B5EF4-FFF2-40B4-BE49-F238E27FC236}">
                      <a16:creationId xmlns:a16="http://schemas.microsoft.com/office/drawing/2014/main" id="{B7A192EC-92C5-0D89-F342-9D5E275EC650}"/>
                    </a:ext>
                  </a:extLst>
                </p:cNvPr>
                <p:cNvSpPr txBox="1"/>
                <p:nvPr>
                  <p:custDataLst>
                    <p:tags r:id="rId57"/>
                  </p:custDataLst>
                </p:nvPr>
              </p:nvSpPr>
              <p:spPr>
                <a:xfrm>
                  <a:off x="4674631" y="3091816"/>
                  <a:ext cx="2896170" cy="292637"/>
                </a:xfrm>
                <a:prstGeom prst="rect">
                  <a:avLst/>
                </a:prstGeom>
                <a:noFill/>
                <a:ln>
                  <a:noFill/>
                </a:ln>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Arial" panose="020B0604020202020204"/>
                      <a:ea typeface="+mn-ea"/>
                      <a:cs typeface="+mn-cs"/>
                    </a:rPr>
                    <a:t>Classifying</a:t>
                  </a:r>
                  <a:r>
                    <a:rPr kumimoji="0" lang="en-GB" sz="1400" b="0" i="0" u="none" strike="noStrike" kern="1200" cap="none" spc="0" normalizeH="0" baseline="0" noProof="0" dirty="0">
                      <a:ln>
                        <a:noFill/>
                      </a:ln>
                      <a:solidFill>
                        <a:srgbClr val="002060"/>
                      </a:solidFill>
                      <a:effectLst/>
                      <a:uLnTx/>
                      <a:uFillTx/>
                      <a:latin typeface="Arial" panose="020B0604020202020204"/>
                      <a:ea typeface="+mn-ea"/>
                      <a:cs typeface="+mn-cs"/>
                    </a:rPr>
                    <a:t> </a:t>
                  </a:r>
                </a:p>
              </p:txBody>
            </p:sp>
          </p:grpSp>
          <p:pic>
            <p:nvPicPr>
              <p:cNvPr id="51" name="Graphic 50" descr="Research outline">
                <a:extLst>
                  <a:ext uri="{FF2B5EF4-FFF2-40B4-BE49-F238E27FC236}">
                    <a16:creationId xmlns:a16="http://schemas.microsoft.com/office/drawing/2014/main" id="{3A7736CD-6075-34F1-849F-5A2D72DD74F0}"/>
                  </a:ext>
                </a:extLst>
              </p:cNvPr>
              <p:cNvPicPr>
                <a:picLocks noChangeAspect="1"/>
              </p:cNvPicPr>
              <p:nvPr>
                <p:custDataLst>
                  <p:tags r:id="rId53"/>
                </p:custDataLst>
              </p:nvPr>
            </p:nvPicPr>
            <p:blipFill>
              <a:blip r:embed="rId64">
                <a:extLst>
                  <a:ext uri="{96DAC541-7B7A-43D3-8B79-37D633B846F1}">
                    <asvg:svgBlip xmlns:asvg="http://schemas.microsoft.com/office/drawing/2016/SVG/main" r:embed="rId65"/>
                  </a:ext>
                </a:extLst>
              </a:blip>
              <a:stretch>
                <a:fillRect/>
              </a:stretch>
            </p:blipFill>
            <p:spPr>
              <a:xfrm>
                <a:off x="3306706" y="2089185"/>
                <a:ext cx="462180" cy="462180"/>
              </a:xfrm>
              <a:prstGeom prst="rect">
                <a:avLst/>
              </a:prstGeom>
            </p:spPr>
          </p:pic>
          <p:pic>
            <p:nvPicPr>
              <p:cNvPr id="52" name="Graphic 51" descr="Good Idea outline">
                <a:extLst>
                  <a:ext uri="{FF2B5EF4-FFF2-40B4-BE49-F238E27FC236}">
                    <a16:creationId xmlns:a16="http://schemas.microsoft.com/office/drawing/2014/main" id="{56155555-5BF1-A21E-A011-CEFCB01AB1C2}"/>
                  </a:ext>
                </a:extLst>
              </p:cNvPr>
              <p:cNvPicPr>
                <a:picLocks noChangeAspect="1"/>
              </p:cNvPicPr>
              <p:nvPr>
                <p:custDataLst>
                  <p:tags r:id="rId54"/>
                </p:custDataLst>
              </p:nvPr>
            </p:nvPicPr>
            <p:blipFill>
              <a:blip r:embed="rId66">
                <a:extLst>
                  <a:ext uri="{96DAC541-7B7A-43D3-8B79-37D633B846F1}">
                    <asvg:svgBlip xmlns:asvg="http://schemas.microsoft.com/office/drawing/2016/SVG/main" r:embed="rId67"/>
                  </a:ext>
                </a:extLst>
              </a:blip>
              <a:stretch>
                <a:fillRect/>
              </a:stretch>
            </p:blipFill>
            <p:spPr>
              <a:xfrm>
                <a:off x="1401685" y="2106238"/>
                <a:ext cx="475299" cy="475299"/>
              </a:xfrm>
              <a:prstGeom prst="rect">
                <a:avLst/>
              </a:prstGeom>
            </p:spPr>
          </p:pic>
          <p:pic>
            <p:nvPicPr>
              <p:cNvPr id="53" name="Graphic 52" descr="Detective male outline">
                <a:extLst>
                  <a:ext uri="{FF2B5EF4-FFF2-40B4-BE49-F238E27FC236}">
                    <a16:creationId xmlns:a16="http://schemas.microsoft.com/office/drawing/2014/main" id="{A74D9FA4-4B35-547B-EEB4-D297D510DE4F}"/>
                  </a:ext>
                </a:extLst>
              </p:cNvPr>
              <p:cNvPicPr>
                <a:picLocks noChangeAspect="1"/>
              </p:cNvPicPr>
              <p:nvPr>
                <p:custDataLst>
                  <p:tags r:id="rId55"/>
                </p:custDataLst>
              </p:nvPr>
            </p:nvPicPr>
            <p:blipFill>
              <a:blip r:embed="rId68">
                <a:extLst>
                  <a:ext uri="{96DAC541-7B7A-43D3-8B79-37D633B846F1}">
                    <asvg:svgBlip xmlns:asvg="http://schemas.microsoft.com/office/drawing/2016/SVG/main" r:embed="rId69"/>
                  </a:ext>
                </a:extLst>
              </a:blip>
              <a:stretch>
                <a:fillRect/>
              </a:stretch>
            </p:blipFill>
            <p:spPr>
              <a:xfrm>
                <a:off x="5147344" y="2074095"/>
                <a:ext cx="501674" cy="501674"/>
              </a:xfrm>
              <a:prstGeom prst="rect">
                <a:avLst/>
              </a:prstGeom>
            </p:spPr>
          </p:pic>
        </p:grpSp>
      </p:grpSp>
      <p:grpSp>
        <p:nvGrpSpPr>
          <p:cNvPr id="66" name="Group 65">
            <a:extLst>
              <a:ext uri="{FF2B5EF4-FFF2-40B4-BE49-F238E27FC236}">
                <a16:creationId xmlns:a16="http://schemas.microsoft.com/office/drawing/2014/main" id="{949C4440-7844-8141-C429-735B1E9331A7}"/>
              </a:ext>
            </a:extLst>
          </p:cNvPr>
          <p:cNvGrpSpPr/>
          <p:nvPr>
            <p:custDataLst>
              <p:tags r:id="rId24"/>
            </p:custDataLst>
          </p:nvPr>
        </p:nvGrpSpPr>
        <p:grpSpPr>
          <a:xfrm>
            <a:off x="830659" y="4148169"/>
            <a:ext cx="5155634" cy="1909931"/>
            <a:chOff x="636655" y="3974711"/>
            <a:chExt cx="5379868" cy="1993000"/>
          </a:xfrm>
        </p:grpSpPr>
        <p:grpSp>
          <p:nvGrpSpPr>
            <p:cNvPr id="67" name="Group 66">
              <a:extLst>
                <a:ext uri="{FF2B5EF4-FFF2-40B4-BE49-F238E27FC236}">
                  <a16:creationId xmlns:a16="http://schemas.microsoft.com/office/drawing/2014/main" id="{9D64995F-7402-5207-2421-FF5FD918FC13}"/>
                </a:ext>
              </a:extLst>
            </p:cNvPr>
            <p:cNvGrpSpPr/>
            <p:nvPr>
              <p:custDataLst>
                <p:tags r:id="rId34"/>
              </p:custDataLst>
            </p:nvPr>
          </p:nvGrpSpPr>
          <p:grpSpPr>
            <a:xfrm>
              <a:off x="645233" y="4447312"/>
              <a:ext cx="5353947" cy="1520399"/>
              <a:chOff x="820799" y="4482658"/>
              <a:chExt cx="5353947" cy="1520399"/>
            </a:xfrm>
          </p:grpSpPr>
          <p:grpSp>
            <p:nvGrpSpPr>
              <p:cNvPr id="69" name="Group 68">
                <a:extLst>
                  <a:ext uri="{FF2B5EF4-FFF2-40B4-BE49-F238E27FC236}">
                    <a16:creationId xmlns:a16="http://schemas.microsoft.com/office/drawing/2014/main" id="{0DAD2E04-C498-9C8E-F3B0-0C88238E7D59}"/>
                  </a:ext>
                </a:extLst>
              </p:cNvPr>
              <p:cNvGrpSpPr/>
              <p:nvPr>
                <p:custDataLst>
                  <p:tags r:id="rId36"/>
                </p:custDataLst>
              </p:nvPr>
            </p:nvGrpSpPr>
            <p:grpSpPr>
              <a:xfrm>
                <a:off x="2726248" y="4510031"/>
                <a:ext cx="1607632" cy="1493026"/>
                <a:chOff x="8208299" y="4277070"/>
                <a:chExt cx="3207600" cy="1961437"/>
              </a:xfrm>
            </p:grpSpPr>
            <p:grpSp>
              <p:nvGrpSpPr>
                <p:cNvPr id="83" name="Group 82">
                  <a:extLst>
                    <a:ext uri="{FF2B5EF4-FFF2-40B4-BE49-F238E27FC236}">
                      <a16:creationId xmlns:a16="http://schemas.microsoft.com/office/drawing/2014/main" id="{9A3C7941-8B04-8DBC-FA0A-5A1D6B4D0D7C}"/>
                    </a:ext>
                  </a:extLst>
                </p:cNvPr>
                <p:cNvGrpSpPr/>
                <p:nvPr>
                  <p:custDataLst>
                    <p:tags r:id="rId46"/>
                  </p:custDataLst>
                </p:nvPr>
              </p:nvGrpSpPr>
              <p:grpSpPr>
                <a:xfrm>
                  <a:off x="8208299" y="4277070"/>
                  <a:ext cx="3207600" cy="1961437"/>
                  <a:chOff x="8208299" y="3855059"/>
                  <a:chExt cx="3207600" cy="1961437"/>
                </a:xfrm>
              </p:grpSpPr>
              <p:sp>
                <p:nvSpPr>
                  <p:cNvPr id="85" name="Rectangle 84">
                    <a:extLst>
                      <a:ext uri="{FF2B5EF4-FFF2-40B4-BE49-F238E27FC236}">
                        <a16:creationId xmlns:a16="http://schemas.microsoft.com/office/drawing/2014/main" id="{5C3E8689-64DE-29B1-A7F4-47A6BB9CE548}"/>
                      </a:ext>
                    </a:extLst>
                  </p:cNvPr>
                  <p:cNvSpPr/>
                  <p:nvPr/>
                </p:nvSpPr>
                <p:spPr>
                  <a:xfrm>
                    <a:off x="8208299" y="3855059"/>
                    <a:ext cx="3207600" cy="196143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684000" rIns="144000" bIns="288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63666A"/>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63666A"/>
                      </a:solidFill>
                      <a:effectLst/>
                      <a:uLnTx/>
                      <a:uFillTx/>
                      <a:latin typeface="Arial" panose="020B0604020202020204"/>
                      <a:ea typeface="+mn-ea"/>
                      <a:cs typeface="+mn-cs"/>
                    </a:endParaRPr>
                  </a:p>
                </p:txBody>
              </p:sp>
              <p:sp>
                <p:nvSpPr>
                  <p:cNvPr id="86" name="Freeform 36">
                    <a:extLst>
                      <a:ext uri="{FF2B5EF4-FFF2-40B4-BE49-F238E27FC236}">
                        <a16:creationId xmlns:a16="http://schemas.microsoft.com/office/drawing/2014/main" id="{02023C07-F0DF-6FB1-030F-1B622FAAB2DD}"/>
                      </a:ext>
                    </a:extLst>
                  </p:cNvPr>
                  <p:cNvSpPr>
                    <a:spLocks/>
                  </p:cNvSpPr>
                  <p:nvPr/>
                </p:nvSpPr>
                <p:spPr>
                  <a:xfrm rot="10800000">
                    <a:off x="9362742" y="3869390"/>
                    <a:ext cx="898716" cy="728339"/>
                  </a:xfrm>
                  <a:custGeom>
                    <a:avLst/>
                    <a:gdLst>
                      <a:gd name="connsiteX0" fmla="*/ 1004371 w 1004400"/>
                      <a:gd name="connsiteY0" fmla="*/ 1307523 h 1307523"/>
                      <a:gd name="connsiteX1" fmla="*/ 30 w 1004400"/>
                      <a:gd name="connsiteY1" fmla="*/ 1307523 h 1307523"/>
                      <a:gd name="connsiteX2" fmla="*/ 30 w 1004400"/>
                      <a:gd name="connsiteY2" fmla="*/ 305352 h 1307523"/>
                      <a:gd name="connsiteX3" fmla="*/ 0 w 1004400"/>
                      <a:gd name="connsiteY3" fmla="*/ 305352 h 1307523"/>
                      <a:gd name="connsiteX4" fmla="*/ 30 w 1004400"/>
                      <a:gd name="connsiteY4" fmla="*/ 305333 h 1307523"/>
                      <a:gd name="connsiteX5" fmla="*/ 30 w 1004400"/>
                      <a:gd name="connsiteY5" fmla="*/ 303182 h 1307523"/>
                      <a:gd name="connsiteX6" fmla="*/ 3455 w 1004400"/>
                      <a:gd name="connsiteY6" fmla="*/ 303182 h 1307523"/>
                      <a:gd name="connsiteX7" fmla="*/ 486260 w 1004400"/>
                      <a:gd name="connsiteY7" fmla="*/ 0 h 1307523"/>
                      <a:gd name="connsiteX8" fmla="*/ 1000718 w 1004400"/>
                      <a:gd name="connsiteY8" fmla="*/ 303182 h 1307523"/>
                      <a:gd name="connsiteX9" fmla="*/ 1004371 w 1004400"/>
                      <a:gd name="connsiteY9" fmla="*/ 303182 h 1307523"/>
                      <a:gd name="connsiteX10" fmla="*/ 1004371 w 1004400"/>
                      <a:gd name="connsiteY10" fmla="*/ 305335 h 1307523"/>
                      <a:gd name="connsiteX11" fmla="*/ 1004400 w 1004400"/>
                      <a:gd name="connsiteY11" fmla="*/ 305352 h 1307523"/>
                      <a:gd name="connsiteX12" fmla="*/ 1004371 w 1004400"/>
                      <a:gd name="connsiteY12" fmla="*/ 305352 h 130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4400" h="1307523">
                        <a:moveTo>
                          <a:pt x="1004371" y="1307523"/>
                        </a:moveTo>
                        <a:lnTo>
                          <a:pt x="30" y="1307523"/>
                        </a:lnTo>
                        <a:lnTo>
                          <a:pt x="30" y="305352"/>
                        </a:lnTo>
                        <a:lnTo>
                          <a:pt x="0" y="305352"/>
                        </a:lnTo>
                        <a:lnTo>
                          <a:pt x="30" y="305333"/>
                        </a:lnTo>
                        <a:lnTo>
                          <a:pt x="30" y="303182"/>
                        </a:lnTo>
                        <a:lnTo>
                          <a:pt x="3455" y="303182"/>
                        </a:lnTo>
                        <a:lnTo>
                          <a:pt x="486260" y="0"/>
                        </a:lnTo>
                        <a:lnTo>
                          <a:pt x="1000718" y="303182"/>
                        </a:lnTo>
                        <a:lnTo>
                          <a:pt x="1004371" y="303182"/>
                        </a:lnTo>
                        <a:lnTo>
                          <a:pt x="1004371" y="305335"/>
                        </a:lnTo>
                        <a:lnTo>
                          <a:pt x="1004400" y="305352"/>
                        </a:lnTo>
                        <a:lnTo>
                          <a:pt x="1004371" y="305352"/>
                        </a:lnTo>
                        <a:close/>
                      </a:path>
                    </a:pathLst>
                  </a:cu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lIns="56346" tIns="56346" rIns="56346" bIns="5634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84" name="TextBox 83">
                  <a:extLst>
                    <a:ext uri="{FF2B5EF4-FFF2-40B4-BE49-F238E27FC236}">
                      <a16:creationId xmlns:a16="http://schemas.microsoft.com/office/drawing/2014/main" id="{202AC64C-008F-DBE5-3C29-F179053551CE}"/>
                    </a:ext>
                  </a:extLst>
                </p:cNvPr>
                <p:cNvSpPr txBox="1"/>
                <p:nvPr>
                  <p:custDataLst>
                    <p:tags r:id="rId47"/>
                  </p:custDataLst>
                </p:nvPr>
              </p:nvSpPr>
              <p:spPr>
                <a:xfrm>
                  <a:off x="8322733" y="5237150"/>
                  <a:ext cx="2967733" cy="590691"/>
                </a:xfrm>
                <a:prstGeom prst="rect">
                  <a:avLst/>
                </a:prstGeom>
                <a:noFill/>
                <a:ln>
                  <a:noFill/>
                </a:ln>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GB" sz="1400" b="1" i="0" u="none" strike="noStrike" kern="1200" cap="none" spc="0" normalizeH="0" baseline="0" noProof="0" dirty="0">
                      <a:ln>
                        <a:noFill/>
                      </a:ln>
                      <a:solidFill>
                        <a:srgbClr val="3F9C35"/>
                      </a:solidFill>
                      <a:effectLst/>
                      <a:uLnTx/>
                      <a:uFillTx/>
                      <a:latin typeface="Arial" panose="020B0604020202020204"/>
                      <a:ea typeface="+mn-ea"/>
                      <a:cs typeface="+mn-cs"/>
                    </a:rPr>
                    <a:t>Content and image creation</a:t>
                  </a:r>
                  <a:endParaRPr kumimoji="0" lang="en-GB" sz="1400" b="0" i="0" u="none" strike="noStrike" kern="1200" cap="none" spc="0" normalizeH="0" baseline="0" noProof="0" dirty="0">
                    <a:ln>
                      <a:noFill/>
                    </a:ln>
                    <a:solidFill>
                      <a:srgbClr val="3F9C35"/>
                    </a:solidFill>
                    <a:effectLst/>
                    <a:uLnTx/>
                    <a:uFillTx/>
                    <a:latin typeface="Arial" panose="020B0604020202020204"/>
                    <a:ea typeface="+mn-ea"/>
                    <a:cs typeface="+mn-cs"/>
                  </a:endParaRPr>
                </a:p>
              </p:txBody>
            </p:sp>
          </p:grpSp>
          <p:grpSp>
            <p:nvGrpSpPr>
              <p:cNvPr id="70" name="Group 69">
                <a:extLst>
                  <a:ext uri="{FF2B5EF4-FFF2-40B4-BE49-F238E27FC236}">
                    <a16:creationId xmlns:a16="http://schemas.microsoft.com/office/drawing/2014/main" id="{20596653-D2DA-EFFE-AE89-31791D747A07}"/>
                  </a:ext>
                </a:extLst>
              </p:cNvPr>
              <p:cNvGrpSpPr/>
              <p:nvPr>
                <p:custDataLst>
                  <p:tags r:id="rId37"/>
                </p:custDataLst>
              </p:nvPr>
            </p:nvGrpSpPr>
            <p:grpSpPr>
              <a:xfrm>
                <a:off x="820799" y="4510030"/>
                <a:ext cx="1585307" cy="1493026"/>
                <a:chOff x="814558" y="4288076"/>
                <a:chExt cx="3207600" cy="1950431"/>
              </a:xfrm>
            </p:grpSpPr>
            <p:grpSp>
              <p:nvGrpSpPr>
                <p:cNvPr id="79" name="Group 78">
                  <a:extLst>
                    <a:ext uri="{FF2B5EF4-FFF2-40B4-BE49-F238E27FC236}">
                      <a16:creationId xmlns:a16="http://schemas.microsoft.com/office/drawing/2014/main" id="{425F8DCA-328D-2C15-3FD2-AC5C5B3994E2}"/>
                    </a:ext>
                  </a:extLst>
                </p:cNvPr>
                <p:cNvGrpSpPr/>
                <p:nvPr>
                  <p:custDataLst>
                    <p:tags r:id="rId44"/>
                  </p:custDataLst>
                </p:nvPr>
              </p:nvGrpSpPr>
              <p:grpSpPr>
                <a:xfrm>
                  <a:off x="814558" y="4288076"/>
                  <a:ext cx="3207600" cy="1950431"/>
                  <a:chOff x="814558" y="3866065"/>
                  <a:chExt cx="3207600" cy="1950431"/>
                </a:xfrm>
              </p:grpSpPr>
              <p:sp>
                <p:nvSpPr>
                  <p:cNvPr id="81" name="Rectangle 80">
                    <a:extLst>
                      <a:ext uri="{FF2B5EF4-FFF2-40B4-BE49-F238E27FC236}">
                        <a16:creationId xmlns:a16="http://schemas.microsoft.com/office/drawing/2014/main" id="{BCCC297B-97D3-BFE6-A2F2-9EB0A98FD44F}"/>
                      </a:ext>
                    </a:extLst>
                  </p:cNvPr>
                  <p:cNvSpPr/>
                  <p:nvPr/>
                </p:nvSpPr>
                <p:spPr>
                  <a:xfrm>
                    <a:off x="814558" y="3866065"/>
                    <a:ext cx="3207600" cy="1950431"/>
                  </a:xfrm>
                  <a:prstGeom prst="rect">
                    <a:avLst/>
                  </a:prstGeom>
                  <a:noFill/>
                  <a:ln w="38100">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288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63666A"/>
                      </a:solidFill>
                      <a:effectLst/>
                      <a:uLnTx/>
                      <a:uFillTx/>
                      <a:latin typeface="Arial" panose="020B0604020202020204"/>
                      <a:ea typeface="+mn-ea"/>
                      <a:cs typeface="+mn-cs"/>
                    </a:endParaRPr>
                  </a:p>
                </p:txBody>
              </p:sp>
              <p:sp>
                <p:nvSpPr>
                  <p:cNvPr id="82" name="Freeform 48">
                    <a:extLst>
                      <a:ext uri="{FF2B5EF4-FFF2-40B4-BE49-F238E27FC236}">
                        <a16:creationId xmlns:a16="http://schemas.microsoft.com/office/drawing/2014/main" id="{A9754BD0-8697-5489-F5F9-A1FD8A8E04FC}"/>
                      </a:ext>
                    </a:extLst>
                  </p:cNvPr>
                  <p:cNvSpPr>
                    <a:spLocks/>
                  </p:cNvSpPr>
                  <p:nvPr/>
                </p:nvSpPr>
                <p:spPr>
                  <a:xfrm rot="10800000">
                    <a:off x="1969000" y="3869390"/>
                    <a:ext cx="898716" cy="728339"/>
                  </a:xfrm>
                  <a:custGeom>
                    <a:avLst/>
                    <a:gdLst>
                      <a:gd name="connsiteX0" fmla="*/ 1004371 w 1004400"/>
                      <a:gd name="connsiteY0" fmla="*/ 1307523 h 1307523"/>
                      <a:gd name="connsiteX1" fmla="*/ 30 w 1004400"/>
                      <a:gd name="connsiteY1" fmla="*/ 1307523 h 1307523"/>
                      <a:gd name="connsiteX2" fmla="*/ 30 w 1004400"/>
                      <a:gd name="connsiteY2" fmla="*/ 305352 h 1307523"/>
                      <a:gd name="connsiteX3" fmla="*/ 0 w 1004400"/>
                      <a:gd name="connsiteY3" fmla="*/ 305352 h 1307523"/>
                      <a:gd name="connsiteX4" fmla="*/ 30 w 1004400"/>
                      <a:gd name="connsiteY4" fmla="*/ 305333 h 1307523"/>
                      <a:gd name="connsiteX5" fmla="*/ 30 w 1004400"/>
                      <a:gd name="connsiteY5" fmla="*/ 303182 h 1307523"/>
                      <a:gd name="connsiteX6" fmla="*/ 3455 w 1004400"/>
                      <a:gd name="connsiteY6" fmla="*/ 303182 h 1307523"/>
                      <a:gd name="connsiteX7" fmla="*/ 486260 w 1004400"/>
                      <a:gd name="connsiteY7" fmla="*/ 0 h 1307523"/>
                      <a:gd name="connsiteX8" fmla="*/ 1000718 w 1004400"/>
                      <a:gd name="connsiteY8" fmla="*/ 303182 h 1307523"/>
                      <a:gd name="connsiteX9" fmla="*/ 1004371 w 1004400"/>
                      <a:gd name="connsiteY9" fmla="*/ 303182 h 1307523"/>
                      <a:gd name="connsiteX10" fmla="*/ 1004371 w 1004400"/>
                      <a:gd name="connsiteY10" fmla="*/ 305335 h 1307523"/>
                      <a:gd name="connsiteX11" fmla="*/ 1004400 w 1004400"/>
                      <a:gd name="connsiteY11" fmla="*/ 305352 h 1307523"/>
                      <a:gd name="connsiteX12" fmla="*/ 1004371 w 1004400"/>
                      <a:gd name="connsiteY12" fmla="*/ 305352 h 130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4400" h="1307523">
                        <a:moveTo>
                          <a:pt x="1004371" y="1307523"/>
                        </a:moveTo>
                        <a:lnTo>
                          <a:pt x="30" y="1307523"/>
                        </a:lnTo>
                        <a:lnTo>
                          <a:pt x="30" y="305352"/>
                        </a:lnTo>
                        <a:lnTo>
                          <a:pt x="0" y="305352"/>
                        </a:lnTo>
                        <a:lnTo>
                          <a:pt x="30" y="305333"/>
                        </a:lnTo>
                        <a:lnTo>
                          <a:pt x="30" y="303182"/>
                        </a:lnTo>
                        <a:lnTo>
                          <a:pt x="3455" y="303182"/>
                        </a:lnTo>
                        <a:lnTo>
                          <a:pt x="486260" y="0"/>
                        </a:lnTo>
                        <a:lnTo>
                          <a:pt x="1000718" y="303182"/>
                        </a:lnTo>
                        <a:lnTo>
                          <a:pt x="1004371" y="303182"/>
                        </a:lnTo>
                        <a:lnTo>
                          <a:pt x="1004371" y="305335"/>
                        </a:lnTo>
                        <a:lnTo>
                          <a:pt x="1004400" y="305352"/>
                        </a:lnTo>
                        <a:lnTo>
                          <a:pt x="1004371" y="305352"/>
                        </a:lnTo>
                        <a:close/>
                      </a:path>
                    </a:pathLst>
                  </a:custGeom>
                  <a:solidFill>
                    <a:srgbClr val="3F9C35"/>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56346" tIns="56346" rIns="56346" bIns="5634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80" name="TextBox 79">
                  <a:extLst>
                    <a:ext uri="{FF2B5EF4-FFF2-40B4-BE49-F238E27FC236}">
                      <a16:creationId xmlns:a16="http://schemas.microsoft.com/office/drawing/2014/main" id="{139841C0-6924-B10F-3669-D515E615F2AB}"/>
                    </a:ext>
                  </a:extLst>
                </p:cNvPr>
                <p:cNvSpPr txBox="1"/>
                <p:nvPr>
                  <p:custDataLst>
                    <p:tags r:id="rId45"/>
                  </p:custDataLst>
                </p:nvPr>
              </p:nvSpPr>
              <p:spPr>
                <a:xfrm>
                  <a:off x="868752" y="5272537"/>
                  <a:ext cx="3081853" cy="293689"/>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GB" sz="1400" b="1" i="0" u="none" strike="noStrike" kern="1200" cap="none" spc="0" normalizeH="0" baseline="0" noProof="0" dirty="0">
                      <a:ln>
                        <a:noFill/>
                      </a:ln>
                      <a:solidFill>
                        <a:srgbClr val="3F9C35"/>
                      </a:solidFill>
                      <a:effectLst/>
                      <a:uLnTx/>
                      <a:uFillTx/>
                      <a:latin typeface="Arial" panose="020B0604020202020204"/>
                      <a:ea typeface="+mn-ea"/>
                      <a:cs typeface="+mn-cs"/>
                    </a:rPr>
                    <a:t>Research </a:t>
                  </a:r>
                  <a:endParaRPr kumimoji="0" lang="en-GB" sz="1400" b="0" i="0" u="none" strike="noStrike" kern="1200" cap="none" spc="0" normalizeH="0" baseline="0" noProof="0" dirty="0">
                    <a:ln>
                      <a:noFill/>
                    </a:ln>
                    <a:solidFill>
                      <a:srgbClr val="63666A"/>
                    </a:solidFill>
                    <a:effectLst/>
                    <a:uLnTx/>
                    <a:uFillTx/>
                    <a:latin typeface="Arial" panose="020B0604020202020204"/>
                    <a:ea typeface="+mn-ea"/>
                    <a:cs typeface="+mn-cs"/>
                  </a:endParaRPr>
                </a:p>
              </p:txBody>
            </p:sp>
          </p:grpSp>
          <p:grpSp>
            <p:nvGrpSpPr>
              <p:cNvPr id="71" name="Group 70">
                <a:extLst>
                  <a:ext uri="{FF2B5EF4-FFF2-40B4-BE49-F238E27FC236}">
                    <a16:creationId xmlns:a16="http://schemas.microsoft.com/office/drawing/2014/main" id="{2478CD99-01C2-55A9-9376-CCD5F83EAB89}"/>
                  </a:ext>
                </a:extLst>
              </p:cNvPr>
              <p:cNvGrpSpPr/>
              <p:nvPr>
                <p:custDataLst>
                  <p:tags r:id="rId38"/>
                </p:custDataLst>
              </p:nvPr>
            </p:nvGrpSpPr>
            <p:grpSpPr>
              <a:xfrm>
                <a:off x="4605591" y="4499841"/>
                <a:ext cx="1569155" cy="1493026"/>
                <a:chOff x="4457163" y="4247596"/>
                <a:chExt cx="3207600" cy="1977418"/>
              </a:xfrm>
            </p:grpSpPr>
            <p:grpSp>
              <p:nvGrpSpPr>
                <p:cNvPr id="75" name="Group 74">
                  <a:extLst>
                    <a:ext uri="{FF2B5EF4-FFF2-40B4-BE49-F238E27FC236}">
                      <a16:creationId xmlns:a16="http://schemas.microsoft.com/office/drawing/2014/main" id="{6A723C39-2869-31F1-7C4E-2FCC55A63A07}"/>
                    </a:ext>
                  </a:extLst>
                </p:cNvPr>
                <p:cNvGrpSpPr/>
                <p:nvPr>
                  <p:custDataLst>
                    <p:tags r:id="rId42"/>
                  </p:custDataLst>
                </p:nvPr>
              </p:nvGrpSpPr>
              <p:grpSpPr>
                <a:xfrm>
                  <a:off x="4457163" y="4247596"/>
                  <a:ext cx="3207600" cy="1977418"/>
                  <a:chOff x="4457163" y="3825585"/>
                  <a:chExt cx="3207600" cy="1977418"/>
                </a:xfrm>
              </p:grpSpPr>
              <p:sp>
                <p:nvSpPr>
                  <p:cNvPr id="77" name="Rectangle 76">
                    <a:extLst>
                      <a:ext uri="{FF2B5EF4-FFF2-40B4-BE49-F238E27FC236}">
                        <a16:creationId xmlns:a16="http://schemas.microsoft.com/office/drawing/2014/main" id="{079F5B39-EC2E-9485-C1B4-5687C70CF47E}"/>
                      </a:ext>
                    </a:extLst>
                  </p:cNvPr>
                  <p:cNvSpPr/>
                  <p:nvPr/>
                </p:nvSpPr>
                <p:spPr>
                  <a:xfrm>
                    <a:off x="4457163" y="3825585"/>
                    <a:ext cx="3207600" cy="197741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684000" rIns="144000" bIns="2880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63666A"/>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63666A"/>
                      </a:solidFill>
                      <a:effectLst/>
                      <a:uLnTx/>
                      <a:uFillTx/>
                      <a:latin typeface="Arial" panose="020B0604020202020204"/>
                      <a:ea typeface="+mn-ea"/>
                      <a:cs typeface="+mn-cs"/>
                    </a:endParaRPr>
                  </a:p>
                </p:txBody>
              </p:sp>
              <p:sp>
                <p:nvSpPr>
                  <p:cNvPr id="78" name="Freeform 42">
                    <a:extLst>
                      <a:ext uri="{FF2B5EF4-FFF2-40B4-BE49-F238E27FC236}">
                        <a16:creationId xmlns:a16="http://schemas.microsoft.com/office/drawing/2014/main" id="{7DC30EC2-ED7B-13FE-3CFF-7B026A76A5F4}"/>
                      </a:ext>
                    </a:extLst>
                  </p:cNvPr>
                  <p:cNvSpPr>
                    <a:spLocks/>
                  </p:cNvSpPr>
                  <p:nvPr/>
                </p:nvSpPr>
                <p:spPr>
                  <a:xfrm rot="10800000">
                    <a:off x="5646643" y="3869390"/>
                    <a:ext cx="898716" cy="728339"/>
                  </a:xfrm>
                  <a:custGeom>
                    <a:avLst/>
                    <a:gdLst>
                      <a:gd name="connsiteX0" fmla="*/ 1004371 w 1004400"/>
                      <a:gd name="connsiteY0" fmla="*/ 1307523 h 1307523"/>
                      <a:gd name="connsiteX1" fmla="*/ 30 w 1004400"/>
                      <a:gd name="connsiteY1" fmla="*/ 1307523 h 1307523"/>
                      <a:gd name="connsiteX2" fmla="*/ 30 w 1004400"/>
                      <a:gd name="connsiteY2" fmla="*/ 305352 h 1307523"/>
                      <a:gd name="connsiteX3" fmla="*/ 0 w 1004400"/>
                      <a:gd name="connsiteY3" fmla="*/ 305352 h 1307523"/>
                      <a:gd name="connsiteX4" fmla="*/ 30 w 1004400"/>
                      <a:gd name="connsiteY4" fmla="*/ 305333 h 1307523"/>
                      <a:gd name="connsiteX5" fmla="*/ 30 w 1004400"/>
                      <a:gd name="connsiteY5" fmla="*/ 303182 h 1307523"/>
                      <a:gd name="connsiteX6" fmla="*/ 3455 w 1004400"/>
                      <a:gd name="connsiteY6" fmla="*/ 303182 h 1307523"/>
                      <a:gd name="connsiteX7" fmla="*/ 486260 w 1004400"/>
                      <a:gd name="connsiteY7" fmla="*/ 0 h 1307523"/>
                      <a:gd name="connsiteX8" fmla="*/ 1000718 w 1004400"/>
                      <a:gd name="connsiteY8" fmla="*/ 303182 h 1307523"/>
                      <a:gd name="connsiteX9" fmla="*/ 1004371 w 1004400"/>
                      <a:gd name="connsiteY9" fmla="*/ 303182 h 1307523"/>
                      <a:gd name="connsiteX10" fmla="*/ 1004371 w 1004400"/>
                      <a:gd name="connsiteY10" fmla="*/ 305335 h 1307523"/>
                      <a:gd name="connsiteX11" fmla="*/ 1004400 w 1004400"/>
                      <a:gd name="connsiteY11" fmla="*/ 305352 h 1307523"/>
                      <a:gd name="connsiteX12" fmla="*/ 1004371 w 1004400"/>
                      <a:gd name="connsiteY12" fmla="*/ 305352 h 130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4400" h="1307523">
                        <a:moveTo>
                          <a:pt x="1004371" y="1307523"/>
                        </a:moveTo>
                        <a:lnTo>
                          <a:pt x="30" y="1307523"/>
                        </a:lnTo>
                        <a:lnTo>
                          <a:pt x="30" y="305352"/>
                        </a:lnTo>
                        <a:lnTo>
                          <a:pt x="0" y="305352"/>
                        </a:lnTo>
                        <a:lnTo>
                          <a:pt x="30" y="305333"/>
                        </a:lnTo>
                        <a:lnTo>
                          <a:pt x="30" y="303182"/>
                        </a:lnTo>
                        <a:lnTo>
                          <a:pt x="3455" y="303182"/>
                        </a:lnTo>
                        <a:lnTo>
                          <a:pt x="486260" y="0"/>
                        </a:lnTo>
                        <a:lnTo>
                          <a:pt x="1000718" y="303182"/>
                        </a:lnTo>
                        <a:lnTo>
                          <a:pt x="1004371" y="303182"/>
                        </a:lnTo>
                        <a:lnTo>
                          <a:pt x="1004371" y="305335"/>
                        </a:lnTo>
                        <a:lnTo>
                          <a:pt x="1004400" y="305352"/>
                        </a:lnTo>
                        <a:lnTo>
                          <a:pt x="1004371" y="305352"/>
                        </a:lnTo>
                        <a:close/>
                      </a:path>
                    </a:pathLst>
                  </a:cu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lIns="56346" tIns="56346" rIns="56346" bIns="5634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76" name="TextBox 75">
                  <a:extLst>
                    <a:ext uri="{FF2B5EF4-FFF2-40B4-BE49-F238E27FC236}">
                      <a16:creationId xmlns:a16="http://schemas.microsoft.com/office/drawing/2014/main" id="{AD9F137D-2FF9-A2EF-7604-ECCA39270B16}"/>
                    </a:ext>
                  </a:extLst>
                </p:cNvPr>
                <p:cNvSpPr txBox="1"/>
                <p:nvPr>
                  <p:custDataLst>
                    <p:tags r:id="rId43"/>
                  </p:custDataLst>
                </p:nvPr>
              </p:nvSpPr>
              <p:spPr>
                <a:xfrm>
                  <a:off x="4595836" y="5240598"/>
                  <a:ext cx="3033924" cy="595503"/>
                </a:xfrm>
                <a:prstGeom prst="rect">
                  <a:avLst/>
                </a:prstGeom>
                <a:noFill/>
                <a:ln>
                  <a:noFill/>
                </a:ln>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3F9C35"/>
                      </a:solidFill>
                      <a:effectLst/>
                      <a:uLnTx/>
                      <a:uFillTx/>
                      <a:latin typeface="Arial" panose="020B0604020202020204"/>
                      <a:ea typeface="+mn-ea"/>
                      <a:cs typeface="+mn-cs"/>
                    </a:rPr>
                    <a:t>Text summarisation</a:t>
                  </a:r>
                  <a:endParaRPr kumimoji="0" lang="en-GB" sz="1400" b="0" i="0" u="none" strike="noStrike" kern="1200" cap="none" spc="0" normalizeH="0" baseline="0" noProof="0">
                    <a:ln>
                      <a:noFill/>
                    </a:ln>
                    <a:solidFill>
                      <a:srgbClr val="3F9C35"/>
                    </a:solidFill>
                    <a:effectLst/>
                    <a:uLnTx/>
                    <a:uFillTx/>
                    <a:latin typeface="Arial" panose="020B0604020202020204"/>
                    <a:ea typeface="+mn-ea"/>
                    <a:cs typeface="+mn-cs"/>
                  </a:endParaRPr>
                </a:p>
              </p:txBody>
            </p:sp>
          </p:grpSp>
          <p:pic>
            <p:nvPicPr>
              <p:cNvPr id="72" name="Graphic 71" descr="Flask outline">
                <a:extLst>
                  <a:ext uri="{FF2B5EF4-FFF2-40B4-BE49-F238E27FC236}">
                    <a16:creationId xmlns:a16="http://schemas.microsoft.com/office/drawing/2014/main" id="{DFA57950-785B-92C3-A451-8E7466C492F2}"/>
                  </a:ext>
                </a:extLst>
              </p:cNvPr>
              <p:cNvPicPr>
                <a:picLocks noChangeAspect="1"/>
              </p:cNvPicPr>
              <p:nvPr>
                <p:custDataLst>
                  <p:tags r:id="rId39"/>
                </p:custDataLst>
              </p:nvPr>
            </p:nvPicPr>
            <p:blipFill>
              <a:blip r:embed="rId70">
                <a:extLst>
                  <a:ext uri="{96DAC541-7B7A-43D3-8B79-37D633B846F1}">
                    <asvg:svgBlip xmlns:asvg="http://schemas.microsoft.com/office/drawing/2016/SVG/main" r:embed="rId71"/>
                  </a:ext>
                </a:extLst>
              </a:blip>
              <a:stretch>
                <a:fillRect/>
              </a:stretch>
            </p:blipFill>
            <p:spPr>
              <a:xfrm>
                <a:off x="1375299" y="4489377"/>
                <a:ext cx="478848" cy="478848"/>
              </a:xfrm>
              <a:prstGeom prst="rect">
                <a:avLst/>
              </a:prstGeom>
            </p:spPr>
          </p:pic>
          <p:pic>
            <p:nvPicPr>
              <p:cNvPr id="73" name="Graphic 72" descr="Document outline">
                <a:extLst>
                  <a:ext uri="{FF2B5EF4-FFF2-40B4-BE49-F238E27FC236}">
                    <a16:creationId xmlns:a16="http://schemas.microsoft.com/office/drawing/2014/main" id="{38BB3FB1-9D3E-FD18-F47F-0EBDA3B909D9}"/>
                  </a:ext>
                </a:extLst>
              </p:cNvPr>
              <p:cNvPicPr>
                <a:picLocks noChangeAspect="1"/>
              </p:cNvPicPr>
              <p:nvPr>
                <p:custDataLst>
                  <p:tags r:id="rId40"/>
                </p:custDataLst>
              </p:nvPr>
            </p:nvPicPr>
            <p:blipFill>
              <a:blip r:embed="rId72">
                <a:extLst>
                  <a:ext uri="{96DAC541-7B7A-43D3-8B79-37D633B846F1}">
                    <asvg:svgBlip xmlns:asvg="http://schemas.microsoft.com/office/drawing/2016/SVG/main" r:embed="rId73"/>
                  </a:ext>
                </a:extLst>
              </a:blip>
              <a:stretch>
                <a:fillRect/>
              </a:stretch>
            </p:blipFill>
            <p:spPr>
              <a:xfrm>
                <a:off x="5188752" y="4520563"/>
                <a:ext cx="480149" cy="480149"/>
              </a:xfrm>
              <a:prstGeom prst="rect">
                <a:avLst/>
              </a:prstGeom>
            </p:spPr>
          </p:pic>
          <p:pic>
            <p:nvPicPr>
              <p:cNvPr id="74" name="Graphic 73" descr="Scribble outline">
                <a:extLst>
                  <a:ext uri="{FF2B5EF4-FFF2-40B4-BE49-F238E27FC236}">
                    <a16:creationId xmlns:a16="http://schemas.microsoft.com/office/drawing/2014/main" id="{602FEA3A-79F4-40E4-D426-502B6D18340D}"/>
                  </a:ext>
                </a:extLst>
              </p:cNvPr>
              <p:cNvPicPr>
                <a:picLocks noChangeAspect="1"/>
              </p:cNvPicPr>
              <p:nvPr>
                <p:custDataLst>
                  <p:tags r:id="rId41"/>
                </p:custDataLst>
              </p:nvPr>
            </p:nvPicPr>
            <p:blipFill>
              <a:blip r:embed="rId74">
                <a:extLst>
                  <a:ext uri="{96DAC541-7B7A-43D3-8B79-37D633B846F1}">
                    <asvg:svgBlip xmlns:asvg="http://schemas.microsoft.com/office/drawing/2016/SVG/main" r:embed="rId75"/>
                  </a:ext>
                </a:extLst>
              </a:blip>
              <a:stretch>
                <a:fillRect/>
              </a:stretch>
            </p:blipFill>
            <p:spPr>
              <a:xfrm>
                <a:off x="3276377" y="4482658"/>
                <a:ext cx="518054" cy="518054"/>
              </a:xfrm>
              <a:prstGeom prst="rect">
                <a:avLst/>
              </a:prstGeom>
            </p:spPr>
          </p:pic>
        </p:grpSp>
        <p:sp>
          <p:nvSpPr>
            <p:cNvPr id="68" name="Rectangle 67">
              <a:extLst>
                <a:ext uri="{FF2B5EF4-FFF2-40B4-BE49-F238E27FC236}">
                  <a16:creationId xmlns:a16="http://schemas.microsoft.com/office/drawing/2014/main" id="{CD47757B-F48A-85E7-062B-30F7E3A648A3}"/>
                </a:ext>
              </a:extLst>
            </p:cNvPr>
            <p:cNvSpPr/>
            <p:nvPr>
              <p:custDataLst>
                <p:tags r:id="rId35"/>
              </p:custDataLst>
            </p:nvPr>
          </p:nvSpPr>
          <p:spPr>
            <a:xfrm>
              <a:off x="636655" y="3974711"/>
              <a:ext cx="5379868" cy="37071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Generative AI: Create new content</a:t>
              </a:r>
            </a:p>
          </p:txBody>
        </p:sp>
      </p:grpSp>
      <p:sp>
        <p:nvSpPr>
          <p:cNvPr id="87" name="Rectangle 86">
            <a:extLst>
              <a:ext uri="{FF2B5EF4-FFF2-40B4-BE49-F238E27FC236}">
                <a16:creationId xmlns:a16="http://schemas.microsoft.com/office/drawing/2014/main" id="{8960134A-3209-3B81-73C5-DF60E65FA9BA}"/>
              </a:ext>
            </a:extLst>
          </p:cNvPr>
          <p:cNvSpPr/>
          <p:nvPr>
            <p:custDataLst>
              <p:tags r:id="rId25"/>
            </p:custDataLst>
          </p:nvPr>
        </p:nvSpPr>
        <p:spPr>
          <a:xfrm>
            <a:off x="6466990" y="1822071"/>
            <a:ext cx="4958247" cy="354605"/>
          </a:xfrm>
          <a:prstGeom prst="rect">
            <a:avLst/>
          </a:prstGeom>
          <a:solidFill>
            <a:schemeClr val="tx2"/>
          </a:solidFill>
          <a:ln>
            <a:solidFill>
              <a:srgbClr val="0015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Low-code / no-code tools</a:t>
            </a:r>
          </a:p>
        </p:txBody>
      </p:sp>
      <p:pic>
        <p:nvPicPr>
          <p:cNvPr id="88" name="Picture 87">
            <a:extLst>
              <a:ext uri="{FF2B5EF4-FFF2-40B4-BE49-F238E27FC236}">
                <a16:creationId xmlns:a16="http://schemas.microsoft.com/office/drawing/2014/main" id="{B9447B48-97E7-F283-9762-EA95F844679F}"/>
              </a:ext>
            </a:extLst>
          </p:cNvPr>
          <p:cNvPicPr>
            <a:picLocks noChangeAspect="1"/>
          </p:cNvPicPr>
          <p:nvPr>
            <p:custDataLst>
              <p:tags r:id="rId26"/>
            </p:custDataLst>
          </p:nvPr>
        </p:nvPicPr>
        <p:blipFill>
          <a:blip r:embed="rId76"/>
          <a:stretch>
            <a:fillRect/>
          </a:stretch>
        </p:blipFill>
        <p:spPr>
          <a:xfrm>
            <a:off x="6570719" y="2703600"/>
            <a:ext cx="1905495" cy="579092"/>
          </a:xfrm>
          <a:prstGeom prst="rect">
            <a:avLst/>
          </a:prstGeom>
        </p:spPr>
      </p:pic>
      <p:pic>
        <p:nvPicPr>
          <p:cNvPr id="89" name="Picture 6" descr="KNIME Educators Alliance | KNIME">
            <a:extLst>
              <a:ext uri="{FF2B5EF4-FFF2-40B4-BE49-F238E27FC236}">
                <a16:creationId xmlns:a16="http://schemas.microsoft.com/office/drawing/2014/main" id="{97B494DC-AA13-A5F2-84F0-81E74467FD3A}"/>
              </a:ext>
            </a:extLst>
          </p:cNvPr>
          <p:cNvPicPr>
            <a:picLocks noChangeAspect="1" noChangeArrowheads="1"/>
          </p:cNvPicPr>
          <p:nvPr>
            <p:custDataLst>
              <p:tags r:id="rId27"/>
            </p:custDataLst>
          </p:nvPr>
        </p:nvPicPr>
        <p:blipFill>
          <a:blip r:embed="rId77">
            <a:extLst>
              <a:ext uri="{28A0092B-C50C-407E-A947-70E740481C1C}">
                <a14:useLocalDpi xmlns:a14="http://schemas.microsoft.com/office/drawing/2010/main" val="0"/>
              </a:ext>
            </a:extLst>
          </a:blip>
          <a:srcRect/>
          <a:stretch>
            <a:fillRect/>
          </a:stretch>
        </p:blipFill>
        <p:spPr bwMode="auto">
          <a:xfrm>
            <a:off x="9296035" y="2483637"/>
            <a:ext cx="1920060" cy="1004831"/>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a:extLst>
              <a:ext uri="{FF2B5EF4-FFF2-40B4-BE49-F238E27FC236}">
                <a16:creationId xmlns:a16="http://schemas.microsoft.com/office/drawing/2014/main" id="{D1AFC4A5-3109-F798-5621-0AF4F6E8316C}"/>
              </a:ext>
            </a:extLst>
          </p:cNvPr>
          <p:cNvSpPr/>
          <p:nvPr>
            <p:custDataLst>
              <p:tags r:id="rId28"/>
            </p:custDataLst>
          </p:nvPr>
        </p:nvSpPr>
        <p:spPr>
          <a:xfrm>
            <a:off x="6466991" y="4148169"/>
            <a:ext cx="4958247" cy="354605"/>
          </a:xfrm>
          <a:prstGeom prst="rect">
            <a:avLst/>
          </a:prstGeom>
          <a:solidFill>
            <a:schemeClr val="tx2"/>
          </a:solidFill>
          <a:ln>
            <a:solidFill>
              <a:srgbClr val="0015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RPA (robotic process automation)</a:t>
            </a:r>
          </a:p>
        </p:txBody>
      </p:sp>
      <p:grpSp>
        <p:nvGrpSpPr>
          <p:cNvPr id="91" name="Group 90">
            <a:extLst>
              <a:ext uri="{FF2B5EF4-FFF2-40B4-BE49-F238E27FC236}">
                <a16:creationId xmlns:a16="http://schemas.microsoft.com/office/drawing/2014/main" id="{AD70D1D9-B329-7E2D-64C4-80715FB2F908}"/>
              </a:ext>
            </a:extLst>
          </p:cNvPr>
          <p:cNvGrpSpPr/>
          <p:nvPr>
            <p:custDataLst>
              <p:tags r:id="rId29"/>
            </p:custDataLst>
          </p:nvPr>
        </p:nvGrpSpPr>
        <p:grpSpPr>
          <a:xfrm>
            <a:off x="6570719" y="5139395"/>
            <a:ext cx="4835469" cy="973743"/>
            <a:chOff x="6486700" y="4550913"/>
            <a:chExt cx="5156186" cy="1038327"/>
          </a:xfrm>
        </p:grpSpPr>
        <p:pic>
          <p:nvPicPr>
            <p:cNvPr id="92" name="Picture 91">
              <a:extLst>
                <a:ext uri="{FF2B5EF4-FFF2-40B4-BE49-F238E27FC236}">
                  <a16:creationId xmlns:a16="http://schemas.microsoft.com/office/drawing/2014/main" id="{603363EB-B8D7-4769-C725-27FB69021507}"/>
                </a:ext>
              </a:extLst>
            </p:cNvPr>
            <p:cNvPicPr>
              <a:picLocks noChangeAspect="1"/>
            </p:cNvPicPr>
            <p:nvPr>
              <p:custDataLst>
                <p:tags r:id="rId30"/>
              </p:custDataLst>
            </p:nvPr>
          </p:nvPicPr>
          <p:blipFill>
            <a:blip r:embed="rId78"/>
            <a:stretch>
              <a:fillRect/>
            </a:stretch>
          </p:blipFill>
          <p:spPr>
            <a:xfrm>
              <a:off x="10416480" y="4583531"/>
              <a:ext cx="1226406" cy="1005709"/>
            </a:xfrm>
            <a:prstGeom prst="rect">
              <a:avLst/>
            </a:prstGeom>
          </p:spPr>
        </p:pic>
        <p:pic>
          <p:nvPicPr>
            <p:cNvPr id="93" name="Picture 92">
              <a:extLst>
                <a:ext uri="{FF2B5EF4-FFF2-40B4-BE49-F238E27FC236}">
                  <a16:creationId xmlns:a16="http://schemas.microsoft.com/office/drawing/2014/main" id="{2778C0D5-12E7-8EDF-8F9A-7D2EED85A35B}"/>
                </a:ext>
              </a:extLst>
            </p:cNvPr>
            <p:cNvPicPr>
              <a:picLocks noChangeAspect="1"/>
            </p:cNvPicPr>
            <p:nvPr>
              <p:custDataLst>
                <p:tags r:id="rId31"/>
              </p:custDataLst>
            </p:nvPr>
          </p:nvPicPr>
          <p:blipFill>
            <a:blip r:embed="rId79"/>
            <a:stretch>
              <a:fillRect/>
            </a:stretch>
          </p:blipFill>
          <p:spPr>
            <a:xfrm>
              <a:off x="6486700" y="4550913"/>
              <a:ext cx="1577489" cy="824238"/>
            </a:xfrm>
            <a:prstGeom prst="rect">
              <a:avLst/>
            </a:prstGeom>
          </p:spPr>
        </p:pic>
        <p:pic>
          <p:nvPicPr>
            <p:cNvPr id="94" name="Picture 2" descr="Blue Prism Secures £100 Million in New Funding">
              <a:extLst>
                <a:ext uri="{FF2B5EF4-FFF2-40B4-BE49-F238E27FC236}">
                  <a16:creationId xmlns:a16="http://schemas.microsoft.com/office/drawing/2014/main" id="{26A996F1-F8E3-290A-E2C2-D06C792BD765}"/>
                </a:ext>
              </a:extLst>
            </p:cNvPr>
            <p:cNvPicPr>
              <a:picLocks noChangeAspect="1" noChangeArrowheads="1"/>
            </p:cNvPicPr>
            <p:nvPr>
              <p:custDataLst>
                <p:tags r:id="rId32"/>
              </p:custDataLst>
            </p:nvPr>
          </p:nvPicPr>
          <p:blipFill>
            <a:blip r:embed="rId80">
              <a:extLst>
                <a:ext uri="{28A0092B-C50C-407E-A947-70E740481C1C}">
                  <a14:useLocalDpi xmlns:a14="http://schemas.microsoft.com/office/drawing/2010/main" val="0"/>
                </a:ext>
              </a:extLst>
            </a:blip>
            <a:srcRect/>
            <a:stretch>
              <a:fillRect/>
            </a:stretch>
          </p:blipFill>
          <p:spPr bwMode="auto">
            <a:xfrm>
              <a:off x="9227299" y="4622670"/>
              <a:ext cx="1336871" cy="701161"/>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UiPath - Wikipedia">
              <a:extLst>
                <a:ext uri="{FF2B5EF4-FFF2-40B4-BE49-F238E27FC236}">
                  <a16:creationId xmlns:a16="http://schemas.microsoft.com/office/drawing/2014/main" id="{9F62051F-5CB3-9F01-5B48-EDC43085647D}"/>
                </a:ext>
              </a:extLst>
            </p:cNvPr>
            <p:cNvPicPr>
              <a:picLocks noChangeAspect="1" noChangeArrowheads="1"/>
            </p:cNvPicPr>
            <p:nvPr>
              <p:custDataLst>
                <p:tags r:id="rId33"/>
              </p:custDataLst>
            </p:nvPr>
          </p:nvPicPr>
          <p:blipFill>
            <a:blip r:embed="rId81">
              <a:extLst>
                <a:ext uri="{28A0092B-C50C-407E-A947-70E740481C1C}">
                  <a14:useLocalDpi xmlns:a14="http://schemas.microsoft.com/office/drawing/2010/main" val="0"/>
                </a:ext>
              </a:extLst>
            </a:blip>
            <a:srcRect/>
            <a:stretch>
              <a:fillRect/>
            </a:stretch>
          </p:blipFill>
          <p:spPr bwMode="auto">
            <a:xfrm>
              <a:off x="7888747" y="4740435"/>
              <a:ext cx="1255065" cy="445193"/>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695776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vider image">
            <a:extLst>
              <a:ext uri="{FF2B5EF4-FFF2-40B4-BE49-F238E27FC236}">
                <a16:creationId xmlns:a16="http://schemas.microsoft.com/office/drawing/2014/main" id="{01C77EB0-D89D-632B-9C94-4885F95D06B3}"/>
              </a:ext>
            </a:extLst>
          </p:cNvPr>
          <p:cNvSpPr/>
          <p:nvPr>
            <p:custDataLst>
              <p:tags r:id="rId2"/>
            </p:custDataLst>
          </p:nvPr>
        </p:nvSpPr>
        <p:spPr>
          <a:xfrm>
            <a:off x="-1200" y="0"/>
            <a:ext cx="12193200" cy="6858000"/>
          </a:xfrm>
          <a:custGeom>
            <a:avLst/>
            <a:gdLst>
              <a:gd name="connsiteX0" fmla="*/ 1148287 w 12193200"/>
              <a:gd name="connsiteY0" fmla="*/ 2128273 h 6858000"/>
              <a:gd name="connsiteX1" fmla="*/ 1148287 w 12193200"/>
              <a:gd name="connsiteY1" fmla="*/ 2364952 h 6858000"/>
              <a:gd name="connsiteX2" fmla="*/ 1249720 w 12193200"/>
              <a:gd name="connsiteY2" fmla="*/ 2364952 h 6858000"/>
              <a:gd name="connsiteX3" fmla="*/ 1249720 w 12193200"/>
              <a:gd name="connsiteY3" fmla="*/ 2128273 h 6858000"/>
              <a:gd name="connsiteX4" fmla="*/ 2959359 w 12193200"/>
              <a:gd name="connsiteY4" fmla="*/ 1419521 h 6858000"/>
              <a:gd name="connsiteX5" fmla="*/ 2959359 w 12193200"/>
              <a:gd name="connsiteY5" fmla="*/ 1656317 h 6858000"/>
              <a:gd name="connsiteX6" fmla="*/ 3060792 w 12193200"/>
              <a:gd name="connsiteY6" fmla="*/ 1656317 h 6858000"/>
              <a:gd name="connsiteX7" fmla="*/ 3060792 w 12193200"/>
              <a:gd name="connsiteY7" fmla="*/ 1419521 h 6858000"/>
              <a:gd name="connsiteX8" fmla="*/ 1694416 w 12193200"/>
              <a:gd name="connsiteY8" fmla="*/ 1418235 h 6858000"/>
              <a:gd name="connsiteX9" fmla="*/ 1874821 w 12193200"/>
              <a:gd name="connsiteY9" fmla="*/ 1418235 h 6858000"/>
              <a:gd name="connsiteX10" fmla="*/ 1874821 w 12193200"/>
              <a:gd name="connsiteY10" fmla="*/ 1655031 h 6858000"/>
              <a:gd name="connsiteX11" fmla="*/ 1694416 w 12193200"/>
              <a:gd name="connsiteY11" fmla="*/ 1655031 h 6858000"/>
              <a:gd name="connsiteX12" fmla="*/ 3397151 w 12193200"/>
              <a:gd name="connsiteY12" fmla="*/ 1181438 h 6858000"/>
              <a:gd name="connsiteX13" fmla="*/ 3397151 w 12193200"/>
              <a:gd name="connsiteY13" fmla="*/ 1181672 h 6858000"/>
              <a:gd name="connsiteX14" fmla="*/ 3396917 w 12193200"/>
              <a:gd name="connsiteY14" fmla="*/ 1182023 h 6858000"/>
              <a:gd name="connsiteX15" fmla="*/ 3396917 w 12193200"/>
              <a:gd name="connsiteY15" fmla="*/ 1419521 h 6858000"/>
              <a:gd name="connsiteX16" fmla="*/ 3497532 w 12193200"/>
              <a:gd name="connsiteY16" fmla="*/ 1419521 h 6858000"/>
              <a:gd name="connsiteX17" fmla="*/ 3497532 w 12193200"/>
              <a:gd name="connsiteY17" fmla="*/ 1181438 h 6858000"/>
              <a:gd name="connsiteX18" fmla="*/ 3997448 w 12193200"/>
              <a:gd name="connsiteY18" fmla="*/ 1181320 h 6858000"/>
              <a:gd name="connsiteX19" fmla="*/ 3997448 w 12193200"/>
              <a:gd name="connsiteY19" fmla="*/ 1418117 h 6858000"/>
              <a:gd name="connsiteX20" fmla="*/ 4177853 w 12193200"/>
              <a:gd name="connsiteY20" fmla="*/ 1418117 h 6858000"/>
              <a:gd name="connsiteX21" fmla="*/ 4177853 w 12193200"/>
              <a:gd name="connsiteY21" fmla="*/ 1181320 h 6858000"/>
              <a:gd name="connsiteX22" fmla="*/ 5869826 w 12193200"/>
              <a:gd name="connsiteY22" fmla="*/ 470580 h 6858000"/>
              <a:gd name="connsiteX23" fmla="*/ 5869826 w 12193200"/>
              <a:gd name="connsiteY23" fmla="*/ 707377 h 6858000"/>
              <a:gd name="connsiteX24" fmla="*/ 5971259 w 12193200"/>
              <a:gd name="connsiteY24" fmla="*/ 707377 h 6858000"/>
              <a:gd name="connsiteX25" fmla="*/ 5971259 w 12193200"/>
              <a:gd name="connsiteY25" fmla="*/ 470580 h 6858000"/>
              <a:gd name="connsiteX26" fmla="*/ 4750308 w 12193200"/>
              <a:gd name="connsiteY26" fmla="*/ 234369 h 6858000"/>
              <a:gd name="connsiteX27" fmla="*/ 5201320 w 12193200"/>
              <a:gd name="connsiteY27" fmla="*/ 234369 h 6858000"/>
              <a:gd name="connsiteX28" fmla="*/ 5201320 w 12193200"/>
              <a:gd name="connsiteY28" fmla="*/ 471165 h 6858000"/>
              <a:gd name="connsiteX29" fmla="*/ 4750308 w 12193200"/>
              <a:gd name="connsiteY29" fmla="*/ 471165 h 6858000"/>
              <a:gd name="connsiteX30" fmla="*/ 4468468 w 12193200"/>
              <a:gd name="connsiteY30" fmla="*/ 234369 h 6858000"/>
              <a:gd name="connsiteX31" fmla="*/ 4648874 w 12193200"/>
              <a:gd name="connsiteY31" fmla="*/ 234369 h 6858000"/>
              <a:gd name="connsiteX32" fmla="*/ 4648874 w 12193200"/>
              <a:gd name="connsiteY32" fmla="*/ 471165 h 6858000"/>
              <a:gd name="connsiteX33" fmla="*/ 4468468 w 12193200"/>
              <a:gd name="connsiteY33" fmla="*/ 471165 h 6858000"/>
              <a:gd name="connsiteX34" fmla="*/ 6042859 w 12193200"/>
              <a:gd name="connsiteY34" fmla="*/ 0 h 6858000"/>
              <a:gd name="connsiteX35" fmla="*/ 7423510 w 12193200"/>
              <a:gd name="connsiteY35" fmla="*/ 0 h 6858000"/>
              <a:gd name="connsiteX36" fmla="*/ 7423510 w 12193200"/>
              <a:gd name="connsiteY36" fmla="*/ 234369 h 6858000"/>
              <a:gd name="connsiteX37" fmla="*/ 7524943 w 12193200"/>
              <a:gd name="connsiteY37" fmla="*/ 234369 h 6858000"/>
              <a:gd name="connsiteX38" fmla="*/ 7524943 w 12193200"/>
              <a:gd name="connsiteY38" fmla="*/ 0 h 6858000"/>
              <a:gd name="connsiteX39" fmla="*/ 12193200 w 12193200"/>
              <a:gd name="connsiteY39" fmla="*/ 0 h 6858000"/>
              <a:gd name="connsiteX40" fmla="*/ 12193200 w 12193200"/>
              <a:gd name="connsiteY40" fmla="*/ 6858000 h 6858000"/>
              <a:gd name="connsiteX41" fmla="*/ 0 w 12193200"/>
              <a:gd name="connsiteY41" fmla="*/ 6858000 h 6858000"/>
              <a:gd name="connsiteX42" fmla="*/ 0 w 12193200"/>
              <a:gd name="connsiteY42" fmla="*/ 2364601 h 6858000"/>
              <a:gd name="connsiteX43" fmla="*/ 133594 w 12193200"/>
              <a:gd name="connsiteY43" fmla="*/ 2364601 h 6858000"/>
              <a:gd name="connsiteX44" fmla="*/ 133594 w 12193200"/>
              <a:gd name="connsiteY44" fmla="*/ 2127805 h 6858000"/>
              <a:gd name="connsiteX45" fmla="*/ 231284 w 12193200"/>
              <a:gd name="connsiteY45" fmla="*/ 2127805 h 6858000"/>
              <a:gd name="connsiteX46" fmla="*/ 231284 w 12193200"/>
              <a:gd name="connsiteY46" fmla="*/ 2364601 h 6858000"/>
              <a:gd name="connsiteX47" fmla="*/ 415668 w 12193200"/>
              <a:gd name="connsiteY47" fmla="*/ 2364601 h 6858000"/>
              <a:gd name="connsiteX48" fmla="*/ 415668 w 12193200"/>
              <a:gd name="connsiteY48" fmla="*/ 2601046 h 6858000"/>
              <a:gd name="connsiteX49" fmla="*/ 517102 w 12193200"/>
              <a:gd name="connsiteY49" fmla="*/ 2601046 h 6858000"/>
              <a:gd name="connsiteX50" fmla="*/ 517102 w 12193200"/>
              <a:gd name="connsiteY50" fmla="*/ 2364601 h 6858000"/>
              <a:gd name="connsiteX51" fmla="*/ 697507 w 12193200"/>
              <a:gd name="connsiteY51" fmla="*/ 2364601 h 6858000"/>
              <a:gd name="connsiteX52" fmla="*/ 697507 w 12193200"/>
              <a:gd name="connsiteY52" fmla="*/ 2127921 h 6858000"/>
              <a:gd name="connsiteX53" fmla="*/ 517102 w 12193200"/>
              <a:gd name="connsiteY53" fmla="*/ 2127921 h 6858000"/>
              <a:gd name="connsiteX54" fmla="*/ 517102 w 12193200"/>
              <a:gd name="connsiteY54" fmla="*/ 1891125 h 6858000"/>
              <a:gd name="connsiteX55" fmla="*/ 1353611 w 12193200"/>
              <a:gd name="connsiteY55" fmla="*/ 1891125 h 6858000"/>
              <a:gd name="connsiteX56" fmla="*/ 1353611 w 12193200"/>
              <a:gd name="connsiteY56" fmla="*/ 1655031 h 6858000"/>
              <a:gd name="connsiteX57" fmla="*/ 1694416 w 12193200"/>
              <a:gd name="connsiteY57" fmla="*/ 1655031 h 6858000"/>
              <a:gd name="connsiteX58" fmla="*/ 1694416 w 12193200"/>
              <a:gd name="connsiteY58" fmla="*/ 1891360 h 6858000"/>
              <a:gd name="connsiteX59" fmla="*/ 1976255 w 12193200"/>
              <a:gd name="connsiteY59" fmla="*/ 1891360 h 6858000"/>
              <a:gd name="connsiteX60" fmla="*/ 1976255 w 12193200"/>
              <a:gd name="connsiteY60" fmla="*/ 1418235 h 6858000"/>
              <a:gd name="connsiteX61" fmla="*/ 2427268 w 12193200"/>
              <a:gd name="connsiteY61" fmla="*/ 1418235 h 6858000"/>
              <a:gd name="connsiteX62" fmla="*/ 2523204 w 12193200"/>
              <a:gd name="connsiteY62" fmla="*/ 1418235 h 6858000"/>
              <a:gd name="connsiteX63" fmla="*/ 2523204 w 12193200"/>
              <a:gd name="connsiteY63" fmla="*/ 1180970 h 6858000"/>
              <a:gd name="connsiteX64" fmla="*/ 2940171 w 12193200"/>
              <a:gd name="connsiteY64" fmla="*/ 1180970 h 6858000"/>
              <a:gd name="connsiteX65" fmla="*/ 2940171 w 12193200"/>
              <a:gd name="connsiteY65" fmla="*/ 944174 h 6858000"/>
              <a:gd name="connsiteX66" fmla="*/ 3126426 w 12193200"/>
              <a:gd name="connsiteY66" fmla="*/ 944174 h 6858000"/>
              <a:gd name="connsiteX67" fmla="*/ 3126426 w 12193200"/>
              <a:gd name="connsiteY67" fmla="*/ 706909 h 6858000"/>
              <a:gd name="connsiteX68" fmla="*/ 3227977 w 12193200"/>
              <a:gd name="connsiteY68" fmla="*/ 706909 h 6858000"/>
              <a:gd name="connsiteX69" fmla="*/ 3227977 w 12193200"/>
              <a:gd name="connsiteY69" fmla="*/ 944174 h 6858000"/>
              <a:gd name="connsiteX70" fmla="*/ 3677938 w 12193200"/>
              <a:gd name="connsiteY70" fmla="*/ 944174 h 6858000"/>
              <a:gd name="connsiteX71" fmla="*/ 3677938 w 12193200"/>
              <a:gd name="connsiteY71" fmla="*/ 1180970 h 6858000"/>
              <a:gd name="connsiteX72" fmla="*/ 3778553 w 12193200"/>
              <a:gd name="connsiteY72" fmla="*/ 1180970 h 6858000"/>
              <a:gd name="connsiteX73" fmla="*/ 3778553 w 12193200"/>
              <a:gd name="connsiteY73" fmla="*/ 944174 h 6858000"/>
              <a:gd name="connsiteX74" fmla="*/ 3987855 w 12193200"/>
              <a:gd name="connsiteY74" fmla="*/ 944174 h 6858000"/>
              <a:gd name="connsiteX75" fmla="*/ 3987855 w 12193200"/>
              <a:gd name="connsiteY75" fmla="*/ 706909 h 6858000"/>
              <a:gd name="connsiteX76" fmla="*/ 4569902 w 12193200"/>
              <a:gd name="connsiteY76" fmla="*/ 706909 h 6858000"/>
              <a:gd name="connsiteX77" fmla="*/ 4569902 w 12193200"/>
              <a:gd name="connsiteY77" fmla="*/ 944174 h 6858000"/>
              <a:gd name="connsiteX78" fmla="*/ 5039400 w 12193200"/>
              <a:gd name="connsiteY78" fmla="*/ 944174 h 6858000"/>
              <a:gd name="connsiteX79" fmla="*/ 5039400 w 12193200"/>
              <a:gd name="connsiteY79" fmla="*/ 707377 h 6858000"/>
              <a:gd name="connsiteX80" fmla="*/ 5496262 w 12193200"/>
              <a:gd name="connsiteY80" fmla="*/ 707377 h 6858000"/>
              <a:gd name="connsiteX81" fmla="*/ 5496262 w 12193200"/>
              <a:gd name="connsiteY81" fmla="*/ 470580 h 6858000"/>
              <a:gd name="connsiteX82" fmla="*/ 5302755 w 12193200"/>
              <a:gd name="connsiteY82" fmla="*/ 470580 h 6858000"/>
              <a:gd name="connsiteX83" fmla="*/ 5302755 w 12193200"/>
              <a:gd name="connsiteY83" fmla="*/ 233784 h 6858000"/>
              <a:gd name="connsiteX84" fmla="*/ 6042859 w 12193200"/>
              <a:gd name="connsiteY84" fmla="*/ 2337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3200" h="6858000">
                <a:moveTo>
                  <a:pt x="1148287" y="2128273"/>
                </a:moveTo>
                <a:lnTo>
                  <a:pt x="1148287" y="2364952"/>
                </a:lnTo>
                <a:lnTo>
                  <a:pt x="1249720" y="2364952"/>
                </a:lnTo>
                <a:lnTo>
                  <a:pt x="1249720" y="2128273"/>
                </a:lnTo>
                <a:close/>
                <a:moveTo>
                  <a:pt x="2959359" y="1419521"/>
                </a:moveTo>
                <a:lnTo>
                  <a:pt x="2959359" y="1656317"/>
                </a:lnTo>
                <a:lnTo>
                  <a:pt x="3060792" y="1656317"/>
                </a:lnTo>
                <a:lnTo>
                  <a:pt x="3060792" y="1419521"/>
                </a:lnTo>
                <a:close/>
                <a:moveTo>
                  <a:pt x="1694416" y="1418235"/>
                </a:moveTo>
                <a:lnTo>
                  <a:pt x="1874821" y="1418235"/>
                </a:lnTo>
                <a:lnTo>
                  <a:pt x="1874821" y="1655031"/>
                </a:lnTo>
                <a:lnTo>
                  <a:pt x="1694416" y="1655031"/>
                </a:lnTo>
                <a:close/>
                <a:moveTo>
                  <a:pt x="3397151" y="1181438"/>
                </a:moveTo>
                <a:lnTo>
                  <a:pt x="3397151" y="1181672"/>
                </a:lnTo>
                <a:cubicBezTo>
                  <a:pt x="3397151" y="1181672"/>
                  <a:pt x="3396917" y="1182023"/>
                  <a:pt x="3396917" y="1182023"/>
                </a:cubicBezTo>
                <a:lnTo>
                  <a:pt x="3396917" y="1419521"/>
                </a:lnTo>
                <a:lnTo>
                  <a:pt x="3497532" y="1419521"/>
                </a:lnTo>
                <a:lnTo>
                  <a:pt x="3497532" y="1181438"/>
                </a:lnTo>
                <a:close/>
                <a:moveTo>
                  <a:pt x="3997448" y="1181320"/>
                </a:moveTo>
                <a:lnTo>
                  <a:pt x="3997448" y="1418117"/>
                </a:lnTo>
                <a:lnTo>
                  <a:pt x="4177853" y="1418117"/>
                </a:lnTo>
                <a:lnTo>
                  <a:pt x="4177853" y="1181320"/>
                </a:lnTo>
                <a:close/>
                <a:moveTo>
                  <a:pt x="5869826" y="470580"/>
                </a:moveTo>
                <a:lnTo>
                  <a:pt x="5869826" y="707377"/>
                </a:lnTo>
                <a:lnTo>
                  <a:pt x="5971259" y="707377"/>
                </a:lnTo>
                <a:lnTo>
                  <a:pt x="5971259" y="470580"/>
                </a:lnTo>
                <a:close/>
                <a:moveTo>
                  <a:pt x="4750308" y="234369"/>
                </a:moveTo>
                <a:lnTo>
                  <a:pt x="5201320" y="234369"/>
                </a:lnTo>
                <a:lnTo>
                  <a:pt x="5201320" y="471165"/>
                </a:lnTo>
                <a:lnTo>
                  <a:pt x="4750308" y="471165"/>
                </a:lnTo>
                <a:close/>
                <a:moveTo>
                  <a:pt x="4468468" y="234369"/>
                </a:moveTo>
                <a:lnTo>
                  <a:pt x="4648874" y="234369"/>
                </a:lnTo>
                <a:lnTo>
                  <a:pt x="4648874" y="471165"/>
                </a:lnTo>
                <a:lnTo>
                  <a:pt x="4468468" y="471165"/>
                </a:lnTo>
                <a:close/>
                <a:moveTo>
                  <a:pt x="6042859" y="0"/>
                </a:moveTo>
                <a:lnTo>
                  <a:pt x="7423510" y="0"/>
                </a:lnTo>
                <a:lnTo>
                  <a:pt x="7423510" y="234369"/>
                </a:lnTo>
                <a:lnTo>
                  <a:pt x="7524943" y="234369"/>
                </a:lnTo>
                <a:lnTo>
                  <a:pt x="7524943" y="0"/>
                </a:lnTo>
                <a:lnTo>
                  <a:pt x="12193200" y="0"/>
                </a:lnTo>
                <a:lnTo>
                  <a:pt x="12193200" y="6858000"/>
                </a:lnTo>
                <a:lnTo>
                  <a:pt x="0" y="6858000"/>
                </a:lnTo>
                <a:lnTo>
                  <a:pt x="0" y="2364601"/>
                </a:lnTo>
                <a:lnTo>
                  <a:pt x="133594" y="2364601"/>
                </a:lnTo>
                <a:lnTo>
                  <a:pt x="133594" y="2127805"/>
                </a:lnTo>
                <a:lnTo>
                  <a:pt x="231284" y="2127805"/>
                </a:lnTo>
                <a:lnTo>
                  <a:pt x="231284" y="2364601"/>
                </a:lnTo>
                <a:lnTo>
                  <a:pt x="415668" y="2364601"/>
                </a:lnTo>
                <a:lnTo>
                  <a:pt x="415668" y="2601046"/>
                </a:lnTo>
                <a:lnTo>
                  <a:pt x="517102" y="2601046"/>
                </a:lnTo>
                <a:lnTo>
                  <a:pt x="517102" y="2364601"/>
                </a:lnTo>
                <a:lnTo>
                  <a:pt x="697507" y="2364601"/>
                </a:lnTo>
                <a:lnTo>
                  <a:pt x="697507" y="2127921"/>
                </a:lnTo>
                <a:lnTo>
                  <a:pt x="517102" y="2127921"/>
                </a:lnTo>
                <a:lnTo>
                  <a:pt x="517102" y="1891125"/>
                </a:lnTo>
                <a:lnTo>
                  <a:pt x="1353611" y="1891125"/>
                </a:lnTo>
                <a:lnTo>
                  <a:pt x="1353611" y="1655031"/>
                </a:lnTo>
                <a:lnTo>
                  <a:pt x="1694416" y="1655031"/>
                </a:lnTo>
                <a:lnTo>
                  <a:pt x="1694416" y="1891360"/>
                </a:lnTo>
                <a:lnTo>
                  <a:pt x="1976255" y="1891360"/>
                </a:lnTo>
                <a:lnTo>
                  <a:pt x="1976255" y="1418235"/>
                </a:lnTo>
                <a:cubicBezTo>
                  <a:pt x="1976255" y="1418235"/>
                  <a:pt x="2427268" y="1418235"/>
                  <a:pt x="2427268" y="1418235"/>
                </a:cubicBezTo>
                <a:lnTo>
                  <a:pt x="2523204" y="1418235"/>
                </a:lnTo>
                <a:lnTo>
                  <a:pt x="2523204" y="1180970"/>
                </a:lnTo>
                <a:lnTo>
                  <a:pt x="2940171" y="1180970"/>
                </a:lnTo>
                <a:lnTo>
                  <a:pt x="2940171" y="944174"/>
                </a:lnTo>
                <a:lnTo>
                  <a:pt x="3126426" y="944174"/>
                </a:lnTo>
                <a:lnTo>
                  <a:pt x="3126426" y="706909"/>
                </a:lnTo>
                <a:lnTo>
                  <a:pt x="3227977" y="706909"/>
                </a:lnTo>
                <a:lnTo>
                  <a:pt x="3227977" y="944174"/>
                </a:lnTo>
                <a:lnTo>
                  <a:pt x="3677938" y="944174"/>
                </a:lnTo>
                <a:lnTo>
                  <a:pt x="3677938" y="1180970"/>
                </a:lnTo>
                <a:lnTo>
                  <a:pt x="3778553" y="1180970"/>
                </a:lnTo>
                <a:lnTo>
                  <a:pt x="3778553" y="944174"/>
                </a:lnTo>
                <a:lnTo>
                  <a:pt x="3987855" y="944174"/>
                </a:lnTo>
                <a:lnTo>
                  <a:pt x="3987855" y="706909"/>
                </a:lnTo>
                <a:lnTo>
                  <a:pt x="4569902" y="706909"/>
                </a:lnTo>
                <a:lnTo>
                  <a:pt x="4569902" y="944174"/>
                </a:lnTo>
                <a:lnTo>
                  <a:pt x="5039400" y="944174"/>
                </a:lnTo>
                <a:lnTo>
                  <a:pt x="5039400" y="707377"/>
                </a:lnTo>
                <a:lnTo>
                  <a:pt x="5496262" y="707377"/>
                </a:lnTo>
                <a:lnTo>
                  <a:pt x="5496262" y="470580"/>
                </a:lnTo>
                <a:lnTo>
                  <a:pt x="5302755" y="470580"/>
                </a:lnTo>
                <a:lnTo>
                  <a:pt x="5302755" y="233784"/>
                </a:lnTo>
                <a:lnTo>
                  <a:pt x="6042859" y="233784"/>
                </a:lnTo>
                <a:close/>
              </a:path>
            </a:pathLst>
          </a:custGeom>
          <a:blipFill>
            <a:blip r:embed="rId6"/>
            <a:srcRect/>
            <a:stretch>
              <a:fillRect t="-272" b="-2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Section Title">
            <a:extLst>
              <a:ext uri="{FF2B5EF4-FFF2-40B4-BE49-F238E27FC236}">
                <a16:creationId xmlns:a16="http://schemas.microsoft.com/office/drawing/2014/main" id="{6816745C-6060-C6F6-902B-E35B02E19E2C}"/>
              </a:ext>
            </a:extLst>
          </p:cNvPr>
          <p:cNvSpPr>
            <a:spLocks noGrp="1"/>
          </p:cNvSpPr>
          <p:nvPr>
            <p:ph type="title"/>
            <p:custDataLst>
              <p:tags r:id="rId3"/>
            </p:custDataLst>
          </p:nvPr>
        </p:nvSpPr>
        <p:spPr>
          <a:xfrm>
            <a:off x="803275" y="2939465"/>
            <a:ext cx="8205120" cy="979069"/>
          </a:xfrm>
        </p:spPr>
        <p:txBody>
          <a:bodyPr>
            <a:spAutoFit/>
          </a:bodyPr>
          <a:lstStyle/>
          <a:p>
            <a:r>
              <a:rPr lang="en-GB" dirty="0"/>
              <a:t>Processes and systems (GfC8)</a:t>
            </a:r>
          </a:p>
        </p:txBody>
      </p:sp>
      <p:pic>
        <p:nvPicPr>
          <p:cNvPr id="21" name="Logo">
            <a:extLst>
              <a:ext uri="{FF2B5EF4-FFF2-40B4-BE49-F238E27FC236}">
                <a16:creationId xmlns:a16="http://schemas.microsoft.com/office/drawing/2014/main" id="{6186E653-C485-90B2-9B31-87CC53ACAD35}"/>
              </a:ext>
            </a:extLst>
          </p:cNvPr>
          <p:cNvPicPr>
            <a:picLocks noChangeAspect="1"/>
          </p:cNvPicPr>
          <p:nvPr>
            <p:custDataLst>
              <p:tags r:id="rId4"/>
            </p:custDataLst>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062394" y="558493"/>
            <a:ext cx="1483140" cy="774000"/>
          </a:xfrm>
          <a:prstGeom prst="rect">
            <a:avLst/>
          </a:prstGeom>
        </p:spPr>
      </p:pic>
    </p:spTree>
    <p:custDataLst>
      <p:tags r:id="rId1"/>
    </p:custDataLst>
    <p:extLst>
      <p:ext uri="{BB962C8B-B14F-4D97-AF65-F5344CB8AC3E}">
        <p14:creationId xmlns:p14="http://schemas.microsoft.com/office/powerpoint/2010/main" val="3434535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95E55-90C6-61B2-215D-79AE8A853100}"/>
              </a:ext>
            </a:extLst>
          </p:cNvPr>
          <p:cNvSpPr>
            <a:spLocks noGrp="1"/>
          </p:cNvSpPr>
          <p:nvPr>
            <p:ph type="title"/>
            <p:custDataLst>
              <p:tags r:id="rId2"/>
            </p:custDataLst>
          </p:nvPr>
        </p:nvSpPr>
        <p:spPr>
          <a:xfrm>
            <a:off x="785813" y="694800"/>
            <a:ext cx="7020000" cy="553998"/>
          </a:xfrm>
        </p:spPr>
        <p:txBody>
          <a:bodyPr/>
          <a:lstStyle/>
          <a:p>
            <a:r>
              <a:rPr lang="en-GB" dirty="0">
                <a:solidFill>
                  <a:srgbClr val="FFFFFF"/>
                </a:solidFill>
                <a:latin typeface="Arial" panose="020B0604020202020204"/>
              </a:rPr>
              <a:t>HMRC guidelines</a:t>
            </a:r>
            <a:r>
              <a:rPr kumimoji="0" lang="en-GB" sz="3600" b="0" i="0" u="none" strike="noStrike" kern="1200" cap="none" spc="0" normalizeH="0" baseline="0" noProof="0" dirty="0">
                <a:ln>
                  <a:noFill/>
                </a:ln>
                <a:solidFill>
                  <a:srgbClr val="FFFFFF"/>
                </a:solidFill>
                <a:effectLst/>
                <a:uLnTx/>
                <a:uFillTx/>
                <a:latin typeface="Arial" panose="020B0604020202020204"/>
                <a:ea typeface="+mj-ea"/>
                <a:cs typeface="+mj-cs"/>
              </a:rPr>
              <a:t> for compliance</a:t>
            </a:r>
            <a:endParaRPr lang="en-GB" dirty="0"/>
          </a:p>
        </p:txBody>
      </p:sp>
      <p:sp>
        <p:nvSpPr>
          <p:cNvPr id="3" name="Slide Number Placeholder 2">
            <a:extLst>
              <a:ext uri="{FF2B5EF4-FFF2-40B4-BE49-F238E27FC236}">
                <a16:creationId xmlns:a16="http://schemas.microsoft.com/office/drawing/2014/main" id="{F956D0B0-4BD2-E28C-0E34-B36C5E88442D}"/>
              </a:ext>
            </a:extLst>
          </p:cNvPr>
          <p:cNvSpPr>
            <a:spLocks noGrp="1"/>
          </p:cNvSpPr>
          <p:nvPr>
            <p:ph type="sldNum" sz="quarter" idx="12"/>
            <p:custDataLst>
              <p:tags r:id="rId3"/>
            </p:custDataLst>
          </p:nvPr>
        </p:nvSpPr>
        <p:spPr/>
        <p:txBody>
          <a:bodyPr/>
          <a:lstStyle/>
          <a:p>
            <a:fld id="{6686A102-957E-47D3-A22D-E8508A8052D6}" type="slidenum">
              <a:rPr lang="en-GB" smtClean="0"/>
              <a:pPr/>
              <a:t>18</a:t>
            </a:fld>
            <a:endParaRPr lang="en-GB" dirty="0"/>
          </a:p>
        </p:txBody>
      </p:sp>
      <p:sp>
        <p:nvSpPr>
          <p:cNvPr id="5" name="Content Placeholder 4">
            <a:extLst>
              <a:ext uri="{FF2B5EF4-FFF2-40B4-BE49-F238E27FC236}">
                <a16:creationId xmlns:a16="http://schemas.microsoft.com/office/drawing/2014/main" id="{11F19F7A-A2B3-6EEA-12B6-317681D06A37}"/>
              </a:ext>
            </a:extLst>
          </p:cNvPr>
          <p:cNvSpPr>
            <a:spLocks noGrp="1"/>
          </p:cNvSpPr>
          <p:nvPr>
            <p:ph sz="quarter" idx="14"/>
            <p:custDataLst>
              <p:tags r:id="rId4"/>
            </p:custDataLst>
          </p:nvPr>
        </p:nvSpPr>
        <p:spPr>
          <a:xfrm>
            <a:off x="12306300" y="1667425"/>
            <a:ext cx="360363" cy="360363"/>
          </a:xfrm>
        </p:spPr>
        <p:txBody>
          <a:bodyPr/>
          <a:lstStyle/>
          <a:p>
            <a:endParaRPr lang="en-GB"/>
          </a:p>
        </p:txBody>
      </p:sp>
      <p:sp>
        <p:nvSpPr>
          <p:cNvPr id="6" name="Content Placeholder 5">
            <a:extLst>
              <a:ext uri="{FF2B5EF4-FFF2-40B4-BE49-F238E27FC236}">
                <a16:creationId xmlns:a16="http://schemas.microsoft.com/office/drawing/2014/main" id="{E6F2719C-D37E-40E4-3090-AAB4276753D9}"/>
              </a:ext>
            </a:extLst>
          </p:cNvPr>
          <p:cNvSpPr>
            <a:spLocks noGrp="1"/>
          </p:cNvSpPr>
          <p:nvPr>
            <p:ph sz="quarter" idx="15"/>
            <p:custDataLst>
              <p:tags r:id="rId5"/>
            </p:custDataLst>
          </p:nvPr>
        </p:nvSpPr>
        <p:spPr>
          <a:xfrm>
            <a:off x="12306300" y="1667425"/>
            <a:ext cx="360363" cy="360363"/>
          </a:xfrm>
        </p:spPr>
        <p:txBody>
          <a:bodyPr/>
          <a:lstStyle/>
          <a:p>
            <a:endParaRPr lang="en-GB"/>
          </a:p>
        </p:txBody>
      </p:sp>
      <p:sp>
        <p:nvSpPr>
          <p:cNvPr id="7" name="Content Placeholder 6">
            <a:extLst>
              <a:ext uri="{FF2B5EF4-FFF2-40B4-BE49-F238E27FC236}">
                <a16:creationId xmlns:a16="http://schemas.microsoft.com/office/drawing/2014/main" id="{73A5ACC4-6395-E300-4B5B-DE4367956F2D}"/>
              </a:ext>
            </a:extLst>
          </p:cNvPr>
          <p:cNvSpPr>
            <a:spLocks noGrp="1"/>
          </p:cNvSpPr>
          <p:nvPr>
            <p:ph sz="quarter" idx="16"/>
            <p:custDataLst>
              <p:tags r:id="rId6"/>
            </p:custDataLst>
          </p:nvPr>
        </p:nvSpPr>
        <p:spPr>
          <a:xfrm>
            <a:off x="12306300" y="1667425"/>
            <a:ext cx="360363" cy="360363"/>
          </a:xfrm>
        </p:spPr>
        <p:txBody>
          <a:bodyPr/>
          <a:lstStyle/>
          <a:p>
            <a:endParaRPr lang="en-GB"/>
          </a:p>
        </p:txBody>
      </p:sp>
      <p:sp>
        <p:nvSpPr>
          <p:cNvPr id="8" name="Content Placeholder 7">
            <a:extLst>
              <a:ext uri="{FF2B5EF4-FFF2-40B4-BE49-F238E27FC236}">
                <a16:creationId xmlns:a16="http://schemas.microsoft.com/office/drawing/2014/main" id="{E3271CAD-0FB4-7A81-348D-4D5310D43B2B}"/>
              </a:ext>
            </a:extLst>
          </p:cNvPr>
          <p:cNvSpPr>
            <a:spLocks noGrp="1"/>
          </p:cNvSpPr>
          <p:nvPr>
            <p:ph sz="quarter" idx="17"/>
            <p:custDataLst>
              <p:tags r:id="rId7"/>
            </p:custDataLst>
          </p:nvPr>
        </p:nvSpPr>
        <p:spPr>
          <a:xfrm>
            <a:off x="12306300" y="1667425"/>
            <a:ext cx="360363" cy="360363"/>
          </a:xfrm>
        </p:spPr>
        <p:txBody>
          <a:bodyPr/>
          <a:lstStyle/>
          <a:p>
            <a:endParaRPr lang="en-GB"/>
          </a:p>
        </p:txBody>
      </p:sp>
      <p:sp>
        <p:nvSpPr>
          <p:cNvPr id="9" name="Content Placeholder 8">
            <a:extLst>
              <a:ext uri="{FF2B5EF4-FFF2-40B4-BE49-F238E27FC236}">
                <a16:creationId xmlns:a16="http://schemas.microsoft.com/office/drawing/2014/main" id="{605398F8-B4A2-8455-1DEB-FC59729565DD}"/>
              </a:ext>
            </a:extLst>
          </p:cNvPr>
          <p:cNvSpPr>
            <a:spLocks noGrp="1"/>
          </p:cNvSpPr>
          <p:nvPr>
            <p:ph sz="quarter" idx="18"/>
            <p:custDataLst>
              <p:tags r:id="rId8"/>
            </p:custDataLst>
          </p:nvPr>
        </p:nvSpPr>
        <p:spPr>
          <a:xfrm>
            <a:off x="12306300" y="1667425"/>
            <a:ext cx="360363" cy="360363"/>
          </a:xfrm>
        </p:spPr>
        <p:txBody>
          <a:bodyPr/>
          <a:lstStyle/>
          <a:p>
            <a:endParaRPr lang="en-GB"/>
          </a:p>
        </p:txBody>
      </p:sp>
      <p:sp>
        <p:nvSpPr>
          <p:cNvPr id="10" name="Content Placeholder 9">
            <a:extLst>
              <a:ext uri="{FF2B5EF4-FFF2-40B4-BE49-F238E27FC236}">
                <a16:creationId xmlns:a16="http://schemas.microsoft.com/office/drawing/2014/main" id="{C9B27DB8-C52F-DDB6-F984-55CEE8DA363F}"/>
              </a:ext>
            </a:extLst>
          </p:cNvPr>
          <p:cNvSpPr>
            <a:spLocks noGrp="1"/>
          </p:cNvSpPr>
          <p:nvPr>
            <p:ph sz="quarter" idx="19"/>
            <p:custDataLst>
              <p:tags r:id="rId9"/>
            </p:custDataLst>
          </p:nvPr>
        </p:nvSpPr>
        <p:spPr>
          <a:xfrm>
            <a:off x="12306300" y="1667425"/>
            <a:ext cx="360363" cy="360363"/>
          </a:xfrm>
        </p:spPr>
        <p:txBody>
          <a:bodyPr/>
          <a:lstStyle/>
          <a:p>
            <a:endParaRPr lang="en-GB"/>
          </a:p>
        </p:txBody>
      </p:sp>
      <p:sp>
        <p:nvSpPr>
          <p:cNvPr id="11" name="Content Placeholder 10">
            <a:extLst>
              <a:ext uri="{FF2B5EF4-FFF2-40B4-BE49-F238E27FC236}">
                <a16:creationId xmlns:a16="http://schemas.microsoft.com/office/drawing/2014/main" id="{DC33240A-913B-18B6-CC20-C7269339FBBE}"/>
              </a:ext>
            </a:extLst>
          </p:cNvPr>
          <p:cNvSpPr>
            <a:spLocks noGrp="1"/>
          </p:cNvSpPr>
          <p:nvPr>
            <p:ph sz="quarter" idx="20"/>
            <p:custDataLst>
              <p:tags r:id="rId10"/>
            </p:custDataLst>
          </p:nvPr>
        </p:nvSpPr>
        <p:spPr>
          <a:xfrm>
            <a:off x="12306300" y="1667425"/>
            <a:ext cx="360363" cy="360363"/>
          </a:xfrm>
        </p:spPr>
        <p:txBody>
          <a:bodyPr/>
          <a:lstStyle/>
          <a:p>
            <a:endParaRPr lang="en-GB"/>
          </a:p>
        </p:txBody>
      </p:sp>
      <p:sp>
        <p:nvSpPr>
          <p:cNvPr id="12" name="Content Placeholder 11">
            <a:extLst>
              <a:ext uri="{FF2B5EF4-FFF2-40B4-BE49-F238E27FC236}">
                <a16:creationId xmlns:a16="http://schemas.microsoft.com/office/drawing/2014/main" id="{7A067123-3491-5EC3-29B8-8E2F0BA3A242}"/>
              </a:ext>
            </a:extLst>
          </p:cNvPr>
          <p:cNvSpPr>
            <a:spLocks noGrp="1"/>
          </p:cNvSpPr>
          <p:nvPr>
            <p:ph sz="quarter" idx="21"/>
            <p:custDataLst>
              <p:tags r:id="rId11"/>
            </p:custDataLst>
          </p:nvPr>
        </p:nvSpPr>
        <p:spPr>
          <a:xfrm>
            <a:off x="12306300" y="1667425"/>
            <a:ext cx="360363" cy="360363"/>
          </a:xfrm>
        </p:spPr>
        <p:txBody>
          <a:bodyPr/>
          <a:lstStyle/>
          <a:p>
            <a:endParaRPr lang="en-GB"/>
          </a:p>
        </p:txBody>
      </p:sp>
      <p:sp>
        <p:nvSpPr>
          <p:cNvPr id="13" name="Content Placeholder 12">
            <a:extLst>
              <a:ext uri="{FF2B5EF4-FFF2-40B4-BE49-F238E27FC236}">
                <a16:creationId xmlns:a16="http://schemas.microsoft.com/office/drawing/2014/main" id="{9AF93D85-C0BA-A179-012A-4B34279CA9C7}"/>
              </a:ext>
            </a:extLst>
          </p:cNvPr>
          <p:cNvSpPr>
            <a:spLocks noGrp="1"/>
          </p:cNvSpPr>
          <p:nvPr>
            <p:ph sz="quarter" idx="22"/>
            <p:custDataLst>
              <p:tags r:id="rId12"/>
            </p:custDataLst>
          </p:nvPr>
        </p:nvSpPr>
        <p:spPr>
          <a:xfrm>
            <a:off x="12306300" y="1667425"/>
            <a:ext cx="360363" cy="360363"/>
          </a:xfrm>
        </p:spPr>
        <p:txBody>
          <a:bodyPr/>
          <a:lstStyle/>
          <a:p>
            <a:endParaRPr lang="en-GB"/>
          </a:p>
        </p:txBody>
      </p:sp>
      <p:sp>
        <p:nvSpPr>
          <p:cNvPr id="14" name="Content Placeholder 13">
            <a:extLst>
              <a:ext uri="{FF2B5EF4-FFF2-40B4-BE49-F238E27FC236}">
                <a16:creationId xmlns:a16="http://schemas.microsoft.com/office/drawing/2014/main" id="{5529F3A0-2FCA-E329-1F28-48ECB3088F09}"/>
              </a:ext>
            </a:extLst>
          </p:cNvPr>
          <p:cNvSpPr>
            <a:spLocks noGrp="1"/>
          </p:cNvSpPr>
          <p:nvPr>
            <p:ph sz="quarter" idx="23"/>
            <p:custDataLst>
              <p:tags r:id="rId13"/>
            </p:custDataLst>
          </p:nvPr>
        </p:nvSpPr>
        <p:spPr>
          <a:xfrm>
            <a:off x="12306300" y="1667425"/>
            <a:ext cx="360363" cy="360363"/>
          </a:xfrm>
        </p:spPr>
        <p:txBody>
          <a:bodyPr/>
          <a:lstStyle/>
          <a:p>
            <a:endParaRPr lang="en-GB"/>
          </a:p>
        </p:txBody>
      </p:sp>
      <p:sp>
        <p:nvSpPr>
          <p:cNvPr id="15" name="Content Placeholder 14">
            <a:extLst>
              <a:ext uri="{FF2B5EF4-FFF2-40B4-BE49-F238E27FC236}">
                <a16:creationId xmlns:a16="http://schemas.microsoft.com/office/drawing/2014/main" id="{210BD10C-27D1-344B-593A-436CCF20CB83}"/>
              </a:ext>
            </a:extLst>
          </p:cNvPr>
          <p:cNvSpPr>
            <a:spLocks noGrp="1"/>
          </p:cNvSpPr>
          <p:nvPr>
            <p:ph sz="quarter" idx="24"/>
            <p:custDataLst>
              <p:tags r:id="rId14"/>
            </p:custDataLst>
          </p:nvPr>
        </p:nvSpPr>
        <p:spPr>
          <a:xfrm>
            <a:off x="12306300" y="1667425"/>
            <a:ext cx="360363" cy="360363"/>
          </a:xfrm>
        </p:spPr>
        <p:txBody>
          <a:bodyPr/>
          <a:lstStyle/>
          <a:p>
            <a:endParaRPr lang="en-GB"/>
          </a:p>
        </p:txBody>
      </p:sp>
      <p:sp>
        <p:nvSpPr>
          <p:cNvPr id="16" name="Content Placeholder 15">
            <a:extLst>
              <a:ext uri="{FF2B5EF4-FFF2-40B4-BE49-F238E27FC236}">
                <a16:creationId xmlns:a16="http://schemas.microsoft.com/office/drawing/2014/main" id="{E2AA51EF-FBF8-3E04-B5E2-B234CB8AE0CB}"/>
              </a:ext>
            </a:extLst>
          </p:cNvPr>
          <p:cNvSpPr>
            <a:spLocks noGrp="1"/>
          </p:cNvSpPr>
          <p:nvPr>
            <p:ph sz="quarter" idx="25"/>
            <p:custDataLst>
              <p:tags r:id="rId15"/>
            </p:custDataLst>
          </p:nvPr>
        </p:nvSpPr>
        <p:spPr>
          <a:xfrm>
            <a:off x="12306300" y="1667425"/>
            <a:ext cx="360363" cy="360363"/>
          </a:xfrm>
        </p:spPr>
        <p:txBody>
          <a:bodyPr/>
          <a:lstStyle/>
          <a:p>
            <a:endParaRPr lang="en-GB"/>
          </a:p>
        </p:txBody>
      </p:sp>
      <p:sp>
        <p:nvSpPr>
          <p:cNvPr id="17" name="Content Placeholder 16">
            <a:extLst>
              <a:ext uri="{FF2B5EF4-FFF2-40B4-BE49-F238E27FC236}">
                <a16:creationId xmlns:a16="http://schemas.microsoft.com/office/drawing/2014/main" id="{052A2B23-90B6-C695-987D-54D95504B493}"/>
              </a:ext>
            </a:extLst>
          </p:cNvPr>
          <p:cNvSpPr>
            <a:spLocks noGrp="1"/>
          </p:cNvSpPr>
          <p:nvPr>
            <p:ph sz="quarter" idx="26"/>
            <p:custDataLst>
              <p:tags r:id="rId16"/>
            </p:custDataLst>
          </p:nvPr>
        </p:nvSpPr>
        <p:spPr>
          <a:xfrm>
            <a:off x="12306300" y="1667425"/>
            <a:ext cx="360363" cy="360363"/>
          </a:xfrm>
        </p:spPr>
        <p:txBody>
          <a:bodyPr/>
          <a:lstStyle/>
          <a:p>
            <a:endParaRPr lang="en-GB"/>
          </a:p>
        </p:txBody>
      </p:sp>
      <p:sp>
        <p:nvSpPr>
          <p:cNvPr id="18" name="Content Placeholder 17">
            <a:extLst>
              <a:ext uri="{FF2B5EF4-FFF2-40B4-BE49-F238E27FC236}">
                <a16:creationId xmlns:a16="http://schemas.microsoft.com/office/drawing/2014/main" id="{6E598A16-DFCA-0A60-4E2D-9954845CBB12}"/>
              </a:ext>
            </a:extLst>
          </p:cNvPr>
          <p:cNvSpPr>
            <a:spLocks noGrp="1"/>
          </p:cNvSpPr>
          <p:nvPr>
            <p:ph sz="quarter" idx="27"/>
            <p:custDataLst>
              <p:tags r:id="rId17"/>
            </p:custDataLst>
          </p:nvPr>
        </p:nvSpPr>
        <p:spPr>
          <a:xfrm>
            <a:off x="12306300" y="1667425"/>
            <a:ext cx="360363" cy="360363"/>
          </a:xfrm>
        </p:spPr>
        <p:txBody>
          <a:bodyPr/>
          <a:lstStyle/>
          <a:p>
            <a:endParaRPr lang="en-GB"/>
          </a:p>
        </p:txBody>
      </p:sp>
      <p:sp>
        <p:nvSpPr>
          <p:cNvPr id="19" name="Content Placeholder 18">
            <a:extLst>
              <a:ext uri="{FF2B5EF4-FFF2-40B4-BE49-F238E27FC236}">
                <a16:creationId xmlns:a16="http://schemas.microsoft.com/office/drawing/2014/main" id="{DBEC973F-99F8-33B0-B492-6B390A941CB1}"/>
              </a:ext>
            </a:extLst>
          </p:cNvPr>
          <p:cNvSpPr>
            <a:spLocks noGrp="1"/>
          </p:cNvSpPr>
          <p:nvPr>
            <p:ph sz="quarter" idx="28"/>
            <p:custDataLst>
              <p:tags r:id="rId18"/>
            </p:custDataLst>
          </p:nvPr>
        </p:nvSpPr>
        <p:spPr>
          <a:xfrm>
            <a:off x="12306300" y="1667425"/>
            <a:ext cx="360363" cy="360363"/>
          </a:xfrm>
        </p:spPr>
        <p:txBody>
          <a:bodyPr/>
          <a:lstStyle/>
          <a:p>
            <a:endParaRPr lang="en-GB"/>
          </a:p>
        </p:txBody>
      </p:sp>
      <p:sp>
        <p:nvSpPr>
          <p:cNvPr id="20" name="Content Placeholder 19">
            <a:extLst>
              <a:ext uri="{FF2B5EF4-FFF2-40B4-BE49-F238E27FC236}">
                <a16:creationId xmlns:a16="http://schemas.microsoft.com/office/drawing/2014/main" id="{A1762784-E0ED-3C00-C3F4-3ABD87F8D120}"/>
              </a:ext>
            </a:extLst>
          </p:cNvPr>
          <p:cNvSpPr>
            <a:spLocks noGrp="1"/>
          </p:cNvSpPr>
          <p:nvPr>
            <p:ph sz="quarter" idx="29"/>
            <p:custDataLst>
              <p:tags r:id="rId19"/>
            </p:custDataLst>
          </p:nvPr>
        </p:nvSpPr>
        <p:spPr>
          <a:xfrm>
            <a:off x="12306300" y="1667425"/>
            <a:ext cx="360363" cy="360363"/>
          </a:xfrm>
        </p:spPr>
        <p:txBody>
          <a:bodyPr/>
          <a:lstStyle/>
          <a:p>
            <a:endParaRPr lang="en-GB"/>
          </a:p>
        </p:txBody>
      </p:sp>
      <p:sp>
        <p:nvSpPr>
          <p:cNvPr id="21" name="Content Placeholder 20">
            <a:extLst>
              <a:ext uri="{FF2B5EF4-FFF2-40B4-BE49-F238E27FC236}">
                <a16:creationId xmlns:a16="http://schemas.microsoft.com/office/drawing/2014/main" id="{B3CE253A-5DD7-1D1B-EA7D-841982DE7B2C}"/>
              </a:ext>
            </a:extLst>
          </p:cNvPr>
          <p:cNvSpPr>
            <a:spLocks noGrp="1"/>
          </p:cNvSpPr>
          <p:nvPr>
            <p:ph sz="quarter" idx="30"/>
            <p:custDataLst>
              <p:tags r:id="rId20"/>
            </p:custDataLst>
          </p:nvPr>
        </p:nvSpPr>
        <p:spPr>
          <a:xfrm>
            <a:off x="12306300" y="1667425"/>
            <a:ext cx="360363" cy="360363"/>
          </a:xfrm>
        </p:spPr>
        <p:txBody>
          <a:bodyPr/>
          <a:lstStyle/>
          <a:p>
            <a:endParaRPr lang="en-GB"/>
          </a:p>
        </p:txBody>
      </p:sp>
      <p:sp>
        <p:nvSpPr>
          <p:cNvPr id="22" name="Content Placeholder 21">
            <a:extLst>
              <a:ext uri="{FF2B5EF4-FFF2-40B4-BE49-F238E27FC236}">
                <a16:creationId xmlns:a16="http://schemas.microsoft.com/office/drawing/2014/main" id="{659E2940-4C2A-6E21-A0F6-0FEB315A871A}"/>
              </a:ext>
            </a:extLst>
          </p:cNvPr>
          <p:cNvSpPr>
            <a:spLocks noGrp="1"/>
          </p:cNvSpPr>
          <p:nvPr>
            <p:ph sz="quarter" idx="31"/>
            <p:custDataLst>
              <p:tags r:id="rId21"/>
            </p:custDataLst>
          </p:nvPr>
        </p:nvSpPr>
        <p:spPr>
          <a:xfrm>
            <a:off x="12306300" y="1667425"/>
            <a:ext cx="360363" cy="360363"/>
          </a:xfrm>
        </p:spPr>
        <p:txBody>
          <a:bodyPr/>
          <a:lstStyle/>
          <a:p>
            <a:endParaRPr lang="en-GB"/>
          </a:p>
        </p:txBody>
      </p:sp>
      <p:sp>
        <p:nvSpPr>
          <p:cNvPr id="23" name="Content Placeholder 22">
            <a:extLst>
              <a:ext uri="{FF2B5EF4-FFF2-40B4-BE49-F238E27FC236}">
                <a16:creationId xmlns:a16="http://schemas.microsoft.com/office/drawing/2014/main" id="{860C0DA5-8E63-43A6-1880-36418E54EF28}"/>
              </a:ext>
            </a:extLst>
          </p:cNvPr>
          <p:cNvSpPr>
            <a:spLocks noGrp="1"/>
          </p:cNvSpPr>
          <p:nvPr>
            <p:ph sz="quarter" idx="32"/>
            <p:custDataLst>
              <p:tags r:id="rId22"/>
            </p:custDataLst>
          </p:nvPr>
        </p:nvSpPr>
        <p:spPr>
          <a:xfrm>
            <a:off x="12306300" y="1667425"/>
            <a:ext cx="360363" cy="360363"/>
          </a:xfrm>
        </p:spPr>
        <p:txBody>
          <a:bodyPr/>
          <a:lstStyle/>
          <a:p>
            <a:endParaRPr lang="en-GB"/>
          </a:p>
        </p:txBody>
      </p:sp>
      <p:sp>
        <p:nvSpPr>
          <p:cNvPr id="24" name="TextBox 23">
            <a:extLst>
              <a:ext uri="{FF2B5EF4-FFF2-40B4-BE49-F238E27FC236}">
                <a16:creationId xmlns:a16="http://schemas.microsoft.com/office/drawing/2014/main" id="{F9F5A798-A9EB-3EA9-9579-BF5389193F68}"/>
              </a:ext>
            </a:extLst>
          </p:cNvPr>
          <p:cNvSpPr txBox="1"/>
          <p:nvPr>
            <p:custDataLst>
              <p:tags r:id="rId23"/>
            </p:custDataLst>
          </p:nvPr>
        </p:nvSpPr>
        <p:spPr>
          <a:xfrm>
            <a:off x="874179" y="3153661"/>
            <a:ext cx="1959456" cy="646331"/>
          </a:xfrm>
          <a:prstGeom prst="rect">
            <a:avLst/>
          </a:prstGeom>
          <a:noFill/>
        </p:spPr>
        <p:txBody>
          <a:bodyPr wrap="square">
            <a:spAutoFit/>
          </a:bodyPr>
          <a:lstStyle/>
          <a:p>
            <a:r>
              <a:rPr lang="en-GB" dirty="0"/>
              <a:t>GfC8:</a:t>
            </a:r>
          </a:p>
          <a:p>
            <a:r>
              <a:rPr lang="en-GB" dirty="0"/>
              <a:t>VAT compliance</a:t>
            </a:r>
          </a:p>
        </p:txBody>
      </p:sp>
      <p:sp>
        <p:nvSpPr>
          <p:cNvPr id="26" name="Rectangle 25">
            <a:extLst>
              <a:ext uri="{FF2B5EF4-FFF2-40B4-BE49-F238E27FC236}">
                <a16:creationId xmlns:a16="http://schemas.microsoft.com/office/drawing/2014/main" id="{A4B91A74-BD96-1F50-5A30-B243536B0F01}"/>
              </a:ext>
            </a:extLst>
          </p:cNvPr>
          <p:cNvSpPr/>
          <p:nvPr>
            <p:custDataLst>
              <p:tags r:id="rId24"/>
            </p:custDataLst>
          </p:nvPr>
        </p:nvSpPr>
        <p:spPr>
          <a:xfrm>
            <a:off x="4009481" y="1667425"/>
            <a:ext cx="3509359" cy="7342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rgbClr val="009CDE"/>
                </a:solidFill>
              </a:rPr>
              <a:t>1</a:t>
            </a:r>
          </a:p>
        </p:txBody>
      </p:sp>
      <p:sp>
        <p:nvSpPr>
          <p:cNvPr id="27" name="Rectangle 26">
            <a:extLst>
              <a:ext uri="{FF2B5EF4-FFF2-40B4-BE49-F238E27FC236}">
                <a16:creationId xmlns:a16="http://schemas.microsoft.com/office/drawing/2014/main" id="{023D0910-842D-5387-42B5-4B5A95DC031C}"/>
              </a:ext>
            </a:extLst>
          </p:cNvPr>
          <p:cNvSpPr/>
          <p:nvPr>
            <p:custDataLst>
              <p:tags r:id="rId25"/>
            </p:custDataLst>
          </p:nvPr>
        </p:nvSpPr>
        <p:spPr>
          <a:xfrm>
            <a:off x="4368998" y="1799996"/>
            <a:ext cx="2982190" cy="457200"/>
          </a:xfrm>
          <a:prstGeom prst="rect">
            <a:avLst/>
          </a:prstGeom>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General approach</a:t>
            </a:r>
          </a:p>
        </p:txBody>
      </p:sp>
      <p:sp>
        <p:nvSpPr>
          <p:cNvPr id="28" name="Rectangle 27">
            <a:extLst>
              <a:ext uri="{FF2B5EF4-FFF2-40B4-BE49-F238E27FC236}">
                <a16:creationId xmlns:a16="http://schemas.microsoft.com/office/drawing/2014/main" id="{2399576D-3DA1-5404-0B92-6D57028FA924}"/>
              </a:ext>
            </a:extLst>
          </p:cNvPr>
          <p:cNvSpPr/>
          <p:nvPr>
            <p:custDataLst>
              <p:tags r:id="rId26"/>
            </p:custDataLst>
          </p:nvPr>
        </p:nvSpPr>
        <p:spPr>
          <a:xfrm>
            <a:off x="4003582" y="2652351"/>
            <a:ext cx="3509359" cy="7342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rgbClr val="009CDE"/>
                </a:solidFill>
              </a:rPr>
              <a:t>2</a:t>
            </a:r>
          </a:p>
        </p:txBody>
      </p:sp>
      <p:sp>
        <p:nvSpPr>
          <p:cNvPr id="29" name="Rectangle 28">
            <a:extLst>
              <a:ext uri="{FF2B5EF4-FFF2-40B4-BE49-F238E27FC236}">
                <a16:creationId xmlns:a16="http://schemas.microsoft.com/office/drawing/2014/main" id="{EF1B6D47-91EE-FB73-EE9F-4FADE5C13FE1}"/>
              </a:ext>
            </a:extLst>
          </p:cNvPr>
          <p:cNvSpPr/>
          <p:nvPr>
            <p:custDataLst>
              <p:tags r:id="rId27"/>
            </p:custDataLst>
          </p:nvPr>
        </p:nvSpPr>
        <p:spPr>
          <a:xfrm>
            <a:off x="4357045" y="2799750"/>
            <a:ext cx="2982190" cy="457200"/>
          </a:xfrm>
          <a:prstGeom prst="rect">
            <a:avLst/>
          </a:prstGeom>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Order to cash</a:t>
            </a:r>
          </a:p>
        </p:txBody>
      </p:sp>
      <p:sp>
        <p:nvSpPr>
          <p:cNvPr id="30" name="Rectangle 29">
            <a:extLst>
              <a:ext uri="{FF2B5EF4-FFF2-40B4-BE49-F238E27FC236}">
                <a16:creationId xmlns:a16="http://schemas.microsoft.com/office/drawing/2014/main" id="{3973DFBE-2728-88A3-7E8B-782AFB967224}"/>
              </a:ext>
            </a:extLst>
          </p:cNvPr>
          <p:cNvSpPr/>
          <p:nvPr>
            <p:custDataLst>
              <p:tags r:id="rId28"/>
            </p:custDataLst>
          </p:nvPr>
        </p:nvSpPr>
        <p:spPr>
          <a:xfrm>
            <a:off x="4003582" y="3637277"/>
            <a:ext cx="3509359" cy="7342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rgbClr val="009CDE"/>
                </a:solidFill>
              </a:rPr>
              <a:t>3</a:t>
            </a:r>
          </a:p>
        </p:txBody>
      </p:sp>
      <p:sp>
        <p:nvSpPr>
          <p:cNvPr id="31" name="Rectangle 30">
            <a:extLst>
              <a:ext uri="{FF2B5EF4-FFF2-40B4-BE49-F238E27FC236}">
                <a16:creationId xmlns:a16="http://schemas.microsoft.com/office/drawing/2014/main" id="{62DE5E50-95FE-DB7F-E6C0-91EE02961FE0}"/>
              </a:ext>
            </a:extLst>
          </p:cNvPr>
          <p:cNvSpPr/>
          <p:nvPr>
            <p:custDataLst>
              <p:tags r:id="rId29"/>
            </p:custDataLst>
          </p:nvPr>
        </p:nvSpPr>
        <p:spPr>
          <a:xfrm>
            <a:off x="4363099" y="3779896"/>
            <a:ext cx="2982190" cy="457200"/>
          </a:xfrm>
          <a:prstGeom prst="rect">
            <a:avLst/>
          </a:prstGeom>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Procure to pay</a:t>
            </a:r>
          </a:p>
        </p:txBody>
      </p:sp>
      <p:sp>
        <p:nvSpPr>
          <p:cNvPr id="32" name="Rectangle 31">
            <a:extLst>
              <a:ext uri="{FF2B5EF4-FFF2-40B4-BE49-F238E27FC236}">
                <a16:creationId xmlns:a16="http://schemas.microsoft.com/office/drawing/2014/main" id="{551394AD-9A11-0F20-DB31-2AF6B7F5D55B}"/>
              </a:ext>
            </a:extLst>
          </p:cNvPr>
          <p:cNvSpPr/>
          <p:nvPr>
            <p:custDataLst>
              <p:tags r:id="rId30"/>
            </p:custDataLst>
          </p:nvPr>
        </p:nvSpPr>
        <p:spPr>
          <a:xfrm>
            <a:off x="3985110" y="4622203"/>
            <a:ext cx="3509359" cy="7342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rgbClr val="009CDE"/>
                </a:solidFill>
              </a:rPr>
              <a:t>4</a:t>
            </a:r>
          </a:p>
        </p:txBody>
      </p:sp>
      <p:sp>
        <p:nvSpPr>
          <p:cNvPr id="33" name="Rectangle 32">
            <a:extLst>
              <a:ext uri="{FF2B5EF4-FFF2-40B4-BE49-F238E27FC236}">
                <a16:creationId xmlns:a16="http://schemas.microsoft.com/office/drawing/2014/main" id="{9DC1897C-1B85-B603-6F2C-241E72E90D2D}"/>
              </a:ext>
            </a:extLst>
          </p:cNvPr>
          <p:cNvSpPr/>
          <p:nvPr>
            <p:custDataLst>
              <p:tags r:id="rId31"/>
            </p:custDataLst>
          </p:nvPr>
        </p:nvSpPr>
        <p:spPr>
          <a:xfrm>
            <a:off x="4344627" y="4764822"/>
            <a:ext cx="2982190" cy="457200"/>
          </a:xfrm>
          <a:prstGeom prst="rect">
            <a:avLst/>
          </a:prstGeom>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Expenses</a:t>
            </a:r>
          </a:p>
        </p:txBody>
      </p:sp>
      <p:sp>
        <p:nvSpPr>
          <p:cNvPr id="34" name="Rectangle 33">
            <a:extLst>
              <a:ext uri="{FF2B5EF4-FFF2-40B4-BE49-F238E27FC236}">
                <a16:creationId xmlns:a16="http://schemas.microsoft.com/office/drawing/2014/main" id="{13DB58EA-81F6-D4F1-7583-30693D622D5B}"/>
              </a:ext>
            </a:extLst>
          </p:cNvPr>
          <p:cNvSpPr/>
          <p:nvPr>
            <p:custDataLst>
              <p:tags r:id="rId32"/>
            </p:custDataLst>
          </p:nvPr>
        </p:nvSpPr>
        <p:spPr>
          <a:xfrm>
            <a:off x="7896829" y="1667425"/>
            <a:ext cx="3509359" cy="7342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rgbClr val="009CDE"/>
                </a:solidFill>
              </a:rPr>
              <a:t>5</a:t>
            </a:r>
          </a:p>
        </p:txBody>
      </p:sp>
      <p:sp>
        <p:nvSpPr>
          <p:cNvPr id="35" name="Rectangle 34">
            <a:extLst>
              <a:ext uri="{FF2B5EF4-FFF2-40B4-BE49-F238E27FC236}">
                <a16:creationId xmlns:a16="http://schemas.microsoft.com/office/drawing/2014/main" id="{49677F94-C272-AA7D-E50D-E9B6F8016D85}"/>
              </a:ext>
            </a:extLst>
          </p:cNvPr>
          <p:cNvSpPr/>
          <p:nvPr>
            <p:custDataLst>
              <p:tags r:id="rId33"/>
            </p:custDataLst>
          </p:nvPr>
        </p:nvSpPr>
        <p:spPr>
          <a:xfrm>
            <a:off x="8256346" y="1810044"/>
            <a:ext cx="2982190" cy="457200"/>
          </a:xfrm>
          <a:prstGeom prst="rect">
            <a:avLst/>
          </a:prstGeom>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Record to report</a:t>
            </a:r>
          </a:p>
        </p:txBody>
      </p:sp>
      <p:sp>
        <p:nvSpPr>
          <p:cNvPr id="36" name="Rectangle 35">
            <a:extLst>
              <a:ext uri="{FF2B5EF4-FFF2-40B4-BE49-F238E27FC236}">
                <a16:creationId xmlns:a16="http://schemas.microsoft.com/office/drawing/2014/main" id="{1F899DC9-B328-A281-92C1-3C2C5CB008CB}"/>
              </a:ext>
            </a:extLst>
          </p:cNvPr>
          <p:cNvSpPr/>
          <p:nvPr>
            <p:custDataLst>
              <p:tags r:id="rId34"/>
            </p:custDataLst>
          </p:nvPr>
        </p:nvSpPr>
        <p:spPr>
          <a:xfrm>
            <a:off x="7890930" y="2652351"/>
            <a:ext cx="3509359" cy="7342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rgbClr val="009CDE"/>
                </a:solidFill>
              </a:rPr>
              <a:t>6</a:t>
            </a:r>
          </a:p>
        </p:txBody>
      </p:sp>
      <p:sp>
        <p:nvSpPr>
          <p:cNvPr id="37" name="Rectangle 36">
            <a:extLst>
              <a:ext uri="{FF2B5EF4-FFF2-40B4-BE49-F238E27FC236}">
                <a16:creationId xmlns:a16="http://schemas.microsoft.com/office/drawing/2014/main" id="{B3AF07A9-5C5A-5E68-0C99-2EBCCBAB8D59}"/>
              </a:ext>
            </a:extLst>
          </p:cNvPr>
          <p:cNvSpPr/>
          <p:nvPr>
            <p:custDataLst>
              <p:tags r:id="rId35"/>
            </p:custDataLst>
          </p:nvPr>
        </p:nvSpPr>
        <p:spPr>
          <a:xfrm>
            <a:off x="8250447" y="2794970"/>
            <a:ext cx="2982190" cy="457200"/>
          </a:xfrm>
          <a:prstGeom prst="rect">
            <a:avLst/>
          </a:prstGeom>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VAT reporting</a:t>
            </a:r>
          </a:p>
        </p:txBody>
      </p:sp>
      <p:sp>
        <p:nvSpPr>
          <p:cNvPr id="38" name="Rectangle 37">
            <a:extLst>
              <a:ext uri="{FF2B5EF4-FFF2-40B4-BE49-F238E27FC236}">
                <a16:creationId xmlns:a16="http://schemas.microsoft.com/office/drawing/2014/main" id="{2D3473C7-F4FA-BA66-2C81-39721612F308}"/>
              </a:ext>
            </a:extLst>
          </p:cNvPr>
          <p:cNvSpPr/>
          <p:nvPr>
            <p:custDataLst>
              <p:tags r:id="rId36"/>
            </p:custDataLst>
          </p:nvPr>
        </p:nvSpPr>
        <p:spPr>
          <a:xfrm>
            <a:off x="7890930" y="3637277"/>
            <a:ext cx="3509359" cy="7342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rgbClr val="009CDE"/>
                </a:solidFill>
              </a:rPr>
              <a:t>7</a:t>
            </a:r>
          </a:p>
        </p:txBody>
      </p:sp>
      <p:sp>
        <p:nvSpPr>
          <p:cNvPr id="39" name="Rectangle 38">
            <a:extLst>
              <a:ext uri="{FF2B5EF4-FFF2-40B4-BE49-F238E27FC236}">
                <a16:creationId xmlns:a16="http://schemas.microsoft.com/office/drawing/2014/main" id="{C8EDFF0F-9E7A-6772-B334-9D51D767B744}"/>
              </a:ext>
            </a:extLst>
          </p:cNvPr>
          <p:cNvSpPr/>
          <p:nvPr>
            <p:custDataLst>
              <p:tags r:id="rId37"/>
            </p:custDataLst>
          </p:nvPr>
        </p:nvSpPr>
        <p:spPr>
          <a:xfrm>
            <a:off x="8250447" y="3769848"/>
            <a:ext cx="2982190" cy="457200"/>
          </a:xfrm>
          <a:prstGeom prst="rect">
            <a:avLst/>
          </a:prstGeom>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Adjustments</a:t>
            </a:r>
          </a:p>
        </p:txBody>
      </p:sp>
      <p:sp>
        <p:nvSpPr>
          <p:cNvPr id="40" name="Rectangle 39">
            <a:extLst>
              <a:ext uri="{FF2B5EF4-FFF2-40B4-BE49-F238E27FC236}">
                <a16:creationId xmlns:a16="http://schemas.microsoft.com/office/drawing/2014/main" id="{B58A30F7-1E87-4901-4E19-D18628F00332}"/>
              </a:ext>
            </a:extLst>
          </p:cNvPr>
          <p:cNvSpPr/>
          <p:nvPr>
            <p:custDataLst>
              <p:tags r:id="rId38"/>
            </p:custDataLst>
          </p:nvPr>
        </p:nvSpPr>
        <p:spPr>
          <a:xfrm>
            <a:off x="7872458" y="4622203"/>
            <a:ext cx="3509359" cy="7342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rgbClr val="009CDE"/>
                </a:solidFill>
              </a:rPr>
              <a:t>8</a:t>
            </a:r>
          </a:p>
        </p:txBody>
      </p:sp>
      <p:sp>
        <p:nvSpPr>
          <p:cNvPr id="41" name="Rectangle 40">
            <a:extLst>
              <a:ext uri="{FF2B5EF4-FFF2-40B4-BE49-F238E27FC236}">
                <a16:creationId xmlns:a16="http://schemas.microsoft.com/office/drawing/2014/main" id="{75E708BD-3941-6ACB-9784-43E36D570BD0}"/>
              </a:ext>
            </a:extLst>
          </p:cNvPr>
          <p:cNvSpPr/>
          <p:nvPr>
            <p:custDataLst>
              <p:tags r:id="rId39"/>
            </p:custDataLst>
          </p:nvPr>
        </p:nvSpPr>
        <p:spPr>
          <a:xfrm>
            <a:off x="8231975" y="4764822"/>
            <a:ext cx="2982190" cy="457200"/>
          </a:xfrm>
          <a:prstGeom prst="rect">
            <a:avLst/>
          </a:prstGeom>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Outsourcing</a:t>
            </a:r>
          </a:p>
        </p:txBody>
      </p:sp>
      <p:sp>
        <p:nvSpPr>
          <p:cNvPr id="42" name="Left Brace 41">
            <a:extLst>
              <a:ext uri="{FF2B5EF4-FFF2-40B4-BE49-F238E27FC236}">
                <a16:creationId xmlns:a16="http://schemas.microsoft.com/office/drawing/2014/main" id="{78C8CE3F-2EA5-D878-9500-D3F65C9B8BE6}"/>
              </a:ext>
            </a:extLst>
          </p:cNvPr>
          <p:cNvSpPr/>
          <p:nvPr>
            <p:custDataLst>
              <p:tags r:id="rId40"/>
            </p:custDataLst>
          </p:nvPr>
        </p:nvSpPr>
        <p:spPr>
          <a:xfrm>
            <a:off x="3339724" y="1752226"/>
            <a:ext cx="465627" cy="3558852"/>
          </a:xfrm>
          <a:prstGeom prst="leftBrace">
            <a:avLst>
              <a:gd name="adj1" fmla="val 148361"/>
              <a:gd name="adj2"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nvGrpSpPr>
          <p:cNvPr id="43" name="Group 42">
            <a:extLst>
              <a:ext uri="{FF2B5EF4-FFF2-40B4-BE49-F238E27FC236}">
                <a16:creationId xmlns:a16="http://schemas.microsoft.com/office/drawing/2014/main" id="{8F0075A5-39A7-D42D-4253-D7BBC8B29C9B}"/>
              </a:ext>
            </a:extLst>
          </p:cNvPr>
          <p:cNvGrpSpPr/>
          <p:nvPr>
            <p:custDataLst>
              <p:tags r:id="rId41"/>
            </p:custDataLst>
          </p:nvPr>
        </p:nvGrpSpPr>
        <p:grpSpPr>
          <a:xfrm>
            <a:off x="379918" y="5636058"/>
            <a:ext cx="6548079" cy="734215"/>
            <a:chOff x="3773579" y="5955559"/>
            <a:chExt cx="7360089" cy="822821"/>
          </a:xfrm>
        </p:grpSpPr>
        <p:sp>
          <p:nvSpPr>
            <p:cNvPr id="44" name="Freeform: Shape 43">
              <a:extLst>
                <a:ext uri="{FF2B5EF4-FFF2-40B4-BE49-F238E27FC236}">
                  <a16:creationId xmlns:a16="http://schemas.microsoft.com/office/drawing/2014/main" id="{D78B3FDF-FA72-88DC-1F51-FBDFB390EB01}"/>
                </a:ext>
              </a:extLst>
            </p:cNvPr>
            <p:cNvSpPr/>
            <p:nvPr>
              <p:custDataLst>
                <p:tags r:id="rId42"/>
              </p:custDataLst>
            </p:nvPr>
          </p:nvSpPr>
          <p:spPr>
            <a:xfrm>
              <a:off x="3959810" y="6052023"/>
              <a:ext cx="7173858" cy="524824"/>
            </a:xfrm>
            <a:custGeom>
              <a:avLst/>
              <a:gdLst>
                <a:gd name="connsiteX0" fmla="*/ 0 w 1843095"/>
                <a:gd name="connsiteY0" fmla="*/ 0 h 329393"/>
                <a:gd name="connsiteX1" fmla="*/ 1843096 w 1843095"/>
                <a:gd name="connsiteY1" fmla="*/ 0 h 329393"/>
                <a:gd name="connsiteX2" fmla="*/ 1843096 w 1843095"/>
                <a:gd name="connsiteY2" fmla="*/ 329394 h 329393"/>
                <a:gd name="connsiteX3" fmla="*/ 63575 w 1843095"/>
                <a:gd name="connsiteY3" fmla="*/ 329394 h 329393"/>
              </a:gdLst>
              <a:ahLst/>
              <a:cxnLst>
                <a:cxn ang="0">
                  <a:pos x="connsiteX0" y="connsiteY0"/>
                </a:cxn>
                <a:cxn ang="0">
                  <a:pos x="connsiteX1" y="connsiteY1"/>
                </a:cxn>
                <a:cxn ang="0">
                  <a:pos x="connsiteX2" y="connsiteY2"/>
                </a:cxn>
                <a:cxn ang="0">
                  <a:pos x="connsiteX3" y="connsiteY3"/>
                </a:cxn>
              </a:cxnLst>
              <a:rect l="l" t="t" r="r" b="b"/>
              <a:pathLst>
                <a:path w="1843095" h="329393">
                  <a:moveTo>
                    <a:pt x="0" y="0"/>
                  </a:moveTo>
                  <a:lnTo>
                    <a:pt x="1843096" y="0"/>
                  </a:lnTo>
                  <a:lnTo>
                    <a:pt x="1843096" y="329394"/>
                  </a:lnTo>
                  <a:lnTo>
                    <a:pt x="63575" y="329394"/>
                  </a:lnTo>
                </a:path>
              </a:pathLst>
            </a:custGeom>
            <a:solidFill>
              <a:schemeClr val="accent6"/>
            </a:solidFill>
            <a:ln w="19050" cap="flat">
              <a:solidFill>
                <a:schemeClr val="tx1"/>
              </a:solid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strike="noStrike" kern="1200" cap="none" spc="0" normalizeH="0" baseline="0" noProof="0" dirty="0">
                  <a:ln>
                    <a:noFill/>
                  </a:ln>
                  <a:effectLst/>
                  <a:uLnTx/>
                  <a:uFillTx/>
                  <a:latin typeface="Arial" panose="020B0604020202020204"/>
                  <a:hlinkClick r:id="rId47">
                    <a:extLst>
                      <a:ext uri="{A12FA001-AC4F-418D-AE19-62706E023703}">
                        <ahyp:hlinkClr xmlns:ahyp="http://schemas.microsoft.com/office/drawing/2018/hyperlinkcolor" val="tx"/>
                      </a:ext>
                    </a:extLst>
                  </a:hlinkClick>
                </a:rPr>
                <a:t>Read </a:t>
              </a:r>
              <a:r>
                <a:rPr lang="en-GB" sz="1600" dirty="0">
                  <a:latin typeface="Arial" panose="020B0604020202020204"/>
                  <a:hlinkClick r:id="rId47">
                    <a:extLst>
                      <a:ext uri="{A12FA001-AC4F-418D-AE19-62706E023703}">
                        <ahyp:hlinkClr xmlns:ahyp="http://schemas.microsoft.com/office/drawing/2018/hyperlinkcolor" val="tx"/>
                      </a:ext>
                    </a:extLst>
                  </a:hlinkClick>
                </a:rPr>
                <a:t>more on what HMRC's VAT compliance guidelines here</a:t>
              </a:r>
              <a:endParaRPr kumimoji="0" lang="en-GB" sz="1600" i="0" strike="noStrike" kern="1200" cap="none" spc="0" normalizeH="0" baseline="0" noProof="0" dirty="0">
                <a:ln>
                  <a:noFill/>
                </a:ln>
                <a:effectLst/>
                <a:uLnTx/>
                <a:uFillTx/>
                <a:latin typeface="Arial" panose="020B0604020202020204"/>
                <a:ea typeface="+mn-ea"/>
                <a:cs typeface="+mn-cs"/>
              </a:endParaRPr>
            </a:p>
          </p:txBody>
        </p:sp>
        <p:sp>
          <p:nvSpPr>
            <p:cNvPr id="45" name="Freeform: Shape 44">
              <a:extLst>
                <a:ext uri="{FF2B5EF4-FFF2-40B4-BE49-F238E27FC236}">
                  <a16:creationId xmlns:a16="http://schemas.microsoft.com/office/drawing/2014/main" id="{596A999A-1567-B56A-341C-B5460EDA89B0}"/>
                </a:ext>
              </a:extLst>
            </p:cNvPr>
            <p:cNvSpPr/>
            <p:nvPr>
              <p:custDataLst>
                <p:tags r:id="rId43"/>
              </p:custDataLst>
            </p:nvPr>
          </p:nvSpPr>
          <p:spPr>
            <a:xfrm>
              <a:off x="4055944" y="6375314"/>
              <a:ext cx="329962" cy="403066"/>
            </a:xfrm>
            <a:custGeom>
              <a:avLst/>
              <a:gdLst>
                <a:gd name="connsiteX0" fmla="*/ 0 w 329962"/>
                <a:gd name="connsiteY0" fmla="*/ 66988 h 403066"/>
                <a:gd name="connsiteX1" fmla="*/ 203951 w 329962"/>
                <a:gd name="connsiteY1" fmla="*/ 403066 h 403066"/>
                <a:gd name="connsiteX2" fmla="*/ 329962 w 329962"/>
                <a:gd name="connsiteY2" fmla="*/ 328967 h 403066"/>
                <a:gd name="connsiteX3" fmla="*/ 142652 w 329962"/>
                <a:gd name="connsiteY3" fmla="*/ 0 h 403066"/>
              </a:gdLst>
              <a:ahLst/>
              <a:cxnLst>
                <a:cxn ang="0">
                  <a:pos x="connsiteX0" y="connsiteY0"/>
                </a:cxn>
                <a:cxn ang="0">
                  <a:pos x="connsiteX1" y="connsiteY1"/>
                </a:cxn>
                <a:cxn ang="0">
                  <a:pos x="connsiteX2" y="connsiteY2"/>
                </a:cxn>
                <a:cxn ang="0">
                  <a:pos x="connsiteX3" y="connsiteY3"/>
                </a:cxn>
              </a:cxnLst>
              <a:rect l="l" t="t" r="r" b="b"/>
              <a:pathLst>
                <a:path w="329962" h="403066">
                  <a:moveTo>
                    <a:pt x="0" y="66988"/>
                  </a:moveTo>
                  <a:lnTo>
                    <a:pt x="203951" y="403066"/>
                  </a:lnTo>
                  <a:lnTo>
                    <a:pt x="329962" y="328967"/>
                  </a:lnTo>
                  <a:lnTo>
                    <a:pt x="142652" y="0"/>
                  </a:lnTo>
                </a:path>
              </a:pathLst>
            </a:custGeom>
            <a:solidFill>
              <a:schemeClr val="tx1"/>
            </a:solidFill>
            <a:ln w="14204" cap="flat">
              <a:solidFill>
                <a:srgbClr val="00153D"/>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3666A"/>
                </a:solidFill>
                <a:effectLst/>
                <a:uLnTx/>
                <a:uFillTx/>
                <a:latin typeface="Arial" panose="020B0604020202020204"/>
                <a:ea typeface="+mn-ea"/>
                <a:cs typeface="+mn-cs"/>
              </a:endParaRPr>
            </a:p>
          </p:txBody>
        </p:sp>
        <p:sp>
          <p:nvSpPr>
            <p:cNvPr id="46" name="Freeform: Shape 45">
              <a:extLst>
                <a:ext uri="{FF2B5EF4-FFF2-40B4-BE49-F238E27FC236}">
                  <a16:creationId xmlns:a16="http://schemas.microsoft.com/office/drawing/2014/main" id="{505DD4F1-1DB7-1786-99C4-E2DBF6FE450E}"/>
                </a:ext>
              </a:extLst>
            </p:cNvPr>
            <p:cNvSpPr/>
            <p:nvPr>
              <p:custDataLst>
                <p:tags r:id="rId44"/>
              </p:custDataLst>
            </p:nvPr>
          </p:nvSpPr>
          <p:spPr>
            <a:xfrm>
              <a:off x="3773579" y="5955559"/>
              <a:ext cx="489987" cy="489827"/>
            </a:xfrm>
            <a:custGeom>
              <a:avLst/>
              <a:gdLst>
                <a:gd name="connsiteX0" fmla="*/ 30627 w 489987"/>
                <a:gd name="connsiteY0" fmla="*/ 363434 h 489827"/>
                <a:gd name="connsiteX1" fmla="*/ 126486 w 489987"/>
                <a:gd name="connsiteY1" fmla="*/ 30627 h 489827"/>
                <a:gd name="connsiteX2" fmla="*/ 459293 w 489987"/>
                <a:gd name="connsiteY2" fmla="*/ 126486 h 489827"/>
                <a:gd name="connsiteX3" fmla="*/ 363576 w 489987"/>
                <a:gd name="connsiteY3" fmla="*/ 459293 h 489827"/>
                <a:gd name="connsiteX4" fmla="*/ 30627 w 489987"/>
                <a:gd name="connsiteY4" fmla="*/ 363434 h 489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987" h="489827">
                  <a:moveTo>
                    <a:pt x="30627" y="363434"/>
                  </a:moveTo>
                  <a:cubicBezTo>
                    <a:pt x="-34797" y="245102"/>
                    <a:pt x="8013" y="96050"/>
                    <a:pt x="126486" y="30627"/>
                  </a:cubicBezTo>
                  <a:cubicBezTo>
                    <a:pt x="244818" y="-34797"/>
                    <a:pt x="393870" y="8013"/>
                    <a:pt x="459293" y="126486"/>
                  </a:cubicBezTo>
                  <a:cubicBezTo>
                    <a:pt x="524859" y="244818"/>
                    <a:pt x="481907" y="393870"/>
                    <a:pt x="363576" y="459293"/>
                  </a:cubicBezTo>
                  <a:cubicBezTo>
                    <a:pt x="245102" y="524575"/>
                    <a:pt x="96192" y="481765"/>
                    <a:pt x="30627" y="363434"/>
                  </a:cubicBezTo>
                </a:path>
              </a:pathLst>
            </a:custGeom>
            <a:solidFill>
              <a:srgbClr val="FFFFFF"/>
            </a:solidFill>
            <a:ln w="14204" cap="flat">
              <a:solidFill>
                <a:srgbClr val="00153D"/>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3666A"/>
                </a:solidFill>
                <a:effectLst/>
                <a:uLnTx/>
                <a:uFillTx/>
                <a:latin typeface="Arial" panose="020B0604020202020204"/>
                <a:ea typeface="+mn-ea"/>
                <a:cs typeface="+mn-cs"/>
              </a:endParaRPr>
            </a:p>
          </p:txBody>
        </p:sp>
        <p:sp>
          <p:nvSpPr>
            <p:cNvPr id="47" name="Freeform: Shape 46">
              <a:extLst>
                <a:ext uri="{FF2B5EF4-FFF2-40B4-BE49-F238E27FC236}">
                  <a16:creationId xmlns:a16="http://schemas.microsoft.com/office/drawing/2014/main" id="{8742ECFD-8A13-69E4-B4D6-FC879C56745F}"/>
                </a:ext>
              </a:extLst>
            </p:cNvPr>
            <p:cNvSpPr/>
            <p:nvPr>
              <p:custDataLst>
                <p:tags r:id="rId45"/>
              </p:custDataLst>
            </p:nvPr>
          </p:nvSpPr>
          <p:spPr>
            <a:xfrm>
              <a:off x="3868155" y="6050198"/>
              <a:ext cx="300625" cy="300562"/>
            </a:xfrm>
            <a:custGeom>
              <a:avLst/>
              <a:gdLst>
                <a:gd name="connsiteX0" fmla="*/ 18825 w 300625"/>
                <a:gd name="connsiteY0" fmla="*/ 222998 h 300562"/>
                <a:gd name="connsiteX1" fmla="*/ 77564 w 300625"/>
                <a:gd name="connsiteY1" fmla="*/ 18762 h 300562"/>
                <a:gd name="connsiteX2" fmla="*/ 281800 w 300625"/>
                <a:gd name="connsiteY2" fmla="*/ 77501 h 300562"/>
                <a:gd name="connsiteX3" fmla="*/ 223061 w 300625"/>
                <a:gd name="connsiteY3" fmla="*/ 281737 h 300562"/>
                <a:gd name="connsiteX4" fmla="*/ 18825 w 300625"/>
                <a:gd name="connsiteY4" fmla="*/ 222998 h 300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25" h="300562">
                  <a:moveTo>
                    <a:pt x="18825" y="222998"/>
                  </a:moveTo>
                  <a:cubicBezTo>
                    <a:pt x="-21424" y="150321"/>
                    <a:pt x="5030" y="58870"/>
                    <a:pt x="77564" y="18762"/>
                  </a:cubicBezTo>
                  <a:cubicBezTo>
                    <a:pt x="150242" y="-21345"/>
                    <a:pt x="241692" y="4967"/>
                    <a:pt x="281800" y="77501"/>
                  </a:cubicBezTo>
                  <a:cubicBezTo>
                    <a:pt x="322050" y="150178"/>
                    <a:pt x="295596" y="241629"/>
                    <a:pt x="223061" y="281737"/>
                  </a:cubicBezTo>
                  <a:cubicBezTo>
                    <a:pt x="150526" y="321986"/>
                    <a:pt x="58933" y="295533"/>
                    <a:pt x="18825" y="222998"/>
                  </a:cubicBezTo>
                  <a:close/>
                </a:path>
              </a:pathLst>
            </a:custGeom>
            <a:solidFill>
              <a:schemeClr val="accent6"/>
            </a:solidFill>
            <a:ln w="14204" cap="flat">
              <a:solidFill>
                <a:srgbClr val="00153D"/>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3666A"/>
                </a:solidFill>
                <a:effectLst/>
                <a:uLnTx/>
                <a:uFillTx/>
                <a:latin typeface="Arial" panose="020B0604020202020204"/>
                <a:ea typeface="+mn-ea"/>
                <a:cs typeface="+mn-cs"/>
              </a:endParaRPr>
            </a:p>
          </p:txBody>
        </p:sp>
      </p:grpSp>
    </p:spTree>
    <p:custDataLst>
      <p:tags r:id="rId1"/>
    </p:custDataLst>
    <p:extLst>
      <p:ext uri="{BB962C8B-B14F-4D97-AF65-F5344CB8AC3E}">
        <p14:creationId xmlns:p14="http://schemas.microsoft.com/office/powerpoint/2010/main" val="3233645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55F1C-EF43-5EFB-8140-83DC16674606}"/>
              </a:ext>
            </a:extLst>
          </p:cNvPr>
          <p:cNvSpPr>
            <a:spLocks noGrp="1"/>
          </p:cNvSpPr>
          <p:nvPr>
            <p:ph type="title"/>
            <p:custDataLst>
              <p:tags r:id="rId2"/>
            </p:custDataLst>
          </p:nvPr>
        </p:nvSpPr>
        <p:spPr>
          <a:xfrm>
            <a:off x="785813" y="694800"/>
            <a:ext cx="7020000" cy="553998"/>
          </a:xfrm>
        </p:spPr>
        <p:txBody>
          <a:bodyPr/>
          <a:lstStyle/>
          <a:p>
            <a:r>
              <a:rPr lang="en-GB" dirty="0">
                <a:solidFill>
                  <a:schemeClr val="tx1"/>
                </a:solidFill>
              </a:rPr>
              <a:t>What does good look like?</a:t>
            </a:r>
            <a:endParaRPr lang="en-GB" dirty="0"/>
          </a:p>
        </p:txBody>
      </p:sp>
      <p:sp>
        <p:nvSpPr>
          <p:cNvPr id="3" name="Slide Number Placeholder 2">
            <a:extLst>
              <a:ext uri="{FF2B5EF4-FFF2-40B4-BE49-F238E27FC236}">
                <a16:creationId xmlns:a16="http://schemas.microsoft.com/office/drawing/2014/main" id="{37854F31-8939-55A2-7F41-1E3927B92CE6}"/>
              </a:ext>
            </a:extLst>
          </p:cNvPr>
          <p:cNvSpPr>
            <a:spLocks noGrp="1"/>
          </p:cNvSpPr>
          <p:nvPr>
            <p:ph type="sldNum" sz="quarter" idx="12"/>
            <p:custDataLst>
              <p:tags r:id="rId3"/>
            </p:custDataLst>
          </p:nvPr>
        </p:nvSpPr>
        <p:spPr/>
        <p:txBody>
          <a:bodyPr/>
          <a:lstStyle/>
          <a:p>
            <a:fld id="{6686A102-957E-47D3-A22D-E8508A8052D6}" type="slidenum">
              <a:rPr lang="en-GB" smtClean="0"/>
              <a:pPr/>
              <a:t>19</a:t>
            </a:fld>
            <a:endParaRPr lang="en-GB" dirty="0"/>
          </a:p>
        </p:txBody>
      </p:sp>
      <p:sp>
        <p:nvSpPr>
          <p:cNvPr id="5" name="Content Placeholder 4">
            <a:extLst>
              <a:ext uri="{FF2B5EF4-FFF2-40B4-BE49-F238E27FC236}">
                <a16:creationId xmlns:a16="http://schemas.microsoft.com/office/drawing/2014/main" id="{F1CF5BEF-CDF0-9057-5AA5-9B5D1D718FB6}"/>
              </a:ext>
            </a:extLst>
          </p:cNvPr>
          <p:cNvSpPr>
            <a:spLocks noGrp="1"/>
          </p:cNvSpPr>
          <p:nvPr>
            <p:ph sz="quarter" idx="14"/>
            <p:custDataLst>
              <p:tags r:id="rId4"/>
            </p:custDataLst>
          </p:nvPr>
        </p:nvSpPr>
        <p:spPr/>
        <p:txBody>
          <a:bodyPr/>
          <a:lstStyle/>
          <a:p>
            <a:endParaRPr lang="en-GB"/>
          </a:p>
        </p:txBody>
      </p:sp>
      <p:sp>
        <p:nvSpPr>
          <p:cNvPr id="6" name="Content Placeholder 5">
            <a:extLst>
              <a:ext uri="{FF2B5EF4-FFF2-40B4-BE49-F238E27FC236}">
                <a16:creationId xmlns:a16="http://schemas.microsoft.com/office/drawing/2014/main" id="{60628D85-EEDC-0C22-1509-4A476235ADBF}"/>
              </a:ext>
            </a:extLst>
          </p:cNvPr>
          <p:cNvSpPr>
            <a:spLocks noGrp="1"/>
          </p:cNvSpPr>
          <p:nvPr>
            <p:ph sz="quarter" idx="15"/>
            <p:custDataLst>
              <p:tags r:id="rId5"/>
            </p:custDataLst>
          </p:nvPr>
        </p:nvSpPr>
        <p:spPr/>
        <p:txBody>
          <a:bodyPr/>
          <a:lstStyle/>
          <a:p>
            <a:endParaRPr lang="en-GB"/>
          </a:p>
        </p:txBody>
      </p:sp>
      <p:sp>
        <p:nvSpPr>
          <p:cNvPr id="7" name="Content Placeholder 6">
            <a:extLst>
              <a:ext uri="{FF2B5EF4-FFF2-40B4-BE49-F238E27FC236}">
                <a16:creationId xmlns:a16="http://schemas.microsoft.com/office/drawing/2014/main" id="{5BCA6616-ED21-901D-333D-F70B7784BEEC}"/>
              </a:ext>
            </a:extLst>
          </p:cNvPr>
          <p:cNvSpPr>
            <a:spLocks noGrp="1"/>
          </p:cNvSpPr>
          <p:nvPr>
            <p:ph sz="quarter" idx="16"/>
            <p:custDataLst>
              <p:tags r:id="rId6"/>
            </p:custDataLst>
          </p:nvPr>
        </p:nvSpPr>
        <p:spPr/>
        <p:txBody>
          <a:bodyPr/>
          <a:lstStyle/>
          <a:p>
            <a:endParaRPr lang="en-GB"/>
          </a:p>
        </p:txBody>
      </p:sp>
      <p:sp>
        <p:nvSpPr>
          <p:cNvPr id="8" name="Content Placeholder 7">
            <a:extLst>
              <a:ext uri="{FF2B5EF4-FFF2-40B4-BE49-F238E27FC236}">
                <a16:creationId xmlns:a16="http://schemas.microsoft.com/office/drawing/2014/main" id="{486B9E68-392E-5F8D-DF6F-CD803D7B9EC8}"/>
              </a:ext>
            </a:extLst>
          </p:cNvPr>
          <p:cNvSpPr>
            <a:spLocks noGrp="1"/>
          </p:cNvSpPr>
          <p:nvPr>
            <p:ph sz="quarter" idx="17"/>
            <p:custDataLst>
              <p:tags r:id="rId7"/>
            </p:custDataLst>
          </p:nvPr>
        </p:nvSpPr>
        <p:spPr/>
        <p:txBody>
          <a:bodyPr/>
          <a:lstStyle/>
          <a:p>
            <a:endParaRPr lang="en-GB"/>
          </a:p>
        </p:txBody>
      </p:sp>
      <p:sp>
        <p:nvSpPr>
          <p:cNvPr id="9" name="Content Placeholder 8">
            <a:extLst>
              <a:ext uri="{FF2B5EF4-FFF2-40B4-BE49-F238E27FC236}">
                <a16:creationId xmlns:a16="http://schemas.microsoft.com/office/drawing/2014/main" id="{4413B5E1-B168-9247-86E5-8807862B8E6B}"/>
              </a:ext>
            </a:extLst>
          </p:cNvPr>
          <p:cNvSpPr>
            <a:spLocks noGrp="1"/>
          </p:cNvSpPr>
          <p:nvPr>
            <p:ph sz="quarter" idx="18"/>
            <p:custDataLst>
              <p:tags r:id="rId8"/>
            </p:custDataLst>
          </p:nvPr>
        </p:nvSpPr>
        <p:spPr/>
        <p:txBody>
          <a:bodyPr/>
          <a:lstStyle/>
          <a:p>
            <a:endParaRPr lang="en-GB"/>
          </a:p>
        </p:txBody>
      </p:sp>
      <p:sp>
        <p:nvSpPr>
          <p:cNvPr id="10" name="Content Placeholder 9">
            <a:extLst>
              <a:ext uri="{FF2B5EF4-FFF2-40B4-BE49-F238E27FC236}">
                <a16:creationId xmlns:a16="http://schemas.microsoft.com/office/drawing/2014/main" id="{3AD08CA9-8912-0ACF-2471-EEC53363B945}"/>
              </a:ext>
            </a:extLst>
          </p:cNvPr>
          <p:cNvSpPr>
            <a:spLocks noGrp="1"/>
          </p:cNvSpPr>
          <p:nvPr>
            <p:ph sz="quarter" idx="19"/>
            <p:custDataLst>
              <p:tags r:id="rId9"/>
            </p:custDataLst>
          </p:nvPr>
        </p:nvSpPr>
        <p:spPr/>
        <p:txBody>
          <a:bodyPr/>
          <a:lstStyle/>
          <a:p>
            <a:endParaRPr lang="en-GB"/>
          </a:p>
        </p:txBody>
      </p:sp>
      <p:sp>
        <p:nvSpPr>
          <p:cNvPr id="11" name="Content Placeholder 10">
            <a:extLst>
              <a:ext uri="{FF2B5EF4-FFF2-40B4-BE49-F238E27FC236}">
                <a16:creationId xmlns:a16="http://schemas.microsoft.com/office/drawing/2014/main" id="{2698DCD5-6118-9D47-D0AD-E28342AB5699}"/>
              </a:ext>
            </a:extLst>
          </p:cNvPr>
          <p:cNvSpPr>
            <a:spLocks noGrp="1"/>
          </p:cNvSpPr>
          <p:nvPr>
            <p:ph sz="quarter" idx="20"/>
            <p:custDataLst>
              <p:tags r:id="rId10"/>
            </p:custDataLst>
          </p:nvPr>
        </p:nvSpPr>
        <p:spPr/>
        <p:txBody>
          <a:bodyPr/>
          <a:lstStyle/>
          <a:p>
            <a:endParaRPr lang="en-GB"/>
          </a:p>
        </p:txBody>
      </p:sp>
      <p:sp>
        <p:nvSpPr>
          <p:cNvPr id="12" name="Content Placeholder 11">
            <a:extLst>
              <a:ext uri="{FF2B5EF4-FFF2-40B4-BE49-F238E27FC236}">
                <a16:creationId xmlns:a16="http://schemas.microsoft.com/office/drawing/2014/main" id="{3BCC5BEA-DA0B-D048-5CEC-A9C6683A389E}"/>
              </a:ext>
            </a:extLst>
          </p:cNvPr>
          <p:cNvSpPr>
            <a:spLocks noGrp="1"/>
          </p:cNvSpPr>
          <p:nvPr>
            <p:ph sz="quarter" idx="21"/>
            <p:custDataLst>
              <p:tags r:id="rId11"/>
            </p:custDataLst>
          </p:nvPr>
        </p:nvSpPr>
        <p:spPr/>
        <p:txBody>
          <a:bodyPr/>
          <a:lstStyle/>
          <a:p>
            <a:endParaRPr lang="en-GB"/>
          </a:p>
        </p:txBody>
      </p:sp>
      <p:sp>
        <p:nvSpPr>
          <p:cNvPr id="13" name="Content Placeholder 12">
            <a:extLst>
              <a:ext uri="{FF2B5EF4-FFF2-40B4-BE49-F238E27FC236}">
                <a16:creationId xmlns:a16="http://schemas.microsoft.com/office/drawing/2014/main" id="{8B4A1984-725F-9177-19AA-34565EAD5D3F}"/>
              </a:ext>
            </a:extLst>
          </p:cNvPr>
          <p:cNvSpPr>
            <a:spLocks noGrp="1"/>
          </p:cNvSpPr>
          <p:nvPr>
            <p:ph sz="quarter" idx="22"/>
            <p:custDataLst>
              <p:tags r:id="rId12"/>
            </p:custDataLst>
          </p:nvPr>
        </p:nvSpPr>
        <p:spPr/>
        <p:txBody>
          <a:bodyPr/>
          <a:lstStyle/>
          <a:p>
            <a:endParaRPr lang="en-GB"/>
          </a:p>
        </p:txBody>
      </p:sp>
      <p:sp>
        <p:nvSpPr>
          <p:cNvPr id="14" name="Content Placeholder 13">
            <a:extLst>
              <a:ext uri="{FF2B5EF4-FFF2-40B4-BE49-F238E27FC236}">
                <a16:creationId xmlns:a16="http://schemas.microsoft.com/office/drawing/2014/main" id="{8A245B2B-C589-9AC9-B2D3-3AFE0447026D}"/>
              </a:ext>
            </a:extLst>
          </p:cNvPr>
          <p:cNvSpPr>
            <a:spLocks noGrp="1"/>
          </p:cNvSpPr>
          <p:nvPr>
            <p:ph sz="quarter" idx="23"/>
            <p:custDataLst>
              <p:tags r:id="rId13"/>
            </p:custDataLst>
          </p:nvPr>
        </p:nvSpPr>
        <p:spPr/>
        <p:txBody>
          <a:bodyPr/>
          <a:lstStyle/>
          <a:p>
            <a:endParaRPr lang="en-GB"/>
          </a:p>
        </p:txBody>
      </p:sp>
      <p:sp>
        <p:nvSpPr>
          <p:cNvPr id="15" name="Content Placeholder 14">
            <a:extLst>
              <a:ext uri="{FF2B5EF4-FFF2-40B4-BE49-F238E27FC236}">
                <a16:creationId xmlns:a16="http://schemas.microsoft.com/office/drawing/2014/main" id="{A0FCDFE4-45A6-B8CD-FF97-A34BF9378B22}"/>
              </a:ext>
            </a:extLst>
          </p:cNvPr>
          <p:cNvSpPr>
            <a:spLocks noGrp="1"/>
          </p:cNvSpPr>
          <p:nvPr>
            <p:ph sz="quarter" idx="24"/>
            <p:custDataLst>
              <p:tags r:id="rId14"/>
            </p:custDataLst>
          </p:nvPr>
        </p:nvSpPr>
        <p:spPr/>
        <p:txBody>
          <a:bodyPr/>
          <a:lstStyle/>
          <a:p>
            <a:endParaRPr lang="en-GB"/>
          </a:p>
        </p:txBody>
      </p:sp>
      <p:sp>
        <p:nvSpPr>
          <p:cNvPr id="16" name="Content Placeholder 15">
            <a:extLst>
              <a:ext uri="{FF2B5EF4-FFF2-40B4-BE49-F238E27FC236}">
                <a16:creationId xmlns:a16="http://schemas.microsoft.com/office/drawing/2014/main" id="{2C5EA335-C03E-E69D-CD49-2A604D2A5C93}"/>
              </a:ext>
            </a:extLst>
          </p:cNvPr>
          <p:cNvSpPr>
            <a:spLocks noGrp="1"/>
          </p:cNvSpPr>
          <p:nvPr>
            <p:ph sz="quarter" idx="25"/>
            <p:custDataLst>
              <p:tags r:id="rId15"/>
            </p:custDataLst>
          </p:nvPr>
        </p:nvSpPr>
        <p:spPr/>
        <p:txBody>
          <a:bodyPr/>
          <a:lstStyle/>
          <a:p>
            <a:endParaRPr lang="en-GB"/>
          </a:p>
        </p:txBody>
      </p:sp>
      <p:sp>
        <p:nvSpPr>
          <p:cNvPr id="17" name="Content Placeholder 16">
            <a:extLst>
              <a:ext uri="{FF2B5EF4-FFF2-40B4-BE49-F238E27FC236}">
                <a16:creationId xmlns:a16="http://schemas.microsoft.com/office/drawing/2014/main" id="{DA04C5D2-20BE-701A-66DD-02A948775D66}"/>
              </a:ext>
            </a:extLst>
          </p:cNvPr>
          <p:cNvSpPr>
            <a:spLocks noGrp="1"/>
          </p:cNvSpPr>
          <p:nvPr>
            <p:ph sz="quarter" idx="26"/>
            <p:custDataLst>
              <p:tags r:id="rId16"/>
            </p:custDataLst>
          </p:nvPr>
        </p:nvSpPr>
        <p:spPr/>
        <p:txBody>
          <a:bodyPr/>
          <a:lstStyle/>
          <a:p>
            <a:endParaRPr lang="en-GB"/>
          </a:p>
        </p:txBody>
      </p:sp>
      <p:sp>
        <p:nvSpPr>
          <p:cNvPr id="18" name="Content Placeholder 17">
            <a:extLst>
              <a:ext uri="{FF2B5EF4-FFF2-40B4-BE49-F238E27FC236}">
                <a16:creationId xmlns:a16="http://schemas.microsoft.com/office/drawing/2014/main" id="{21A73199-7443-CD14-824F-60D05B0EE63B}"/>
              </a:ext>
            </a:extLst>
          </p:cNvPr>
          <p:cNvSpPr>
            <a:spLocks noGrp="1"/>
          </p:cNvSpPr>
          <p:nvPr>
            <p:ph sz="quarter" idx="27"/>
            <p:custDataLst>
              <p:tags r:id="rId17"/>
            </p:custDataLst>
          </p:nvPr>
        </p:nvSpPr>
        <p:spPr/>
        <p:txBody>
          <a:bodyPr/>
          <a:lstStyle/>
          <a:p>
            <a:endParaRPr lang="en-GB"/>
          </a:p>
        </p:txBody>
      </p:sp>
      <p:sp>
        <p:nvSpPr>
          <p:cNvPr id="19" name="Content Placeholder 18">
            <a:extLst>
              <a:ext uri="{FF2B5EF4-FFF2-40B4-BE49-F238E27FC236}">
                <a16:creationId xmlns:a16="http://schemas.microsoft.com/office/drawing/2014/main" id="{A78AD4DD-9701-A74D-12FD-EFAE3E10905E}"/>
              </a:ext>
            </a:extLst>
          </p:cNvPr>
          <p:cNvSpPr>
            <a:spLocks noGrp="1"/>
          </p:cNvSpPr>
          <p:nvPr>
            <p:ph sz="quarter" idx="28"/>
            <p:custDataLst>
              <p:tags r:id="rId18"/>
            </p:custDataLst>
          </p:nvPr>
        </p:nvSpPr>
        <p:spPr/>
        <p:txBody>
          <a:bodyPr/>
          <a:lstStyle/>
          <a:p>
            <a:endParaRPr lang="en-GB"/>
          </a:p>
        </p:txBody>
      </p:sp>
      <p:sp>
        <p:nvSpPr>
          <p:cNvPr id="20" name="Content Placeholder 19">
            <a:extLst>
              <a:ext uri="{FF2B5EF4-FFF2-40B4-BE49-F238E27FC236}">
                <a16:creationId xmlns:a16="http://schemas.microsoft.com/office/drawing/2014/main" id="{3DCFE97D-F4CC-8FA5-D406-D4A0A22D4F83}"/>
              </a:ext>
            </a:extLst>
          </p:cNvPr>
          <p:cNvSpPr>
            <a:spLocks noGrp="1"/>
          </p:cNvSpPr>
          <p:nvPr>
            <p:ph sz="quarter" idx="29"/>
            <p:custDataLst>
              <p:tags r:id="rId19"/>
            </p:custDataLst>
          </p:nvPr>
        </p:nvSpPr>
        <p:spPr/>
        <p:txBody>
          <a:bodyPr/>
          <a:lstStyle/>
          <a:p>
            <a:endParaRPr lang="en-GB"/>
          </a:p>
        </p:txBody>
      </p:sp>
      <p:sp>
        <p:nvSpPr>
          <p:cNvPr id="21" name="Content Placeholder 20">
            <a:extLst>
              <a:ext uri="{FF2B5EF4-FFF2-40B4-BE49-F238E27FC236}">
                <a16:creationId xmlns:a16="http://schemas.microsoft.com/office/drawing/2014/main" id="{52B7C10D-F207-0BA9-DFEB-1C9C4F0E9D86}"/>
              </a:ext>
            </a:extLst>
          </p:cNvPr>
          <p:cNvSpPr>
            <a:spLocks noGrp="1"/>
          </p:cNvSpPr>
          <p:nvPr>
            <p:ph sz="quarter" idx="30"/>
            <p:custDataLst>
              <p:tags r:id="rId20"/>
            </p:custDataLst>
          </p:nvPr>
        </p:nvSpPr>
        <p:spPr/>
        <p:txBody>
          <a:bodyPr/>
          <a:lstStyle/>
          <a:p>
            <a:endParaRPr lang="en-GB"/>
          </a:p>
        </p:txBody>
      </p:sp>
      <p:sp>
        <p:nvSpPr>
          <p:cNvPr id="22" name="Content Placeholder 21">
            <a:extLst>
              <a:ext uri="{FF2B5EF4-FFF2-40B4-BE49-F238E27FC236}">
                <a16:creationId xmlns:a16="http://schemas.microsoft.com/office/drawing/2014/main" id="{AF155EC7-BB19-0207-0010-CCD953378237}"/>
              </a:ext>
            </a:extLst>
          </p:cNvPr>
          <p:cNvSpPr>
            <a:spLocks noGrp="1"/>
          </p:cNvSpPr>
          <p:nvPr>
            <p:ph sz="quarter" idx="31"/>
            <p:custDataLst>
              <p:tags r:id="rId21"/>
            </p:custDataLst>
          </p:nvPr>
        </p:nvSpPr>
        <p:spPr/>
        <p:txBody>
          <a:bodyPr/>
          <a:lstStyle/>
          <a:p>
            <a:endParaRPr lang="en-GB"/>
          </a:p>
        </p:txBody>
      </p:sp>
      <p:sp>
        <p:nvSpPr>
          <p:cNvPr id="23" name="Content Placeholder 22">
            <a:extLst>
              <a:ext uri="{FF2B5EF4-FFF2-40B4-BE49-F238E27FC236}">
                <a16:creationId xmlns:a16="http://schemas.microsoft.com/office/drawing/2014/main" id="{95D4F607-8B39-FCEC-F6B6-7C928184A1C6}"/>
              </a:ext>
            </a:extLst>
          </p:cNvPr>
          <p:cNvSpPr>
            <a:spLocks noGrp="1"/>
          </p:cNvSpPr>
          <p:nvPr>
            <p:ph sz="quarter" idx="32"/>
            <p:custDataLst>
              <p:tags r:id="rId22"/>
            </p:custDataLst>
          </p:nvPr>
        </p:nvSpPr>
        <p:spPr/>
        <p:txBody>
          <a:bodyPr/>
          <a:lstStyle/>
          <a:p>
            <a:endParaRPr lang="en-GB"/>
          </a:p>
        </p:txBody>
      </p:sp>
      <p:sp>
        <p:nvSpPr>
          <p:cNvPr id="24" name="Rectangle 23">
            <a:extLst>
              <a:ext uri="{FF2B5EF4-FFF2-40B4-BE49-F238E27FC236}">
                <a16:creationId xmlns:a16="http://schemas.microsoft.com/office/drawing/2014/main" id="{F8FF3533-11DD-50ED-9A85-21189C5E02E6}"/>
              </a:ext>
            </a:extLst>
          </p:cNvPr>
          <p:cNvSpPr/>
          <p:nvPr>
            <p:custDataLst>
              <p:tags r:id="rId23"/>
            </p:custDataLst>
          </p:nvPr>
        </p:nvSpPr>
        <p:spPr>
          <a:xfrm>
            <a:off x="2233023" y="1947433"/>
            <a:ext cx="3509359" cy="7342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rgbClr val="9F5CC0"/>
                </a:solidFill>
              </a:rPr>
              <a:t>1</a:t>
            </a:r>
          </a:p>
        </p:txBody>
      </p:sp>
      <p:sp>
        <p:nvSpPr>
          <p:cNvPr id="25" name="Rectangle 24">
            <a:extLst>
              <a:ext uri="{FF2B5EF4-FFF2-40B4-BE49-F238E27FC236}">
                <a16:creationId xmlns:a16="http://schemas.microsoft.com/office/drawing/2014/main" id="{54DE5BED-1380-F36E-E0F3-78043DFD525B}"/>
              </a:ext>
            </a:extLst>
          </p:cNvPr>
          <p:cNvSpPr/>
          <p:nvPr>
            <p:custDataLst>
              <p:tags r:id="rId24"/>
            </p:custDataLst>
          </p:nvPr>
        </p:nvSpPr>
        <p:spPr>
          <a:xfrm>
            <a:off x="2592540" y="2110148"/>
            <a:ext cx="2982190" cy="457200"/>
          </a:xfrm>
          <a:prstGeom prst="rect">
            <a:avLst/>
          </a:prstGeom>
          <a:solidFill>
            <a:srgbClr val="9F5C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Ownership</a:t>
            </a:r>
          </a:p>
        </p:txBody>
      </p:sp>
      <p:sp>
        <p:nvSpPr>
          <p:cNvPr id="26" name="Rectangle 25">
            <a:extLst>
              <a:ext uri="{FF2B5EF4-FFF2-40B4-BE49-F238E27FC236}">
                <a16:creationId xmlns:a16="http://schemas.microsoft.com/office/drawing/2014/main" id="{C6B6A80F-7C8D-6C56-1C64-F9C2B8F53989}"/>
              </a:ext>
            </a:extLst>
          </p:cNvPr>
          <p:cNvSpPr/>
          <p:nvPr>
            <p:custDataLst>
              <p:tags r:id="rId25"/>
            </p:custDataLst>
          </p:nvPr>
        </p:nvSpPr>
        <p:spPr>
          <a:xfrm>
            <a:off x="2227124" y="2932359"/>
            <a:ext cx="3509359" cy="7342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rgbClr val="9F5CC0"/>
                </a:solidFill>
              </a:rPr>
              <a:t>2</a:t>
            </a:r>
          </a:p>
        </p:txBody>
      </p:sp>
      <p:sp>
        <p:nvSpPr>
          <p:cNvPr id="27" name="Rectangle 26">
            <a:extLst>
              <a:ext uri="{FF2B5EF4-FFF2-40B4-BE49-F238E27FC236}">
                <a16:creationId xmlns:a16="http://schemas.microsoft.com/office/drawing/2014/main" id="{BC7BFC97-D66D-77B2-3294-9BBD598C00AD}"/>
              </a:ext>
            </a:extLst>
          </p:cNvPr>
          <p:cNvSpPr/>
          <p:nvPr>
            <p:custDataLst>
              <p:tags r:id="rId26"/>
            </p:custDataLst>
          </p:nvPr>
        </p:nvSpPr>
        <p:spPr>
          <a:xfrm>
            <a:off x="2586641" y="3095074"/>
            <a:ext cx="2982190" cy="457200"/>
          </a:xfrm>
          <a:prstGeom prst="rect">
            <a:avLst/>
          </a:prstGeom>
          <a:solidFill>
            <a:srgbClr val="9F5C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Roles and responsibilities</a:t>
            </a:r>
          </a:p>
        </p:txBody>
      </p:sp>
      <p:sp>
        <p:nvSpPr>
          <p:cNvPr id="28" name="Rectangle 27">
            <a:extLst>
              <a:ext uri="{FF2B5EF4-FFF2-40B4-BE49-F238E27FC236}">
                <a16:creationId xmlns:a16="http://schemas.microsoft.com/office/drawing/2014/main" id="{2FC6F88D-2D09-929F-360E-CE7157539D1D}"/>
              </a:ext>
            </a:extLst>
          </p:cNvPr>
          <p:cNvSpPr/>
          <p:nvPr>
            <p:custDataLst>
              <p:tags r:id="rId27"/>
            </p:custDataLst>
          </p:nvPr>
        </p:nvSpPr>
        <p:spPr>
          <a:xfrm>
            <a:off x="2227124" y="3917285"/>
            <a:ext cx="3509359" cy="7342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rgbClr val="9F5CC0"/>
                </a:solidFill>
              </a:rPr>
              <a:t>3</a:t>
            </a:r>
          </a:p>
        </p:txBody>
      </p:sp>
      <p:sp>
        <p:nvSpPr>
          <p:cNvPr id="29" name="Rectangle 28">
            <a:extLst>
              <a:ext uri="{FF2B5EF4-FFF2-40B4-BE49-F238E27FC236}">
                <a16:creationId xmlns:a16="http://schemas.microsoft.com/office/drawing/2014/main" id="{ABFA373C-2960-DD27-FBB1-A16168F794D7}"/>
              </a:ext>
            </a:extLst>
          </p:cNvPr>
          <p:cNvSpPr/>
          <p:nvPr>
            <p:custDataLst>
              <p:tags r:id="rId28"/>
            </p:custDataLst>
          </p:nvPr>
        </p:nvSpPr>
        <p:spPr>
          <a:xfrm>
            <a:off x="2208652" y="4902211"/>
            <a:ext cx="3509359" cy="7342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rgbClr val="9F5CC0"/>
                </a:solidFill>
              </a:rPr>
              <a:t>4</a:t>
            </a:r>
          </a:p>
        </p:txBody>
      </p:sp>
      <p:sp>
        <p:nvSpPr>
          <p:cNvPr id="30" name="Rectangle 29">
            <a:extLst>
              <a:ext uri="{FF2B5EF4-FFF2-40B4-BE49-F238E27FC236}">
                <a16:creationId xmlns:a16="http://schemas.microsoft.com/office/drawing/2014/main" id="{2560A554-5F5F-7D40-8F7C-9788C2D970D7}"/>
              </a:ext>
            </a:extLst>
          </p:cNvPr>
          <p:cNvSpPr/>
          <p:nvPr>
            <p:custDataLst>
              <p:tags r:id="rId29"/>
            </p:custDataLst>
          </p:nvPr>
        </p:nvSpPr>
        <p:spPr>
          <a:xfrm>
            <a:off x="2586641" y="4067910"/>
            <a:ext cx="2982190" cy="457200"/>
          </a:xfrm>
          <a:prstGeom prst="rect">
            <a:avLst/>
          </a:prstGeom>
          <a:solidFill>
            <a:srgbClr val="9F5C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Processes are mapped</a:t>
            </a:r>
          </a:p>
        </p:txBody>
      </p:sp>
      <p:sp>
        <p:nvSpPr>
          <p:cNvPr id="31" name="Rectangle 30">
            <a:extLst>
              <a:ext uri="{FF2B5EF4-FFF2-40B4-BE49-F238E27FC236}">
                <a16:creationId xmlns:a16="http://schemas.microsoft.com/office/drawing/2014/main" id="{5AD6C8FB-5ED3-FF99-6BC9-154571025F55}"/>
              </a:ext>
            </a:extLst>
          </p:cNvPr>
          <p:cNvSpPr/>
          <p:nvPr>
            <p:custDataLst>
              <p:tags r:id="rId30"/>
            </p:custDataLst>
          </p:nvPr>
        </p:nvSpPr>
        <p:spPr>
          <a:xfrm>
            <a:off x="6120371" y="1947433"/>
            <a:ext cx="3509359" cy="7342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rgbClr val="9F5CC0"/>
                </a:solidFill>
              </a:rPr>
              <a:t>5</a:t>
            </a:r>
          </a:p>
        </p:txBody>
      </p:sp>
      <p:sp>
        <p:nvSpPr>
          <p:cNvPr id="32" name="Rectangle 31">
            <a:extLst>
              <a:ext uri="{FF2B5EF4-FFF2-40B4-BE49-F238E27FC236}">
                <a16:creationId xmlns:a16="http://schemas.microsoft.com/office/drawing/2014/main" id="{123E822C-BE8A-E7FD-46AF-4CACD30B9667}"/>
              </a:ext>
            </a:extLst>
          </p:cNvPr>
          <p:cNvSpPr/>
          <p:nvPr>
            <p:custDataLst>
              <p:tags r:id="rId31"/>
            </p:custDataLst>
          </p:nvPr>
        </p:nvSpPr>
        <p:spPr>
          <a:xfrm>
            <a:off x="2586641" y="5040718"/>
            <a:ext cx="2982190" cy="457200"/>
          </a:xfrm>
          <a:prstGeom prst="rect">
            <a:avLst/>
          </a:prstGeom>
          <a:solidFill>
            <a:srgbClr val="9F5C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Reasonable checks</a:t>
            </a:r>
          </a:p>
        </p:txBody>
      </p:sp>
      <p:sp>
        <p:nvSpPr>
          <p:cNvPr id="33" name="Rectangle 32">
            <a:extLst>
              <a:ext uri="{FF2B5EF4-FFF2-40B4-BE49-F238E27FC236}">
                <a16:creationId xmlns:a16="http://schemas.microsoft.com/office/drawing/2014/main" id="{4A2E1300-0652-00E7-4C29-A809CB84A60B}"/>
              </a:ext>
            </a:extLst>
          </p:cNvPr>
          <p:cNvSpPr/>
          <p:nvPr>
            <p:custDataLst>
              <p:tags r:id="rId32"/>
            </p:custDataLst>
          </p:nvPr>
        </p:nvSpPr>
        <p:spPr>
          <a:xfrm>
            <a:off x="6114472" y="2932359"/>
            <a:ext cx="3509359" cy="7342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rgbClr val="9F5CC0"/>
                </a:solidFill>
              </a:rPr>
              <a:t>6</a:t>
            </a:r>
          </a:p>
        </p:txBody>
      </p:sp>
      <p:sp>
        <p:nvSpPr>
          <p:cNvPr id="34" name="Rectangle 33">
            <a:extLst>
              <a:ext uri="{FF2B5EF4-FFF2-40B4-BE49-F238E27FC236}">
                <a16:creationId xmlns:a16="http://schemas.microsoft.com/office/drawing/2014/main" id="{AF49055E-BD01-C6FA-E2A3-E19BA9906BD1}"/>
              </a:ext>
            </a:extLst>
          </p:cNvPr>
          <p:cNvSpPr/>
          <p:nvPr>
            <p:custDataLst>
              <p:tags r:id="rId33"/>
            </p:custDataLst>
          </p:nvPr>
        </p:nvSpPr>
        <p:spPr>
          <a:xfrm>
            <a:off x="6473989" y="3095074"/>
            <a:ext cx="2982190" cy="457200"/>
          </a:xfrm>
          <a:prstGeom prst="rect">
            <a:avLst/>
          </a:prstGeom>
          <a:solidFill>
            <a:srgbClr val="9F5C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Remove human input</a:t>
            </a:r>
          </a:p>
        </p:txBody>
      </p:sp>
      <p:sp>
        <p:nvSpPr>
          <p:cNvPr id="35" name="Rectangle 34">
            <a:extLst>
              <a:ext uri="{FF2B5EF4-FFF2-40B4-BE49-F238E27FC236}">
                <a16:creationId xmlns:a16="http://schemas.microsoft.com/office/drawing/2014/main" id="{DA0A80E3-99EE-594E-14F3-5554671D5B57}"/>
              </a:ext>
            </a:extLst>
          </p:cNvPr>
          <p:cNvSpPr/>
          <p:nvPr>
            <p:custDataLst>
              <p:tags r:id="rId34"/>
            </p:custDataLst>
          </p:nvPr>
        </p:nvSpPr>
        <p:spPr>
          <a:xfrm>
            <a:off x="6114472" y="3917285"/>
            <a:ext cx="3509359" cy="7342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rgbClr val="9F5CC0"/>
                </a:solidFill>
              </a:rPr>
              <a:t>7</a:t>
            </a:r>
          </a:p>
        </p:txBody>
      </p:sp>
      <p:sp>
        <p:nvSpPr>
          <p:cNvPr id="36" name="Rectangle 35">
            <a:extLst>
              <a:ext uri="{FF2B5EF4-FFF2-40B4-BE49-F238E27FC236}">
                <a16:creationId xmlns:a16="http://schemas.microsoft.com/office/drawing/2014/main" id="{5D786287-C9ED-ED0E-B948-1BC66E149BED}"/>
              </a:ext>
            </a:extLst>
          </p:cNvPr>
          <p:cNvSpPr/>
          <p:nvPr>
            <p:custDataLst>
              <p:tags r:id="rId35"/>
            </p:custDataLst>
          </p:nvPr>
        </p:nvSpPr>
        <p:spPr>
          <a:xfrm>
            <a:off x="6473989" y="4080000"/>
            <a:ext cx="2982190" cy="457200"/>
          </a:xfrm>
          <a:prstGeom prst="rect">
            <a:avLst/>
          </a:prstGeom>
          <a:solidFill>
            <a:srgbClr val="9F5C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Remove complexity</a:t>
            </a:r>
          </a:p>
        </p:txBody>
      </p:sp>
      <p:sp>
        <p:nvSpPr>
          <p:cNvPr id="37" name="Rectangle 36">
            <a:extLst>
              <a:ext uri="{FF2B5EF4-FFF2-40B4-BE49-F238E27FC236}">
                <a16:creationId xmlns:a16="http://schemas.microsoft.com/office/drawing/2014/main" id="{6EE4F106-0262-0139-0541-63F58BF7CE74}"/>
              </a:ext>
            </a:extLst>
          </p:cNvPr>
          <p:cNvSpPr/>
          <p:nvPr>
            <p:custDataLst>
              <p:tags r:id="rId36"/>
            </p:custDataLst>
          </p:nvPr>
        </p:nvSpPr>
        <p:spPr>
          <a:xfrm>
            <a:off x="6096000" y="4902211"/>
            <a:ext cx="3509359" cy="7342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rgbClr val="9F5CC0"/>
                </a:solidFill>
              </a:rPr>
              <a:t>8</a:t>
            </a:r>
          </a:p>
        </p:txBody>
      </p:sp>
      <p:sp>
        <p:nvSpPr>
          <p:cNvPr id="38" name="Rectangle 37">
            <a:extLst>
              <a:ext uri="{FF2B5EF4-FFF2-40B4-BE49-F238E27FC236}">
                <a16:creationId xmlns:a16="http://schemas.microsoft.com/office/drawing/2014/main" id="{F160991F-8EAC-7BDC-8CDF-0F610A37233F}"/>
              </a:ext>
            </a:extLst>
          </p:cNvPr>
          <p:cNvSpPr/>
          <p:nvPr>
            <p:custDataLst>
              <p:tags r:id="rId37"/>
            </p:custDataLst>
          </p:nvPr>
        </p:nvSpPr>
        <p:spPr>
          <a:xfrm>
            <a:off x="6455517" y="5064926"/>
            <a:ext cx="2982190" cy="457200"/>
          </a:xfrm>
          <a:prstGeom prst="rect">
            <a:avLst/>
          </a:prstGeom>
          <a:solidFill>
            <a:srgbClr val="9F5C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Subject to review</a:t>
            </a:r>
          </a:p>
        </p:txBody>
      </p:sp>
      <p:sp>
        <p:nvSpPr>
          <p:cNvPr id="39" name="Rectangle 38">
            <a:extLst>
              <a:ext uri="{FF2B5EF4-FFF2-40B4-BE49-F238E27FC236}">
                <a16:creationId xmlns:a16="http://schemas.microsoft.com/office/drawing/2014/main" id="{62D34698-BF85-9687-9533-60569481051A}"/>
              </a:ext>
            </a:extLst>
          </p:cNvPr>
          <p:cNvSpPr/>
          <p:nvPr>
            <p:custDataLst>
              <p:tags r:id="rId38"/>
            </p:custDataLst>
          </p:nvPr>
        </p:nvSpPr>
        <p:spPr>
          <a:xfrm>
            <a:off x="6473989" y="2108142"/>
            <a:ext cx="2982190" cy="457200"/>
          </a:xfrm>
          <a:prstGeom prst="rect">
            <a:avLst/>
          </a:prstGeom>
          <a:solidFill>
            <a:srgbClr val="9F5CC0"/>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Risks are recognised</a:t>
            </a:r>
          </a:p>
        </p:txBody>
      </p:sp>
    </p:spTree>
    <p:custDataLst>
      <p:tags r:id="rId1"/>
    </p:custDataLst>
    <p:extLst>
      <p:ext uri="{BB962C8B-B14F-4D97-AF65-F5344CB8AC3E}">
        <p14:creationId xmlns:p14="http://schemas.microsoft.com/office/powerpoint/2010/main" val="1898828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3973FDB3-086F-5B8C-89BA-903356CCDBF3}"/>
              </a:ext>
            </a:extLst>
          </p:cNvPr>
          <p:cNvSpPr>
            <a:spLocks noGrp="1"/>
          </p:cNvSpPr>
          <p:nvPr>
            <p:ph type="title"/>
            <p:custDataLst>
              <p:tags r:id="rId2"/>
            </p:custDataLst>
          </p:nvPr>
        </p:nvSpPr>
        <p:spPr>
          <a:xfrm>
            <a:off x="785813" y="694800"/>
            <a:ext cx="10620375" cy="553998"/>
          </a:xfrm>
        </p:spPr>
        <p:txBody>
          <a:bodyPr/>
          <a:lstStyle/>
          <a:p>
            <a:r>
              <a:rPr lang="en-GB" dirty="0"/>
              <a:t>Session synopsis</a:t>
            </a:r>
          </a:p>
        </p:txBody>
      </p:sp>
      <p:sp>
        <p:nvSpPr>
          <p:cNvPr id="70" name="Content Placeholder 69">
            <a:extLst>
              <a:ext uri="{FF2B5EF4-FFF2-40B4-BE49-F238E27FC236}">
                <a16:creationId xmlns:a16="http://schemas.microsoft.com/office/drawing/2014/main" id="{0D0FC5EA-3554-D16F-0BEA-8A931943D51E}"/>
              </a:ext>
            </a:extLst>
          </p:cNvPr>
          <p:cNvSpPr>
            <a:spLocks noGrp="1"/>
          </p:cNvSpPr>
          <p:nvPr>
            <p:ph sz="quarter" idx="14"/>
            <p:custDataLst>
              <p:tags r:id="rId3"/>
            </p:custDataLst>
          </p:nvPr>
        </p:nvSpPr>
        <p:spPr>
          <a:xfrm>
            <a:off x="12306300" y="1667428"/>
            <a:ext cx="360363" cy="360363"/>
          </a:xfrm>
        </p:spPr>
        <p:txBody>
          <a:bodyPr/>
          <a:lstStyle/>
          <a:p>
            <a:endParaRPr lang="en-GB"/>
          </a:p>
        </p:txBody>
      </p:sp>
      <p:sp>
        <p:nvSpPr>
          <p:cNvPr id="71" name="Content Placeholder 70">
            <a:extLst>
              <a:ext uri="{FF2B5EF4-FFF2-40B4-BE49-F238E27FC236}">
                <a16:creationId xmlns:a16="http://schemas.microsoft.com/office/drawing/2014/main" id="{D4082F9C-4022-8662-1A56-D5E47E08F137}"/>
              </a:ext>
            </a:extLst>
          </p:cNvPr>
          <p:cNvSpPr>
            <a:spLocks noGrp="1"/>
          </p:cNvSpPr>
          <p:nvPr>
            <p:ph sz="quarter" idx="15"/>
            <p:custDataLst>
              <p:tags r:id="rId4"/>
            </p:custDataLst>
          </p:nvPr>
        </p:nvSpPr>
        <p:spPr>
          <a:xfrm>
            <a:off x="12306300" y="1667428"/>
            <a:ext cx="360363" cy="360363"/>
          </a:xfrm>
        </p:spPr>
        <p:txBody>
          <a:bodyPr/>
          <a:lstStyle/>
          <a:p>
            <a:endParaRPr lang="en-GB"/>
          </a:p>
        </p:txBody>
      </p:sp>
      <p:sp>
        <p:nvSpPr>
          <p:cNvPr id="72" name="Content Placeholder 71">
            <a:extLst>
              <a:ext uri="{FF2B5EF4-FFF2-40B4-BE49-F238E27FC236}">
                <a16:creationId xmlns:a16="http://schemas.microsoft.com/office/drawing/2014/main" id="{B5EDFECD-7DF6-AEE8-F494-A867C6DAD5C2}"/>
              </a:ext>
            </a:extLst>
          </p:cNvPr>
          <p:cNvSpPr>
            <a:spLocks noGrp="1"/>
          </p:cNvSpPr>
          <p:nvPr>
            <p:ph sz="quarter" idx="16"/>
            <p:custDataLst>
              <p:tags r:id="rId5"/>
            </p:custDataLst>
          </p:nvPr>
        </p:nvSpPr>
        <p:spPr>
          <a:xfrm>
            <a:off x="12306300" y="1667428"/>
            <a:ext cx="360363" cy="360363"/>
          </a:xfrm>
        </p:spPr>
        <p:txBody>
          <a:bodyPr/>
          <a:lstStyle/>
          <a:p>
            <a:endParaRPr lang="en-GB"/>
          </a:p>
        </p:txBody>
      </p:sp>
      <p:sp>
        <p:nvSpPr>
          <p:cNvPr id="73" name="Content Placeholder 72">
            <a:extLst>
              <a:ext uri="{FF2B5EF4-FFF2-40B4-BE49-F238E27FC236}">
                <a16:creationId xmlns:a16="http://schemas.microsoft.com/office/drawing/2014/main" id="{A8C1B4BF-9B2A-CD3B-B37A-92438208E574}"/>
              </a:ext>
            </a:extLst>
          </p:cNvPr>
          <p:cNvSpPr>
            <a:spLocks noGrp="1"/>
          </p:cNvSpPr>
          <p:nvPr>
            <p:ph sz="quarter" idx="17"/>
            <p:custDataLst>
              <p:tags r:id="rId6"/>
            </p:custDataLst>
          </p:nvPr>
        </p:nvSpPr>
        <p:spPr>
          <a:xfrm>
            <a:off x="12306300" y="1667428"/>
            <a:ext cx="360363" cy="360363"/>
          </a:xfrm>
        </p:spPr>
        <p:txBody>
          <a:bodyPr/>
          <a:lstStyle/>
          <a:p>
            <a:endParaRPr lang="en-GB"/>
          </a:p>
        </p:txBody>
      </p:sp>
      <p:sp>
        <p:nvSpPr>
          <p:cNvPr id="74" name="Content Placeholder 73">
            <a:extLst>
              <a:ext uri="{FF2B5EF4-FFF2-40B4-BE49-F238E27FC236}">
                <a16:creationId xmlns:a16="http://schemas.microsoft.com/office/drawing/2014/main" id="{F59044E7-F554-5F87-CD21-8919476E0BF1}"/>
              </a:ext>
            </a:extLst>
          </p:cNvPr>
          <p:cNvSpPr>
            <a:spLocks noGrp="1"/>
          </p:cNvSpPr>
          <p:nvPr>
            <p:ph sz="quarter" idx="18"/>
            <p:custDataLst>
              <p:tags r:id="rId7"/>
            </p:custDataLst>
          </p:nvPr>
        </p:nvSpPr>
        <p:spPr>
          <a:xfrm>
            <a:off x="12306300" y="1667428"/>
            <a:ext cx="360363" cy="360363"/>
          </a:xfrm>
        </p:spPr>
        <p:txBody>
          <a:bodyPr/>
          <a:lstStyle/>
          <a:p>
            <a:endParaRPr lang="en-GB"/>
          </a:p>
        </p:txBody>
      </p:sp>
      <p:sp>
        <p:nvSpPr>
          <p:cNvPr id="75" name="Content Placeholder 74">
            <a:extLst>
              <a:ext uri="{FF2B5EF4-FFF2-40B4-BE49-F238E27FC236}">
                <a16:creationId xmlns:a16="http://schemas.microsoft.com/office/drawing/2014/main" id="{C154B92C-3F1E-ACFE-6897-B6BF2F7A2F5C}"/>
              </a:ext>
            </a:extLst>
          </p:cNvPr>
          <p:cNvSpPr>
            <a:spLocks noGrp="1"/>
          </p:cNvSpPr>
          <p:nvPr>
            <p:ph sz="quarter" idx="19"/>
            <p:custDataLst>
              <p:tags r:id="rId8"/>
            </p:custDataLst>
          </p:nvPr>
        </p:nvSpPr>
        <p:spPr>
          <a:xfrm>
            <a:off x="12306300" y="1667428"/>
            <a:ext cx="360363" cy="360363"/>
          </a:xfrm>
        </p:spPr>
        <p:txBody>
          <a:bodyPr/>
          <a:lstStyle/>
          <a:p>
            <a:endParaRPr lang="en-GB"/>
          </a:p>
        </p:txBody>
      </p:sp>
      <p:sp>
        <p:nvSpPr>
          <p:cNvPr id="76" name="Content Placeholder 75">
            <a:extLst>
              <a:ext uri="{FF2B5EF4-FFF2-40B4-BE49-F238E27FC236}">
                <a16:creationId xmlns:a16="http://schemas.microsoft.com/office/drawing/2014/main" id="{9E438CDA-F62F-DF67-E8EF-B69600332700}"/>
              </a:ext>
            </a:extLst>
          </p:cNvPr>
          <p:cNvSpPr>
            <a:spLocks noGrp="1"/>
          </p:cNvSpPr>
          <p:nvPr>
            <p:ph sz="quarter" idx="20"/>
            <p:custDataLst>
              <p:tags r:id="rId9"/>
            </p:custDataLst>
          </p:nvPr>
        </p:nvSpPr>
        <p:spPr>
          <a:xfrm>
            <a:off x="12306300" y="1667428"/>
            <a:ext cx="360363" cy="360363"/>
          </a:xfrm>
        </p:spPr>
        <p:txBody>
          <a:bodyPr/>
          <a:lstStyle/>
          <a:p>
            <a:endParaRPr lang="en-GB"/>
          </a:p>
        </p:txBody>
      </p:sp>
      <p:sp>
        <p:nvSpPr>
          <p:cNvPr id="77" name="Content Placeholder 76">
            <a:extLst>
              <a:ext uri="{FF2B5EF4-FFF2-40B4-BE49-F238E27FC236}">
                <a16:creationId xmlns:a16="http://schemas.microsoft.com/office/drawing/2014/main" id="{4A824CD9-F0F2-B43D-B842-23CEB032EAAA}"/>
              </a:ext>
            </a:extLst>
          </p:cNvPr>
          <p:cNvSpPr>
            <a:spLocks noGrp="1"/>
          </p:cNvSpPr>
          <p:nvPr>
            <p:ph sz="quarter" idx="21"/>
            <p:custDataLst>
              <p:tags r:id="rId10"/>
            </p:custDataLst>
          </p:nvPr>
        </p:nvSpPr>
        <p:spPr>
          <a:xfrm>
            <a:off x="12306300" y="1667428"/>
            <a:ext cx="360363" cy="360363"/>
          </a:xfrm>
        </p:spPr>
        <p:txBody>
          <a:bodyPr/>
          <a:lstStyle/>
          <a:p>
            <a:endParaRPr lang="en-GB"/>
          </a:p>
        </p:txBody>
      </p:sp>
      <p:sp>
        <p:nvSpPr>
          <p:cNvPr id="78" name="Content Placeholder 77">
            <a:extLst>
              <a:ext uri="{FF2B5EF4-FFF2-40B4-BE49-F238E27FC236}">
                <a16:creationId xmlns:a16="http://schemas.microsoft.com/office/drawing/2014/main" id="{32605DB3-E3E6-C947-D39E-27B77F42C6B9}"/>
              </a:ext>
            </a:extLst>
          </p:cNvPr>
          <p:cNvSpPr>
            <a:spLocks noGrp="1"/>
          </p:cNvSpPr>
          <p:nvPr>
            <p:ph sz="quarter" idx="22"/>
            <p:custDataLst>
              <p:tags r:id="rId11"/>
            </p:custDataLst>
          </p:nvPr>
        </p:nvSpPr>
        <p:spPr>
          <a:xfrm>
            <a:off x="12306300" y="1667428"/>
            <a:ext cx="360363" cy="360363"/>
          </a:xfrm>
        </p:spPr>
        <p:txBody>
          <a:bodyPr/>
          <a:lstStyle/>
          <a:p>
            <a:endParaRPr lang="en-GB"/>
          </a:p>
        </p:txBody>
      </p:sp>
      <p:sp>
        <p:nvSpPr>
          <p:cNvPr id="79" name="Content Placeholder 78">
            <a:extLst>
              <a:ext uri="{FF2B5EF4-FFF2-40B4-BE49-F238E27FC236}">
                <a16:creationId xmlns:a16="http://schemas.microsoft.com/office/drawing/2014/main" id="{081FF3AA-383D-492F-C2C8-63A3B52C4162}"/>
              </a:ext>
            </a:extLst>
          </p:cNvPr>
          <p:cNvSpPr>
            <a:spLocks noGrp="1"/>
          </p:cNvSpPr>
          <p:nvPr>
            <p:ph sz="quarter" idx="23"/>
            <p:custDataLst>
              <p:tags r:id="rId12"/>
            </p:custDataLst>
          </p:nvPr>
        </p:nvSpPr>
        <p:spPr>
          <a:xfrm>
            <a:off x="12306300" y="1667428"/>
            <a:ext cx="360363" cy="360363"/>
          </a:xfrm>
        </p:spPr>
        <p:txBody>
          <a:bodyPr/>
          <a:lstStyle/>
          <a:p>
            <a:endParaRPr lang="en-GB"/>
          </a:p>
        </p:txBody>
      </p:sp>
      <p:sp>
        <p:nvSpPr>
          <p:cNvPr id="80" name="Content Placeholder 79">
            <a:extLst>
              <a:ext uri="{FF2B5EF4-FFF2-40B4-BE49-F238E27FC236}">
                <a16:creationId xmlns:a16="http://schemas.microsoft.com/office/drawing/2014/main" id="{5714B5D4-B57A-1A6F-83DF-7659FEEBA025}"/>
              </a:ext>
            </a:extLst>
          </p:cNvPr>
          <p:cNvSpPr>
            <a:spLocks noGrp="1"/>
          </p:cNvSpPr>
          <p:nvPr>
            <p:ph sz="quarter" idx="24"/>
            <p:custDataLst>
              <p:tags r:id="rId13"/>
            </p:custDataLst>
          </p:nvPr>
        </p:nvSpPr>
        <p:spPr>
          <a:xfrm>
            <a:off x="12306300" y="1667428"/>
            <a:ext cx="360363" cy="360363"/>
          </a:xfrm>
        </p:spPr>
        <p:txBody>
          <a:bodyPr/>
          <a:lstStyle/>
          <a:p>
            <a:endParaRPr lang="en-GB"/>
          </a:p>
        </p:txBody>
      </p:sp>
      <p:sp>
        <p:nvSpPr>
          <p:cNvPr id="81" name="Content Placeholder 80">
            <a:extLst>
              <a:ext uri="{FF2B5EF4-FFF2-40B4-BE49-F238E27FC236}">
                <a16:creationId xmlns:a16="http://schemas.microsoft.com/office/drawing/2014/main" id="{12305C5D-458F-C669-EC14-00E50C73CF52}"/>
              </a:ext>
            </a:extLst>
          </p:cNvPr>
          <p:cNvSpPr>
            <a:spLocks noGrp="1"/>
          </p:cNvSpPr>
          <p:nvPr>
            <p:ph sz="quarter" idx="25"/>
            <p:custDataLst>
              <p:tags r:id="rId14"/>
            </p:custDataLst>
          </p:nvPr>
        </p:nvSpPr>
        <p:spPr>
          <a:xfrm>
            <a:off x="12306300" y="1667428"/>
            <a:ext cx="360363" cy="360363"/>
          </a:xfrm>
        </p:spPr>
        <p:txBody>
          <a:bodyPr/>
          <a:lstStyle/>
          <a:p>
            <a:endParaRPr lang="en-GB"/>
          </a:p>
        </p:txBody>
      </p:sp>
      <p:sp>
        <p:nvSpPr>
          <p:cNvPr id="82" name="Content Placeholder 81">
            <a:extLst>
              <a:ext uri="{FF2B5EF4-FFF2-40B4-BE49-F238E27FC236}">
                <a16:creationId xmlns:a16="http://schemas.microsoft.com/office/drawing/2014/main" id="{B5A94127-8830-42C1-F117-02FFD07B410C}"/>
              </a:ext>
            </a:extLst>
          </p:cNvPr>
          <p:cNvSpPr>
            <a:spLocks noGrp="1"/>
          </p:cNvSpPr>
          <p:nvPr>
            <p:ph sz="quarter" idx="26"/>
            <p:custDataLst>
              <p:tags r:id="rId15"/>
            </p:custDataLst>
          </p:nvPr>
        </p:nvSpPr>
        <p:spPr>
          <a:xfrm>
            <a:off x="12306300" y="1667428"/>
            <a:ext cx="360363" cy="360363"/>
          </a:xfrm>
        </p:spPr>
        <p:txBody>
          <a:bodyPr/>
          <a:lstStyle/>
          <a:p>
            <a:endParaRPr lang="en-GB"/>
          </a:p>
        </p:txBody>
      </p:sp>
      <p:sp>
        <p:nvSpPr>
          <p:cNvPr id="83" name="Content Placeholder 82">
            <a:extLst>
              <a:ext uri="{FF2B5EF4-FFF2-40B4-BE49-F238E27FC236}">
                <a16:creationId xmlns:a16="http://schemas.microsoft.com/office/drawing/2014/main" id="{F438531F-7346-F8F1-6FD0-45432F855C81}"/>
              </a:ext>
            </a:extLst>
          </p:cNvPr>
          <p:cNvSpPr>
            <a:spLocks noGrp="1"/>
          </p:cNvSpPr>
          <p:nvPr>
            <p:ph sz="quarter" idx="27"/>
            <p:custDataLst>
              <p:tags r:id="rId16"/>
            </p:custDataLst>
          </p:nvPr>
        </p:nvSpPr>
        <p:spPr>
          <a:xfrm>
            <a:off x="12306300" y="1667428"/>
            <a:ext cx="360363" cy="360363"/>
          </a:xfrm>
        </p:spPr>
        <p:txBody>
          <a:bodyPr/>
          <a:lstStyle/>
          <a:p>
            <a:endParaRPr lang="en-GB"/>
          </a:p>
        </p:txBody>
      </p:sp>
      <p:sp>
        <p:nvSpPr>
          <p:cNvPr id="84" name="Content Placeholder 83">
            <a:extLst>
              <a:ext uri="{FF2B5EF4-FFF2-40B4-BE49-F238E27FC236}">
                <a16:creationId xmlns:a16="http://schemas.microsoft.com/office/drawing/2014/main" id="{E807F6EF-3EF1-8C3F-7FA3-818EFA8399C5}"/>
              </a:ext>
            </a:extLst>
          </p:cNvPr>
          <p:cNvSpPr>
            <a:spLocks noGrp="1"/>
          </p:cNvSpPr>
          <p:nvPr>
            <p:ph sz="quarter" idx="28"/>
            <p:custDataLst>
              <p:tags r:id="rId17"/>
            </p:custDataLst>
          </p:nvPr>
        </p:nvSpPr>
        <p:spPr>
          <a:xfrm>
            <a:off x="12306300" y="1667428"/>
            <a:ext cx="360363" cy="360363"/>
          </a:xfrm>
        </p:spPr>
        <p:txBody>
          <a:bodyPr/>
          <a:lstStyle/>
          <a:p>
            <a:endParaRPr lang="en-GB"/>
          </a:p>
        </p:txBody>
      </p:sp>
      <p:sp>
        <p:nvSpPr>
          <p:cNvPr id="85" name="Content Placeholder 84">
            <a:extLst>
              <a:ext uri="{FF2B5EF4-FFF2-40B4-BE49-F238E27FC236}">
                <a16:creationId xmlns:a16="http://schemas.microsoft.com/office/drawing/2014/main" id="{64BE550F-D3BD-219C-E9AB-4FFAFD15E03F}"/>
              </a:ext>
            </a:extLst>
          </p:cNvPr>
          <p:cNvSpPr>
            <a:spLocks noGrp="1"/>
          </p:cNvSpPr>
          <p:nvPr>
            <p:ph sz="quarter" idx="29"/>
            <p:custDataLst>
              <p:tags r:id="rId18"/>
            </p:custDataLst>
          </p:nvPr>
        </p:nvSpPr>
        <p:spPr>
          <a:xfrm>
            <a:off x="12306300" y="1667428"/>
            <a:ext cx="360363" cy="360363"/>
          </a:xfrm>
        </p:spPr>
        <p:txBody>
          <a:bodyPr/>
          <a:lstStyle/>
          <a:p>
            <a:endParaRPr lang="en-GB"/>
          </a:p>
        </p:txBody>
      </p:sp>
      <p:sp>
        <p:nvSpPr>
          <p:cNvPr id="86" name="Content Placeholder 85">
            <a:extLst>
              <a:ext uri="{FF2B5EF4-FFF2-40B4-BE49-F238E27FC236}">
                <a16:creationId xmlns:a16="http://schemas.microsoft.com/office/drawing/2014/main" id="{AE432647-65F7-5086-A861-9F1E1177DB4F}"/>
              </a:ext>
            </a:extLst>
          </p:cNvPr>
          <p:cNvSpPr>
            <a:spLocks noGrp="1"/>
          </p:cNvSpPr>
          <p:nvPr>
            <p:ph sz="quarter" idx="30"/>
            <p:custDataLst>
              <p:tags r:id="rId19"/>
            </p:custDataLst>
          </p:nvPr>
        </p:nvSpPr>
        <p:spPr>
          <a:xfrm>
            <a:off x="12306300" y="1667428"/>
            <a:ext cx="360363" cy="360363"/>
          </a:xfrm>
        </p:spPr>
        <p:txBody>
          <a:bodyPr/>
          <a:lstStyle/>
          <a:p>
            <a:endParaRPr lang="en-GB"/>
          </a:p>
        </p:txBody>
      </p:sp>
      <p:sp>
        <p:nvSpPr>
          <p:cNvPr id="87" name="Content Placeholder 86">
            <a:extLst>
              <a:ext uri="{FF2B5EF4-FFF2-40B4-BE49-F238E27FC236}">
                <a16:creationId xmlns:a16="http://schemas.microsoft.com/office/drawing/2014/main" id="{BB4BC42B-6075-F815-0FCE-6A2ED083BF6D}"/>
              </a:ext>
            </a:extLst>
          </p:cNvPr>
          <p:cNvSpPr>
            <a:spLocks noGrp="1"/>
          </p:cNvSpPr>
          <p:nvPr>
            <p:ph sz="quarter" idx="31"/>
            <p:custDataLst>
              <p:tags r:id="rId20"/>
            </p:custDataLst>
          </p:nvPr>
        </p:nvSpPr>
        <p:spPr>
          <a:xfrm>
            <a:off x="12306300" y="1667428"/>
            <a:ext cx="360363" cy="360363"/>
          </a:xfrm>
        </p:spPr>
        <p:txBody>
          <a:bodyPr/>
          <a:lstStyle/>
          <a:p>
            <a:endParaRPr lang="en-GB"/>
          </a:p>
        </p:txBody>
      </p:sp>
      <p:sp>
        <p:nvSpPr>
          <p:cNvPr id="88" name="Content Placeholder 87">
            <a:extLst>
              <a:ext uri="{FF2B5EF4-FFF2-40B4-BE49-F238E27FC236}">
                <a16:creationId xmlns:a16="http://schemas.microsoft.com/office/drawing/2014/main" id="{D38C5230-FD36-74C3-9277-29FE31E23EEE}"/>
              </a:ext>
            </a:extLst>
          </p:cNvPr>
          <p:cNvSpPr>
            <a:spLocks noGrp="1"/>
          </p:cNvSpPr>
          <p:nvPr>
            <p:ph sz="quarter" idx="32"/>
            <p:custDataLst>
              <p:tags r:id="rId21"/>
            </p:custDataLst>
          </p:nvPr>
        </p:nvSpPr>
        <p:spPr>
          <a:xfrm>
            <a:off x="12306300" y="1667428"/>
            <a:ext cx="360363" cy="360363"/>
          </a:xfrm>
        </p:spPr>
        <p:txBody>
          <a:bodyPr/>
          <a:lstStyle/>
          <a:p>
            <a:endParaRPr lang="en-GB"/>
          </a:p>
        </p:txBody>
      </p:sp>
      <p:sp>
        <p:nvSpPr>
          <p:cNvPr id="89" name="Arrow: Pentagon 88">
            <a:extLst>
              <a:ext uri="{FF2B5EF4-FFF2-40B4-BE49-F238E27FC236}">
                <a16:creationId xmlns:a16="http://schemas.microsoft.com/office/drawing/2014/main" id="{3195ED85-7C77-D879-0895-B56A801A564E}"/>
              </a:ext>
            </a:extLst>
          </p:cNvPr>
          <p:cNvSpPr/>
          <p:nvPr>
            <p:custDataLst>
              <p:tags r:id="rId22"/>
            </p:custDataLst>
          </p:nvPr>
        </p:nvSpPr>
        <p:spPr>
          <a:xfrm>
            <a:off x="0" y="1698205"/>
            <a:ext cx="11406188" cy="746386"/>
          </a:xfrm>
          <a:prstGeom prst="homePlate">
            <a:avLst/>
          </a:prstGeom>
          <a:solidFill>
            <a:srgbClr val="009CDE"/>
          </a:solidFill>
          <a:ln>
            <a:solidFill>
              <a:srgbClr val="009CDE"/>
            </a:solidFill>
          </a:ln>
        </p:spPr>
        <p:style>
          <a:lnRef idx="2">
            <a:schemeClr val="accent1">
              <a:shade val="15000"/>
            </a:schemeClr>
          </a:lnRef>
          <a:fillRef idx="1">
            <a:schemeClr val="accent1"/>
          </a:fillRef>
          <a:effectRef idx="0">
            <a:schemeClr val="accent1"/>
          </a:effectRef>
          <a:fontRef idx="minor">
            <a:schemeClr val="lt1"/>
          </a:fontRef>
        </p:style>
        <p:txBody>
          <a:bodyPr wrap="square" lIns="828000" tIns="144000" rIns="144000" bIns="144000" rtlCol="0" anchor="ctr">
            <a:noAutofit/>
          </a:bodyPr>
          <a:lstStyle/>
          <a:p>
            <a:pPr>
              <a:lnSpc>
                <a:spcPct val="110000"/>
              </a:lnSpc>
            </a:pPr>
            <a:r>
              <a:rPr lang="en-GB" sz="1600" dirty="0">
                <a:solidFill>
                  <a:srgbClr val="FFFFFF"/>
                </a:solidFill>
              </a:rPr>
              <a:t>Explore the evolving landscape of digital tax reporting and its implications for charities.</a:t>
            </a:r>
          </a:p>
        </p:txBody>
      </p:sp>
      <p:sp>
        <p:nvSpPr>
          <p:cNvPr id="90" name="Arrow: Pentagon 89">
            <a:extLst>
              <a:ext uri="{FF2B5EF4-FFF2-40B4-BE49-F238E27FC236}">
                <a16:creationId xmlns:a16="http://schemas.microsoft.com/office/drawing/2014/main" id="{9C0E462A-1E07-E96B-4251-4F34245E808E}"/>
              </a:ext>
            </a:extLst>
          </p:cNvPr>
          <p:cNvSpPr/>
          <p:nvPr>
            <p:custDataLst>
              <p:tags r:id="rId23"/>
            </p:custDataLst>
          </p:nvPr>
        </p:nvSpPr>
        <p:spPr>
          <a:xfrm>
            <a:off x="0" y="2879013"/>
            <a:ext cx="11406188" cy="746386"/>
          </a:xfrm>
          <a:prstGeom prst="homePlate">
            <a:avLst/>
          </a:prstGeom>
          <a:solidFill>
            <a:srgbClr val="3F9C35"/>
          </a:solidFill>
          <a:ln>
            <a:solidFill>
              <a:srgbClr val="3F9C35"/>
            </a:solidFill>
          </a:ln>
        </p:spPr>
        <p:style>
          <a:lnRef idx="2">
            <a:schemeClr val="accent1">
              <a:shade val="15000"/>
            </a:schemeClr>
          </a:lnRef>
          <a:fillRef idx="1">
            <a:schemeClr val="accent1"/>
          </a:fillRef>
          <a:effectRef idx="0">
            <a:schemeClr val="accent1"/>
          </a:effectRef>
          <a:fontRef idx="minor">
            <a:schemeClr val="lt1"/>
          </a:fontRef>
        </p:style>
        <p:txBody>
          <a:bodyPr wrap="square" lIns="828000" tIns="144000" rIns="144000" bIns="144000" rtlCol="0" anchor="ctr">
            <a:noAutofit/>
          </a:bodyPr>
          <a:lstStyle/>
          <a:p>
            <a:pPr>
              <a:lnSpc>
                <a:spcPct val="110000"/>
              </a:lnSpc>
            </a:pPr>
            <a:r>
              <a:rPr lang="en-GB" sz="1600" dirty="0">
                <a:solidFill>
                  <a:srgbClr val="FFFFFF"/>
                </a:solidFill>
              </a:rPr>
              <a:t>Is this new age a good or bad thing for charities?</a:t>
            </a:r>
          </a:p>
        </p:txBody>
      </p:sp>
      <p:sp>
        <p:nvSpPr>
          <p:cNvPr id="91" name="Arrow: Pentagon 90">
            <a:extLst>
              <a:ext uri="{FF2B5EF4-FFF2-40B4-BE49-F238E27FC236}">
                <a16:creationId xmlns:a16="http://schemas.microsoft.com/office/drawing/2014/main" id="{FE3DC4A0-DFB3-1304-A8B9-D15219C37E06}"/>
              </a:ext>
            </a:extLst>
          </p:cNvPr>
          <p:cNvSpPr/>
          <p:nvPr>
            <p:custDataLst>
              <p:tags r:id="rId24"/>
            </p:custDataLst>
          </p:nvPr>
        </p:nvSpPr>
        <p:spPr>
          <a:xfrm>
            <a:off x="0" y="4059821"/>
            <a:ext cx="11406188" cy="746386"/>
          </a:xfrm>
          <a:prstGeom prst="homePlate">
            <a:avLst/>
          </a:prstGeom>
          <a:solidFill>
            <a:srgbClr val="888B8D"/>
          </a:solidFill>
          <a:ln>
            <a:solidFill>
              <a:srgbClr val="888B8D"/>
            </a:solidFill>
          </a:ln>
        </p:spPr>
        <p:style>
          <a:lnRef idx="2">
            <a:schemeClr val="accent1">
              <a:shade val="15000"/>
            </a:schemeClr>
          </a:lnRef>
          <a:fillRef idx="1">
            <a:schemeClr val="accent1"/>
          </a:fillRef>
          <a:effectRef idx="0">
            <a:schemeClr val="accent1"/>
          </a:effectRef>
          <a:fontRef idx="minor">
            <a:schemeClr val="lt1"/>
          </a:fontRef>
        </p:style>
        <p:txBody>
          <a:bodyPr wrap="square" lIns="828000" tIns="144000" rIns="144000" bIns="144000" rtlCol="0" anchor="ctr">
            <a:noAutofit/>
          </a:bodyPr>
          <a:lstStyle/>
          <a:p>
            <a:pPr>
              <a:lnSpc>
                <a:spcPct val="110000"/>
              </a:lnSpc>
            </a:pPr>
            <a:r>
              <a:rPr lang="en-GB" sz="1600" dirty="0">
                <a:solidFill>
                  <a:srgbClr val="FFFFFF"/>
                </a:solidFill>
              </a:rPr>
              <a:t>Discover what steps charities should take to prepare for the future, where to invest in technology, and how to navigate potential pitfalls.</a:t>
            </a:r>
          </a:p>
        </p:txBody>
      </p:sp>
      <p:sp>
        <p:nvSpPr>
          <p:cNvPr id="92" name="Arrow: Pentagon 91">
            <a:extLst>
              <a:ext uri="{FF2B5EF4-FFF2-40B4-BE49-F238E27FC236}">
                <a16:creationId xmlns:a16="http://schemas.microsoft.com/office/drawing/2014/main" id="{1F21536B-29D9-1C68-1203-4CD1CA7CF66F}"/>
              </a:ext>
            </a:extLst>
          </p:cNvPr>
          <p:cNvSpPr/>
          <p:nvPr>
            <p:custDataLst>
              <p:tags r:id="rId25"/>
            </p:custDataLst>
          </p:nvPr>
        </p:nvSpPr>
        <p:spPr>
          <a:xfrm>
            <a:off x="0" y="5240630"/>
            <a:ext cx="11406188" cy="746386"/>
          </a:xfrm>
          <a:prstGeom prst="homePlate">
            <a:avLst/>
          </a:prstGeom>
          <a:solidFill>
            <a:srgbClr val="00153D"/>
          </a:solidFill>
          <a:ln>
            <a:solidFill>
              <a:srgbClr val="00153D"/>
            </a:solidFill>
          </a:ln>
        </p:spPr>
        <p:style>
          <a:lnRef idx="2">
            <a:schemeClr val="accent1">
              <a:shade val="15000"/>
            </a:schemeClr>
          </a:lnRef>
          <a:fillRef idx="1">
            <a:schemeClr val="accent1"/>
          </a:fillRef>
          <a:effectRef idx="0">
            <a:schemeClr val="accent1"/>
          </a:effectRef>
          <a:fontRef idx="minor">
            <a:schemeClr val="lt1"/>
          </a:fontRef>
        </p:style>
        <p:txBody>
          <a:bodyPr wrap="square" lIns="828000" tIns="144000" rIns="144000" bIns="144000" rtlCol="0" anchor="ctr">
            <a:noAutofit/>
          </a:bodyPr>
          <a:lstStyle/>
          <a:p>
            <a:pPr>
              <a:lnSpc>
                <a:spcPct val="110000"/>
              </a:lnSpc>
            </a:pPr>
            <a:r>
              <a:rPr lang="en-GB" sz="1600" dirty="0">
                <a:solidFill>
                  <a:srgbClr val="FFFFFF"/>
                </a:solidFill>
              </a:rPr>
              <a:t>Evaluate the opportunities and challenges presented by the digital age for charitable organisations.</a:t>
            </a:r>
          </a:p>
        </p:txBody>
      </p:sp>
      <p:sp>
        <p:nvSpPr>
          <p:cNvPr id="95" name="Slide Number Placeholder 94">
            <a:extLst>
              <a:ext uri="{FF2B5EF4-FFF2-40B4-BE49-F238E27FC236}">
                <a16:creationId xmlns:a16="http://schemas.microsoft.com/office/drawing/2014/main" id="{5A820C7F-42A8-8B96-8924-B25644902486}"/>
              </a:ext>
            </a:extLst>
          </p:cNvPr>
          <p:cNvSpPr>
            <a:spLocks noGrp="1"/>
          </p:cNvSpPr>
          <p:nvPr>
            <p:ph type="sldNum" sz="quarter" idx="12"/>
            <p:custDataLst>
              <p:tags r:id="rId26"/>
            </p:custDataLst>
          </p:nvPr>
        </p:nvSpPr>
        <p:spPr/>
        <p:txBody>
          <a:bodyPr/>
          <a:lstStyle/>
          <a:p>
            <a:fld id="{6686A102-957E-47D3-A22D-E8508A8052D6}" type="slidenum">
              <a:rPr lang="en-GB" smtClean="0"/>
              <a:pPr/>
              <a:t>2</a:t>
            </a:fld>
            <a:endParaRPr lang="en-GB" dirty="0"/>
          </a:p>
        </p:txBody>
      </p:sp>
    </p:spTree>
    <p:custDataLst>
      <p:tags r:id="rId1"/>
    </p:custDataLst>
    <p:extLst>
      <p:ext uri="{BB962C8B-B14F-4D97-AF65-F5344CB8AC3E}">
        <p14:creationId xmlns:p14="http://schemas.microsoft.com/office/powerpoint/2010/main" val="371487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EDD6-9609-FF79-0A5A-973AF3E5C10F}"/>
              </a:ext>
            </a:extLst>
          </p:cNvPr>
          <p:cNvSpPr>
            <a:spLocks noGrp="1"/>
          </p:cNvSpPr>
          <p:nvPr>
            <p:ph type="title"/>
            <p:custDataLst>
              <p:tags r:id="rId2"/>
            </p:custDataLst>
          </p:nvPr>
        </p:nvSpPr>
        <p:spPr>
          <a:xfrm>
            <a:off x="785813" y="694800"/>
            <a:ext cx="7020000" cy="553998"/>
          </a:xfrm>
        </p:spPr>
        <p:txBody>
          <a:bodyPr/>
          <a:lstStyle/>
          <a:p>
            <a:r>
              <a:rPr lang="en-GB" dirty="0">
                <a:solidFill>
                  <a:schemeClr val="tx1"/>
                </a:solidFill>
              </a:rPr>
              <a:t>Steps to instigating change</a:t>
            </a:r>
            <a:endParaRPr lang="en-GB" dirty="0"/>
          </a:p>
        </p:txBody>
      </p:sp>
      <p:sp>
        <p:nvSpPr>
          <p:cNvPr id="3" name="Slide Number Placeholder 2">
            <a:extLst>
              <a:ext uri="{FF2B5EF4-FFF2-40B4-BE49-F238E27FC236}">
                <a16:creationId xmlns:a16="http://schemas.microsoft.com/office/drawing/2014/main" id="{6CB18532-2095-9BC8-704F-D79120CDF527}"/>
              </a:ext>
            </a:extLst>
          </p:cNvPr>
          <p:cNvSpPr>
            <a:spLocks noGrp="1"/>
          </p:cNvSpPr>
          <p:nvPr>
            <p:ph type="sldNum" sz="quarter" idx="12"/>
            <p:custDataLst>
              <p:tags r:id="rId3"/>
            </p:custDataLst>
          </p:nvPr>
        </p:nvSpPr>
        <p:spPr/>
        <p:txBody>
          <a:bodyPr/>
          <a:lstStyle/>
          <a:p>
            <a:fld id="{6686A102-957E-47D3-A22D-E8508A8052D6}" type="slidenum">
              <a:rPr lang="en-GB" smtClean="0"/>
              <a:pPr/>
              <a:t>20</a:t>
            </a:fld>
            <a:endParaRPr lang="en-GB" dirty="0"/>
          </a:p>
        </p:txBody>
      </p:sp>
      <p:sp>
        <p:nvSpPr>
          <p:cNvPr id="5" name="Content Placeholder 4">
            <a:extLst>
              <a:ext uri="{FF2B5EF4-FFF2-40B4-BE49-F238E27FC236}">
                <a16:creationId xmlns:a16="http://schemas.microsoft.com/office/drawing/2014/main" id="{2B053321-47F1-67A8-1A10-CFDCBBAA1121}"/>
              </a:ext>
            </a:extLst>
          </p:cNvPr>
          <p:cNvSpPr>
            <a:spLocks noGrp="1"/>
          </p:cNvSpPr>
          <p:nvPr>
            <p:ph sz="quarter" idx="14"/>
            <p:custDataLst>
              <p:tags r:id="rId4"/>
            </p:custDataLst>
          </p:nvPr>
        </p:nvSpPr>
        <p:spPr>
          <a:xfrm>
            <a:off x="12306300" y="1614872"/>
            <a:ext cx="360363" cy="360363"/>
          </a:xfrm>
        </p:spPr>
        <p:txBody>
          <a:bodyPr/>
          <a:lstStyle/>
          <a:p>
            <a:endParaRPr lang="en-GB"/>
          </a:p>
        </p:txBody>
      </p:sp>
      <p:sp>
        <p:nvSpPr>
          <p:cNvPr id="6" name="Content Placeholder 5">
            <a:extLst>
              <a:ext uri="{FF2B5EF4-FFF2-40B4-BE49-F238E27FC236}">
                <a16:creationId xmlns:a16="http://schemas.microsoft.com/office/drawing/2014/main" id="{F0556F6A-AE20-275D-90EF-0DF36625532E}"/>
              </a:ext>
            </a:extLst>
          </p:cNvPr>
          <p:cNvSpPr>
            <a:spLocks noGrp="1"/>
          </p:cNvSpPr>
          <p:nvPr>
            <p:ph sz="quarter" idx="15"/>
            <p:custDataLst>
              <p:tags r:id="rId5"/>
            </p:custDataLst>
          </p:nvPr>
        </p:nvSpPr>
        <p:spPr>
          <a:xfrm>
            <a:off x="12306300" y="1614872"/>
            <a:ext cx="360363" cy="360363"/>
          </a:xfrm>
        </p:spPr>
        <p:txBody>
          <a:bodyPr/>
          <a:lstStyle/>
          <a:p>
            <a:endParaRPr lang="en-GB"/>
          </a:p>
        </p:txBody>
      </p:sp>
      <p:sp>
        <p:nvSpPr>
          <p:cNvPr id="7" name="Content Placeholder 6">
            <a:extLst>
              <a:ext uri="{FF2B5EF4-FFF2-40B4-BE49-F238E27FC236}">
                <a16:creationId xmlns:a16="http://schemas.microsoft.com/office/drawing/2014/main" id="{802D7FE8-2BCF-1E42-2034-90A46BCA54D5}"/>
              </a:ext>
            </a:extLst>
          </p:cNvPr>
          <p:cNvSpPr>
            <a:spLocks noGrp="1"/>
          </p:cNvSpPr>
          <p:nvPr>
            <p:ph sz="quarter" idx="16"/>
            <p:custDataLst>
              <p:tags r:id="rId6"/>
            </p:custDataLst>
          </p:nvPr>
        </p:nvSpPr>
        <p:spPr>
          <a:xfrm>
            <a:off x="12306300" y="1614872"/>
            <a:ext cx="360363" cy="360363"/>
          </a:xfrm>
        </p:spPr>
        <p:txBody>
          <a:bodyPr/>
          <a:lstStyle/>
          <a:p>
            <a:endParaRPr lang="en-GB"/>
          </a:p>
        </p:txBody>
      </p:sp>
      <p:sp>
        <p:nvSpPr>
          <p:cNvPr id="8" name="Content Placeholder 7">
            <a:extLst>
              <a:ext uri="{FF2B5EF4-FFF2-40B4-BE49-F238E27FC236}">
                <a16:creationId xmlns:a16="http://schemas.microsoft.com/office/drawing/2014/main" id="{5247F236-9C35-85E2-F885-5DB0D32AB032}"/>
              </a:ext>
            </a:extLst>
          </p:cNvPr>
          <p:cNvSpPr>
            <a:spLocks noGrp="1"/>
          </p:cNvSpPr>
          <p:nvPr>
            <p:ph sz="quarter" idx="17"/>
            <p:custDataLst>
              <p:tags r:id="rId7"/>
            </p:custDataLst>
          </p:nvPr>
        </p:nvSpPr>
        <p:spPr>
          <a:xfrm>
            <a:off x="12306300" y="1614872"/>
            <a:ext cx="360363" cy="360363"/>
          </a:xfrm>
        </p:spPr>
        <p:txBody>
          <a:bodyPr/>
          <a:lstStyle/>
          <a:p>
            <a:endParaRPr lang="en-GB"/>
          </a:p>
        </p:txBody>
      </p:sp>
      <p:sp>
        <p:nvSpPr>
          <p:cNvPr id="9" name="Content Placeholder 8">
            <a:extLst>
              <a:ext uri="{FF2B5EF4-FFF2-40B4-BE49-F238E27FC236}">
                <a16:creationId xmlns:a16="http://schemas.microsoft.com/office/drawing/2014/main" id="{38779C2A-8609-FB94-84DC-A0B9707C841A}"/>
              </a:ext>
            </a:extLst>
          </p:cNvPr>
          <p:cNvSpPr>
            <a:spLocks noGrp="1"/>
          </p:cNvSpPr>
          <p:nvPr>
            <p:ph sz="quarter" idx="18"/>
            <p:custDataLst>
              <p:tags r:id="rId8"/>
            </p:custDataLst>
          </p:nvPr>
        </p:nvSpPr>
        <p:spPr>
          <a:xfrm>
            <a:off x="12306300" y="1614872"/>
            <a:ext cx="360363" cy="360363"/>
          </a:xfrm>
        </p:spPr>
        <p:txBody>
          <a:bodyPr/>
          <a:lstStyle/>
          <a:p>
            <a:endParaRPr lang="en-GB"/>
          </a:p>
        </p:txBody>
      </p:sp>
      <p:sp>
        <p:nvSpPr>
          <p:cNvPr id="10" name="Content Placeholder 9">
            <a:extLst>
              <a:ext uri="{FF2B5EF4-FFF2-40B4-BE49-F238E27FC236}">
                <a16:creationId xmlns:a16="http://schemas.microsoft.com/office/drawing/2014/main" id="{FACAE58D-738E-61C1-063A-7DCB0FD0E76A}"/>
              </a:ext>
            </a:extLst>
          </p:cNvPr>
          <p:cNvSpPr>
            <a:spLocks noGrp="1"/>
          </p:cNvSpPr>
          <p:nvPr>
            <p:ph sz="quarter" idx="19"/>
            <p:custDataLst>
              <p:tags r:id="rId9"/>
            </p:custDataLst>
          </p:nvPr>
        </p:nvSpPr>
        <p:spPr>
          <a:xfrm>
            <a:off x="12306300" y="1614872"/>
            <a:ext cx="360363" cy="360363"/>
          </a:xfrm>
        </p:spPr>
        <p:txBody>
          <a:bodyPr/>
          <a:lstStyle/>
          <a:p>
            <a:endParaRPr lang="en-GB"/>
          </a:p>
        </p:txBody>
      </p:sp>
      <p:sp>
        <p:nvSpPr>
          <p:cNvPr id="11" name="Content Placeholder 10">
            <a:extLst>
              <a:ext uri="{FF2B5EF4-FFF2-40B4-BE49-F238E27FC236}">
                <a16:creationId xmlns:a16="http://schemas.microsoft.com/office/drawing/2014/main" id="{F349A635-6415-4F46-29D0-91BA201D8516}"/>
              </a:ext>
            </a:extLst>
          </p:cNvPr>
          <p:cNvSpPr>
            <a:spLocks noGrp="1"/>
          </p:cNvSpPr>
          <p:nvPr>
            <p:ph sz="quarter" idx="20"/>
            <p:custDataLst>
              <p:tags r:id="rId10"/>
            </p:custDataLst>
          </p:nvPr>
        </p:nvSpPr>
        <p:spPr>
          <a:xfrm>
            <a:off x="12306300" y="1614872"/>
            <a:ext cx="360363" cy="360363"/>
          </a:xfrm>
        </p:spPr>
        <p:txBody>
          <a:bodyPr/>
          <a:lstStyle/>
          <a:p>
            <a:endParaRPr lang="en-GB"/>
          </a:p>
        </p:txBody>
      </p:sp>
      <p:sp>
        <p:nvSpPr>
          <p:cNvPr id="12" name="Content Placeholder 11">
            <a:extLst>
              <a:ext uri="{FF2B5EF4-FFF2-40B4-BE49-F238E27FC236}">
                <a16:creationId xmlns:a16="http://schemas.microsoft.com/office/drawing/2014/main" id="{93A5EE86-E9C2-929A-D220-B93E260DED19}"/>
              </a:ext>
            </a:extLst>
          </p:cNvPr>
          <p:cNvSpPr>
            <a:spLocks noGrp="1"/>
          </p:cNvSpPr>
          <p:nvPr>
            <p:ph sz="quarter" idx="21"/>
            <p:custDataLst>
              <p:tags r:id="rId11"/>
            </p:custDataLst>
          </p:nvPr>
        </p:nvSpPr>
        <p:spPr>
          <a:xfrm>
            <a:off x="12306300" y="1614872"/>
            <a:ext cx="360363" cy="360363"/>
          </a:xfrm>
        </p:spPr>
        <p:txBody>
          <a:bodyPr/>
          <a:lstStyle/>
          <a:p>
            <a:endParaRPr lang="en-GB"/>
          </a:p>
        </p:txBody>
      </p:sp>
      <p:sp>
        <p:nvSpPr>
          <p:cNvPr id="13" name="Content Placeholder 12">
            <a:extLst>
              <a:ext uri="{FF2B5EF4-FFF2-40B4-BE49-F238E27FC236}">
                <a16:creationId xmlns:a16="http://schemas.microsoft.com/office/drawing/2014/main" id="{E9F22D1C-687E-1746-13EE-D59460987958}"/>
              </a:ext>
            </a:extLst>
          </p:cNvPr>
          <p:cNvSpPr>
            <a:spLocks noGrp="1"/>
          </p:cNvSpPr>
          <p:nvPr>
            <p:ph sz="quarter" idx="22"/>
            <p:custDataLst>
              <p:tags r:id="rId12"/>
            </p:custDataLst>
          </p:nvPr>
        </p:nvSpPr>
        <p:spPr>
          <a:xfrm>
            <a:off x="12306300" y="1614872"/>
            <a:ext cx="360363" cy="360363"/>
          </a:xfrm>
        </p:spPr>
        <p:txBody>
          <a:bodyPr/>
          <a:lstStyle/>
          <a:p>
            <a:endParaRPr lang="en-GB"/>
          </a:p>
        </p:txBody>
      </p:sp>
      <p:sp>
        <p:nvSpPr>
          <p:cNvPr id="14" name="Content Placeholder 13">
            <a:extLst>
              <a:ext uri="{FF2B5EF4-FFF2-40B4-BE49-F238E27FC236}">
                <a16:creationId xmlns:a16="http://schemas.microsoft.com/office/drawing/2014/main" id="{7B753B55-A121-9603-442E-C94B410B6F11}"/>
              </a:ext>
            </a:extLst>
          </p:cNvPr>
          <p:cNvSpPr>
            <a:spLocks noGrp="1"/>
          </p:cNvSpPr>
          <p:nvPr>
            <p:ph sz="quarter" idx="23"/>
            <p:custDataLst>
              <p:tags r:id="rId13"/>
            </p:custDataLst>
          </p:nvPr>
        </p:nvSpPr>
        <p:spPr>
          <a:xfrm>
            <a:off x="12306300" y="1614872"/>
            <a:ext cx="360363" cy="360363"/>
          </a:xfrm>
        </p:spPr>
        <p:txBody>
          <a:bodyPr/>
          <a:lstStyle/>
          <a:p>
            <a:endParaRPr lang="en-GB"/>
          </a:p>
        </p:txBody>
      </p:sp>
      <p:sp>
        <p:nvSpPr>
          <p:cNvPr id="15" name="Content Placeholder 14">
            <a:extLst>
              <a:ext uri="{FF2B5EF4-FFF2-40B4-BE49-F238E27FC236}">
                <a16:creationId xmlns:a16="http://schemas.microsoft.com/office/drawing/2014/main" id="{019C8FB9-6D4F-8B52-0383-5FEA83730C25}"/>
              </a:ext>
            </a:extLst>
          </p:cNvPr>
          <p:cNvSpPr>
            <a:spLocks noGrp="1"/>
          </p:cNvSpPr>
          <p:nvPr>
            <p:ph sz="quarter" idx="24"/>
            <p:custDataLst>
              <p:tags r:id="rId14"/>
            </p:custDataLst>
          </p:nvPr>
        </p:nvSpPr>
        <p:spPr>
          <a:xfrm>
            <a:off x="12306300" y="1614872"/>
            <a:ext cx="360363" cy="360363"/>
          </a:xfrm>
        </p:spPr>
        <p:txBody>
          <a:bodyPr/>
          <a:lstStyle/>
          <a:p>
            <a:endParaRPr lang="en-GB"/>
          </a:p>
        </p:txBody>
      </p:sp>
      <p:sp>
        <p:nvSpPr>
          <p:cNvPr id="16" name="Content Placeholder 15">
            <a:extLst>
              <a:ext uri="{FF2B5EF4-FFF2-40B4-BE49-F238E27FC236}">
                <a16:creationId xmlns:a16="http://schemas.microsoft.com/office/drawing/2014/main" id="{6F0D2683-E099-7410-2124-F64CEBE08CBC}"/>
              </a:ext>
            </a:extLst>
          </p:cNvPr>
          <p:cNvSpPr>
            <a:spLocks noGrp="1"/>
          </p:cNvSpPr>
          <p:nvPr>
            <p:ph sz="quarter" idx="25"/>
            <p:custDataLst>
              <p:tags r:id="rId15"/>
            </p:custDataLst>
          </p:nvPr>
        </p:nvSpPr>
        <p:spPr>
          <a:xfrm>
            <a:off x="12306300" y="1614872"/>
            <a:ext cx="360363" cy="360363"/>
          </a:xfrm>
        </p:spPr>
        <p:txBody>
          <a:bodyPr/>
          <a:lstStyle/>
          <a:p>
            <a:endParaRPr lang="en-GB"/>
          </a:p>
        </p:txBody>
      </p:sp>
      <p:sp>
        <p:nvSpPr>
          <p:cNvPr id="17" name="Content Placeholder 16">
            <a:extLst>
              <a:ext uri="{FF2B5EF4-FFF2-40B4-BE49-F238E27FC236}">
                <a16:creationId xmlns:a16="http://schemas.microsoft.com/office/drawing/2014/main" id="{91D84E6F-8535-1731-B5D0-4E06730D691E}"/>
              </a:ext>
            </a:extLst>
          </p:cNvPr>
          <p:cNvSpPr>
            <a:spLocks noGrp="1"/>
          </p:cNvSpPr>
          <p:nvPr>
            <p:ph sz="quarter" idx="26"/>
            <p:custDataLst>
              <p:tags r:id="rId16"/>
            </p:custDataLst>
          </p:nvPr>
        </p:nvSpPr>
        <p:spPr>
          <a:xfrm>
            <a:off x="12306300" y="1614872"/>
            <a:ext cx="360363" cy="360363"/>
          </a:xfrm>
        </p:spPr>
        <p:txBody>
          <a:bodyPr/>
          <a:lstStyle/>
          <a:p>
            <a:endParaRPr lang="en-GB"/>
          </a:p>
        </p:txBody>
      </p:sp>
      <p:sp>
        <p:nvSpPr>
          <p:cNvPr id="18" name="Content Placeholder 17">
            <a:extLst>
              <a:ext uri="{FF2B5EF4-FFF2-40B4-BE49-F238E27FC236}">
                <a16:creationId xmlns:a16="http://schemas.microsoft.com/office/drawing/2014/main" id="{754390BF-F599-7CD4-D238-6C9FA24297B0}"/>
              </a:ext>
            </a:extLst>
          </p:cNvPr>
          <p:cNvSpPr>
            <a:spLocks noGrp="1"/>
          </p:cNvSpPr>
          <p:nvPr>
            <p:ph sz="quarter" idx="27"/>
            <p:custDataLst>
              <p:tags r:id="rId17"/>
            </p:custDataLst>
          </p:nvPr>
        </p:nvSpPr>
        <p:spPr>
          <a:xfrm>
            <a:off x="12306300" y="1614872"/>
            <a:ext cx="360363" cy="360363"/>
          </a:xfrm>
        </p:spPr>
        <p:txBody>
          <a:bodyPr/>
          <a:lstStyle/>
          <a:p>
            <a:endParaRPr lang="en-GB"/>
          </a:p>
        </p:txBody>
      </p:sp>
      <p:sp>
        <p:nvSpPr>
          <p:cNvPr id="19" name="Content Placeholder 18">
            <a:extLst>
              <a:ext uri="{FF2B5EF4-FFF2-40B4-BE49-F238E27FC236}">
                <a16:creationId xmlns:a16="http://schemas.microsoft.com/office/drawing/2014/main" id="{2AB2FED1-A2A2-0232-272E-949195ADF968}"/>
              </a:ext>
            </a:extLst>
          </p:cNvPr>
          <p:cNvSpPr>
            <a:spLocks noGrp="1"/>
          </p:cNvSpPr>
          <p:nvPr>
            <p:ph sz="quarter" idx="28"/>
            <p:custDataLst>
              <p:tags r:id="rId18"/>
            </p:custDataLst>
          </p:nvPr>
        </p:nvSpPr>
        <p:spPr>
          <a:xfrm>
            <a:off x="12306300" y="1614872"/>
            <a:ext cx="360363" cy="360363"/>
          </a:xfrm>
        </p:spPr>
        <p:txBody>
          <a:bodyPr/>
          <a:lstStyle/>
          <a:p>
            <a:endParaRPr lang="en-GB"/>
          </a:p>
        </p:txBody>
      </p:sp>
      <p:sp>
        <p:nvSpPr>
          <p:cNvPr id="20" name="Content Placeholder 19">
            <a:extLst>
              <a:ext uri="{FF2B5EF4-FFF2-40B4-BE49-F238E27FC236}">
                <a16:creationId xmlns:a16="http://schemas.microsoft.com/office/drawing/2014/main" id="{A3CFFF48-2D95-9067-522B-D1DD651E157C}"/>
              </a:ext>
            </a:extLst>
          </p:cNvPr>
          <p:cNvSpPr>
            <a:spLocks noGrp="1"/>
          </p:cNvSpPr>
          <p:nvPr>
            <p:ph sz="quarter" idx="29"/>
            <p:custDataLst>
              <p:tags r:id="rId19"/>
            </p:custDataLst>
          </p:nvPr>
        </p:nvSpPr>
        <p:spPr>
          <a:xfrm>
            <a:off x="12306300" y="1614872"/>
            <a:ext cx="360363" cy="360363"/>
          </a:xfrm>
        </p:spPr>
        <p:txBody>
          <a:bodyPr/>
          <a:lstStyle/>
          <a:p>
            <a:endParaRPr lang="en-GB"/>
          </a:p>
        </p:txBody>
      </p:sp>
      <p:sp>
        <p:nvSpPr>
          <p:cNvPr id="21" name="Content Placeholder 20">
            <a:extLst>
              <a:ext uri="{FF2B5EF4-FFF2-40B4-BE49-F238E27FC236}">
                <a16:creationId xmlns:a16="http://schemas.microsoft.com/office/drawing/2014/main" id="{1B34EF09-AB47-668C-84FD-E6298FE8D710}"/>
              </a:ext>
            </a:extLst>
          </p:cNvPr>
          <p:cNvSpPr>
            <a:spLocks noGrp="1"/>
          </p:cNvSpPr>
          <p:nvPr>
            <p:ph sz="quarter" idx="30"/>
            <p:custDataLst>
              <p:tags r:id="rId20"/>
            </p:custDataLst>
          </p:nvPr>
        </p:nvSpPr>
        <p:spPr>
          <a:xfrm>
            <a:off x="12306300" y="1614872"/>
            <a:ext cx="360363" cy="360363"/>
          </a:xfrm>
        </p:spPr>
        <p:txBody>
          <a:bodyPr/>
          <a:lstStyle/>
          <a:p>
            <a:endParaRPr lang="en-GB"/>
          </a:p>
        </p:txBody>
      </p:sp>
      <p:sp>
        <p:nvSpPr>
          <p:cNvPr id="22" name="Content Placeholder 21">
            <a:extLst>
              <a:ext uri="{FF2B5EF4-FFF2-40B4-BE49-F238E27FC236}">
                <a16:creationId xmlns:a16="http://schemas.microsoft.com/office/drawing/2014/main" id="{F2CBB522-3F2A-F97F-0C60-AE37D5AC2D07}"/>
              </a:ext>
            </a:extLst>
          </p:cNvPr>
          <p:cNvSpPr>
            <a:spLocks noGrp="1"/>
          </p:cNvSpPr>
          <p:nvPr>
            <p:ph sz="quarter" idx="31"/>
            <p:custDataLst>
              <p:tags r:id="rId21"/>
            </p:custDataLst>
          </p:nvPr>
        </p:nvSpPr>
        <p:spPr>
          <a:xfrm>
            <a:off x="12306300" y="1614872"/>
            <a:ext cx="360363" cy="360363"/>
          </a:xfrm>
        </p:spPr>
        <p:txBody>
          <a:bodyPr/>
          <a:lstStyle/>
          <a:p>
            <a:endParaRPr lang="en-GB"/>
          </a:p>
        </p:txBody>
      </p:sp>
      <p:sp>
        <p:nvSpPr>
          <p:cNvPr id="23" name="Content Placeholder 22">
            <a:extLst>
              <a:ext uri="{FF2B5EF4-FFF2-40B4-BE49-F238E27FC236}">
                <a16:creationId xmlns:a16="http://schemas.microsoft.com/office/drawing/2014/main" id="{A4FD3E9A-98C0-F7AB-2F88-D82F7AEB606F}"/>
              </a:ext>
            </a:extLst>
          </p:cNvPr>
          <p:cNvSpPr>
            <a:spLocks noGrp="1"/>
          </p:cNvSpPr>
          <p:nvPr>
            <p:ph sz="quarter" idx="32"/>
            <p:custDataLst>
              <p:tags r:id="rId22"/>
            </p:custDataLst>
          </p:nvPr>
        </p:nvSpPr>
        <p:spPr>
          <a:xfrm>
            <a:off x="12306300" y="1614872"/>
            <a:ext cx="360363" cy="360363"/>
          </a:xfrm>
        </p:spPr>
        <p:txBody>
          <a:bodyPr/>
          <a:lstStyle/>
          <a:p>
            <a:endParaRPr lang="en-GB"/>
          </a:p>
        </p:txBody>
      </p:sp>
      <p:sp>
        <p:nvSpPr>
          <p:cNvPr id="24" name="Rectangle 23">
            <a:extLst>
              <a:ext uri="{FF2B5EF4-FFF2-40B4-BE49-F238E27FC236}">
                <a16:creationId xmlns:a16="http://schemas.microsoft.com/office/drawing/2014/main" id="{F729BA6A-3E01-D703-8E4F-897BBE04B252}"/>
              </a:ext>
            </a:extLst>
          </p:cNvPr>
          <p:cNvSpPr/>
          <p:nvPr>
            <p:custDataLst>
              <p:tags r:id="rId23"/>
            </p:custDataLst>
          </p:nvPr>
        </p:nvSpPr>
        <p:spPr>
          <a:xfrm>
            <a:off x="2393642" y="1663655"/>
            <a:ext cx="3509359" cy="7342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chemeClr val="accent2"/>
                </a:solidFill>
              </a:rPr>
              <a:t>1</a:t>
            </a:r>
          </a:p>
        </p:txBody>
      </p:sp>
      <p:sp>
        <p:nvSpPr>
          <p:cNvPr id="25" name="Rectangle 24">
            <a:extLst>
              <a:ext uri="{FF2B5EF4-FFF2-40B4-BE49-F238E27FC236}">
                <a16:creationId xmlns:a16="http://schemas.microsoft.com/office/drawing/2014/main" id="{C4A10E19-B64E-B4B8-AA91-B246C12A0F34}"/>
              </a:ext>
            </a:extLst>
          </p:cNvPr>
          <p:cNvSpPr/>
          <p:nvPr>
            <p:custDataLst>
              <p:tags r:id="rId24"/>
            </p:custDataLst>
          </p:nvPr>
        </p:nvSpPr>
        <p:spPr>
          <a:xfrm>
            <a:off x="2753159" y="1826370"/>
            <a:ext cx="2982190" cy="457200"/>
          </a:xfrm>
          <a:prstGeom prst="rect">
            <a:avLst/>
          </a:prstGeom>
          <a:solidFill>
            <a:schemeClr val="accent2"/>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Seek stakeholder buy-in</a:t>
            </a:r>
          </a:p>
        </p:txBody>
      </p:sp>
      <p:sp>
        <p:nvSpPr>
          <p:cNvPr id="26" name="Rectangle 25">
            <a:extLst>
              <a:ext uri="{FF2B5EF4-FFF2-40B4-BE49-F238E27FC236}">
                <a16:creationId xmlns:a16="http://schemas.microsoft.com/office/drawing/2014/main" id="{3D4DEF66-3B7C-366C-68E8-67F0EFCBB346}"/>
              </a:ext>
            </a:extLst>
          </p:cNvPr>
          <p:cNvSpPr/>
          <p:nvPr>
            <p:custDataLst>
              <p:tags r:id="rId25"/>
            </p:custDataLst>
          </p:nvPr>
        </p:nvSpPr>
        <p:spPr>
          <a:xfrm>
            <a:off x="2387743" y="2648581"/>
            <a:ext cx="3509359" cy="7342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chemeClr val="accent2"/>
                </a:solidFill>
              </a:rPr>
              <a:t>2</a:t>
            </a:r>
          </a:p>
        </p:txBody>
      </p:sp>
      <p:sp>
        <p:nvSpPr>
          <p:cNvPr id="27" name="Rectangle 26">
            <a:extLst>
              <a:ext uri="{FF2B5EF4-FFF2-40B4-BE49-F238E27FC236}">
                <a16:creationId xmlns:a16="http://schemas.microsoft.com/office/drawing/2014/main" id="{07A579CB-4C59-8FE7-E0BB-24D005ECF743}"/>
              </a:ext>
            </a:extLst>
          </p:cNvPr>
          <p:cNvSpPr/>
          <p:nvPr>
            <p:custDataLst>
              <p:tags r:id="rId26"/>
            </p:custDataLst>
          </p:nvPr>
        </p:nvSpPr>
        <p:spPr>
          <a:xfrm>
            <a:off x="2747260" y="2811296"/>
            <a:ext cx="2982190" cy="457200"/>
          </a:xfrm>
          <a:prstGeom prst="rect">
            <a:avLst/>
          </a:prstGeom>
          <a:solidFill>
            <a:schemeClr val="accent2"/>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Consult with the experts</a:t>
            </a:r>
          </a:p>
        </p:txBody>
      </p:sp>
      <p:sp>
        <p:nvSpPr>
          <p:cNvPr id="28" name="Rectangle 27">
            <a:extLst>
              <a:ext uri="{FF2B5EF4-FFF2-40B4-BE49-F238E27FC236}">
                <a16:creationId xmlns:a16="http://schemas.microsoft.com/office/drawing/2014/main" id="{EB187BAA-91BC-EA1D-2DF1-0A06806252AD}"/>
              </a:ext>
            </a:extLst>
          </p:cNvPr>
          <p:cNvSpPr/>
          <p:nvPr>
            <p:custDataLst>
              <p:tags r:id="rId27"/>
            </p:custDataLst>
          </p:nvPr>
        </p:nvSpPr>
        <p:spPr>
          <a:xfrm>
            <a:off x="2387743" y="3633507"/>
            <a:ext cx="3509359" cy="7342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chemeClr val="accent2"/>
                </a:solidFill>
              </a:rPr>
              <a:t>3</a:t>
            </a:r>
          </a:p>
        </p:txBody>
      </p:sp>
      <p:sp>
        <p:nvSpPr>
          <p:cNvPr id="29" name="Rectangle 28">
            <a:extLst>
              <a:ext uri="{FF2B5EF4-FFF2-40B4-BE49-F238E27FC236}">
                <a16:creationId xmlns:a16="http://schemas.microsoft.com/office/drawing/2014/main" id="{725E13B0-E0F0-9369-8414-388DFAAD24DB}"/>
              </a:ext>
            </a:extLst>
          </p:cNvPr>
          <p:cNvSpPr/>
          <p:nvPr>
            <p:custDataLst>
              <p:tags r:id="rId28"/>
            </p:custDataLst>
          </p:nvPr>
        </p:nvSpPr>
        <p:spPr>
          <a:xfrm>
            <a:off x="2747260" y="3796222"/>
            <a:ext cx="2982190" cy="457200"/>
          </a:xfrm>
          <a:prstGeom prst="rect">
            <a:avLst/>
          </a:prstGeom>
          <a:solidFill>
            <a:schemeClr val="accent2"/>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 Compare and contrast</a:t>
            </a:r>
          </a:p>
        </p:txBody>
      </p:sp>
      <p:sp>
        <p:nvSpPr>
          <p:cNvPr id="30" name="Rectangle 29">
            <a:extLst>
              <a:ext uri="{FF2B5EF4-FFF2-40B4-BE49-F238E27FC236}">
                <a16:creationId xmlns:a16="http://schemas.microsoft.com/office/drawing/2014/main" id="{C0CE441C-03E1-8383-1216-9F1F780F1840}"/>
              </a:ext>
            </a:extLst>
          </p:cNvPr>
          <p:cNvSpPr/>
          <p:nvPr>
            <p:custDataLst>
              <p:tags r:id="rId29"/>
            </p:custDataLst>
          </p:nvPr>
        </p:nvSpPr>
        <p:spPr>
          <a:xfrm>
            <a:off x="2369271" y="4618433"/>
            <a:ext cx="3509359" cy="7342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chemeClr val="accent2"/>
                </a:solidFill>
              </a:rPr>
              <a:t>4</a:t>
            </a:r>
          </a:p>
        </p:txBody>
      </p:sp>
      <p:sp>
        <p:nvSpPr>
          <p:cNvPr id="31" name="Rectangle 30">
            <a:extLst>
              <a:ext uri="{FF2B5EF4-FFF2-40B4-BE49-F238E27FC236}">
                <a16:creationId xmlns:a16="http://schemas.microsoft.com/office/drawing/2014/main" id="{F13DAC9B-40B6-3AB3-8283-5F8483F40D8B}"/>
              </a:ext>
            </a:extLst>
          </p:cNvPr>
          <p:cNvSpPr/>
          <p:nvPr>
            <p:custDataLst>
              <p:tags r:id="rId30"/>
            </p:custDataLst>
          </p:nvPr>
        </p:nvSpPr>
        <p:spPr>
          <a:xfrm>
            <a:off x="2728788" y="4781148"/>
            <a:ext cx="2982190" cy="457200"/>
          </a:xfrm>
          <a:prstGeom prst="rect">
            <a:avLst/>
          </a:prstGeom>
          <a:solidFill>
            <a:schemeClr val="accent2"/>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t>Update systems &amp; procedures</a:t>
            </a:r>
          </a:p>
        </p:txBody>
      </p:sp>
      <p:sp>
        <p:nvSpPr>
          <p:cNvPr id="32" name="Rectangle 31">
            <a:extLst>
              <a:ext uri="{FF2B5EF4-FFF2-40B4-BE49-F238E27FC236}">
                <a16:creationId xmlns:a16="http://schemas.microsoft.com/office/drawing/2014/main" id="{E82E93FB-D5CE-5CD7-2CF2-93B22A8A3B1C}"/>
              </a:ext>
            </a:extLst>
          </p:cNvPr>
          <p:cNvSpPr/>
          <p:nvPr>
            <p:custDataLst>
              <p:tags r:id="rId31"/>
            </p:custDataLst>
          </p:nvPr>
        </p:nvSpPr>
        <p:spPr>
          <a:xfrm>
            <a:off x="6280990" y="1663655"/>
            <a:ext cx="3509359" cy="7342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chemeClr val="accent2"/>
                </a:solidFill>
              </a:rPr>
              <a:t>5</a:t>
            </a:r>
          </a:p>
        </p:txBody>
      </p:sp>
      <p:sp>
        <p:nvSpPr>
          <p:cNvPr id="33" name="Rectangle 32">
            <a:extLst>
              <a:ext uri="{FF2B5EF4-FFF2-40B4-BE49-F238E27FC236}">
                <a16:creationId xmlns:a16="http://schemas.microsoft.com/office/drawing/2014/main" id="{E2FA5A07-788A-B7AB-A886-5BA54E312306}"/>
              </a:ext>
            </a:extLst>
          </p:cNvPr>
          <p:cNvSpPr/>
          <p:nvPr>
            <p:custDataLst>
              <p:tags r:id="rId32"/>
            </p:custDataLst>
          </p:nvPr>
        </p:nvSpPr>
        <p:spPr>
          <a:xfrm>
            <a:off x="6640507" y="1826370"/>
            <a:ext cx="2982190" cy="457200"/>
          </a:xfrm>
          <a:prstGeom prst="rect">
            <a:avLst/>
          </a:prstGeom>
          <a:solidFill>
            <a:schemeClr val="accent2"/>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Documentation</a:t>
            </a:r>
          </a:p>
        </p:txBody>
      </p:sp>
      <p:sp>
        <p:nvSpPr>
          <p:cNvPr id="34" name="Rectangle 33">
            <a:extLst>
              <a:ext uri="{FF2B5EF4-FFF2-40B4-BE49-F238E27FC236}">
                <a16:creationId xmlns:a16="http://schemas.microsoft.com/office/drawing/2014/main" id="{993071C1-02A9-B0D2-2BA3-D96E2C2584E4}"/>
              </a:ext>
            </a:extLst>
          </p:cNvPr>
          <p:cNvSpPr/>
          <p:nvPr>
            <p:custDataLst>
              <p:tags r:id="rId33"/>
            </p:custDataLst>
          </p:nvPr>
        </p:nvSpPr>
        <p:spPr>
          <a:xfrm>
            <a:off x="6275091" y="2648581"/>
            <a:ext cx="3509359" cy="7342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chemeClr val="accent2"/>
                </a:solidFill>
              </a:rPr>
              <a:t>6</a:t>
            </a:r>
          </a:p>
        </p:txBody>
      </p:sp>
      <p:sp>
        <p:nvSpPr>
          <p:cNvPr id="35" name="Rectangle 34">
            <a:extLst>
              <a:ext uri="{FF2B5EF4-FFF2-40B4-BE49-F238E27FC236}">
                <a16:creationId xmlns:a16="http://schemas.microsoft.com/office/drawing/2014/main" id="{FC2364DF-D46E-B1A2-E320-41CE524416A7}"/>
              </a:ext>
            </a:extLst>
          </p:cNvPr>
          <p:cNvSpPr/>
          <p:nvPr>
            <p:custDataLst>
              <p:tags r:id="rId34"/>
            </p:custDataLst>
          </p:nvPr>
        </p:nvSpPr>
        <p:spPr>
          <a:xfrm>
            <a:off x="6634608" y="2811296"/>
            <a:ext cx="2982190" cy="457200"/>
          </a:xfrm>
          <a:prstGeom prst="rect">
            <a:avLst/>
          </a:prstGeom>
          <a:solidFill>
            <a:schemeClr val="accent2"/>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Aligned risks</a:t>
            </a:r>
          </a:p>
        </p:txBody>
      </p:sp>
      <p:sp>
        <p:nvSpPr>
          <p:cNvPr id="36" name="Rectangle 35">
            <a:extLst>
              <a:ext uri="{FF2B5EF4-FFF2-40B4-BE49-F238E27FC236}">
                <a16:creationId xmlns:a16="http://schemas.microsoft.com/office/drawing/2014/main" id="{53E84162-095C-48F1-980B-9F405DFBB0B2}"/>
              </a:ext>
            </a:extLst>
          </p:cNvPr>
          <p:cNvSpPr/>
          <p:nvPr>
            <p:custDataLst>
              <p:tags r:id="rId35"/>
            </p:custDataLst>
          </p:nvPr>
        </p:nvSpPr>
        <p:spPr>
          <a:xfrm>
            <a:off x="6275091" y="3633507"/>
            <a:ext cx="3509359" cy="7342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chemeClr val="accent2"/>
                </a:solidFill>
              </a:rPr>
              <a:t>7</a:t>
            </a:r>
          </a:p>
        </p:txBody>
      </p:sp>
      <p:sp>
        <p:nvSpPr>
          <p:cNvPr id="37" name="Rectangle 36">
            <a:extLst>
              <a:ext uri="{FF2B5EF4-FFF2-40B4-BE49-F238E27FC236}">
                <a16:creationId xmlns:a16="http://schemas.microsoft.com/office/drawing/2014/main" id="{D344C199-A97D-6A70-61D8-D31AF73DCF8F}"/>
              </a:ext>
            </a:extLst>
          </p:cNvPr>
          <p:cNvSpPr/>
          <p:nvPr>
            <p:custDataLst>
              <p:tags r:id="rId36"/>
            </p:custDataLst>
          </p:nvPr>
        </p:nvSpPr>
        <p:spPr>
          <a:xfrm>
            <a:off x="6634608" y="3796222"/>
            <a:ext cx="2982190" cy="457200"/>
          </a:xfrm>
          <a:prstGeom prst="rect">
            <a:avLst/>
          </a:prstGeom>
          <a:solidFill>
            <a:schemeClr val="accent2"/>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Training</a:t>
            </a:r>
          </a:p>
        </p:txBody>
      </p:sp>
      <p:sp>
        <p:nvSpPr>
          <p:cNvPr id="38" name="Rectangle 37">
            <a:extLst>
              <a:ext uri="{FF2B5EF4-FFF2-40B4-BE49-F238E27FC236}">
                <a16:creationId xmlns:a16="http://schemas.microsoft.com/office/drawing/2014/main" id="{566EB0B8-D2CC-4FAC-26E4-9A9CBA46A70D}"/>
              </a:ext>
            </a:extLst>
          </p:cNvPr>
          <p:cNvSpPr/>
          <p:nvPr>
            <p:custDataLst>
              <p:tags r:id="rId37"/>
            </p:custDataLst>
          </p:nvPr>
        </p:nvSpPr>
        <p:spPr>
          <a:xfrm>
            <a:off x="6256619" y="4618433"/>
            <a:ext cx="3509359" cy="7342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chemeClr val="accent2"/>
                </a:solidFill>
              </a:rPr>
              <a:t>8</a:t>
            </a:r>
          </a:p>
        </p:txBody>
      </p:sp>
      <p:sp>
        <p:nvSpPr>
          <p:cNvPr id="39" name="Rectangle 38">
            <a:extLst>
              <a:ext uri="{FF2B5EF4-FFF2-40B4-BE49-F238E27FC236}">
                <a16:creationId xmlns:a16="http://schemas.microsoft.com/office/drawing/2014/main" id="{E6228675-2DD5-882C-ADE5-B14B8722D46F}"/>
              </a:ext>
            </a:extLst>
          </p:cNvPr>
          <p:cNvSpPr/>
          <p:nvPr>
            <p:custDataLst>
              <p:tags r:id="rId38"/>
            </p:custDataLst>
          </p:nvPr>
        </p:nvSpPr>
        <p:spPr>
          <a:xfrm>
            <a:off x="6616136" y="4781148"/>
            <a:ext cx="2982190" cy="457200"/>
          </a:xfrm>
          <a:prstGeom prst="rect">
            <a:avLst/>
          </a:prstGeom>
          <a:solidFill>
            <a:schemeClr val="accent2"/>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Engage with HMRC</a:t>
            </a:r>
          </a:p>
        </p:txBody>
      </p:sp>
      <p:sp>
        <p:nvSpPr>
          <p:cNvPr id="48" name="Arrow: U-Turn 47">
            <a:extLst>
              <a:ext uri="{FF2B5EF4-FFF2-40B4-BE49-F238E27FC236}">
                <a16:creationId xmlns:a16="http://schemas.microsoft.com/office/drawing/2014/main" id="{05FFE7E9-4FD9-DCE1-12B7-E1E9ECDE5152}"/>
              </a:ext>
            </a:extLst>
          </p:cNvPr>
          <p:cNvSpPr/>
          <p:nvPr>
            <p:custDataLst>
              <p:tags r:id="rId39"/>
            </p:custDataLst>
          </p:nvPr>
        </p:nvSpPr>
        <p:spPr>
          <a:xfrm rot="16200000">
            <a:off x="173493" y="3014743"/>
            <a:ext cx="3346855" cy="907476"/>
          </a:xfrm>
          <a:prstGeom prst="uturnArrow">
            <a:avLst>
              <a:gd name="adj1" fmla="val 13544"/>
              <a:gd name="adj2" fmla="val 25000"/>
              <a:gd name="adj3" fmla="val 25000"/>
              <a:gd name="adj4" fmla="val 43750"/>
              <a:gd name="adj5" fmla="val 100000"/>
            </a:avLst>
          </a:prstGeom>
          <a:solidFill>
            <a:srgbClr val="3F9C35"/>
          </a:solidFill>
          <a:ln>
            <a:solidFill>
              <a:srgbClr val="3F9C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9" name="Arrow: U-Turn 48">
            <a:extLst>
              <a:ext uri="{FF2B5EF4-FFF2-40B4-BE49-F238E27FC236}">
                <a16:creationId xmlns:a16="http://schemas.microsoft.com/office/drawing/2014/main" id="{03E64AEF-B3BC-27EE-4E00-50EFCCAD555A}"/>
              </a:ext>
            </a:extLst>
          </p:cNvPr>
          <p:cNvSpPr/>
          <p:nvPr>
            <p:custDataLst>
              <p:tags r:id="rId40"/>
            </p:custDataLst>
          </p:nvPr>
        </p:nvSpPr>
        <p:spPr>
          <a:xfrm rot="16200000" flipH="1" flipV="1">
            <a:off x="8612610" y="3009200"/>
            <a:ext cx="3346855" cy="907476"/>
          </a:xfrm>
          <a:prstGeom prst="uturnArrow">
            <a:avLst>
              <a:gd name="adj1" fmla="val 13544"/>
              <a:gd name="adj2" fmla="val 25000"/>
              <a:gd name="adj3" fmla="val 25000"/>
              <a:gd name="adj4" fmla="val 43750"/>
              <a:gd name="adj5" fmla="val 100000"/>
            </a:avLst>
          </a:prstGeom>
          <a:solidFill>
            <a:srgbClr val="3F9C35"/>
          </a:solidFill>
          <a:ln>
            <a:solidFill>
              <a:srgbClr val="3F9C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55" name="Group 54">
            <a:extLst>
              <a:ext uri="{FF2B5EF4-FFF2-40B4-BE49-F238E27FC236}">
                <a16:creationId xmlns:a16="http://schemas.microsoft.com/office/drawing/2014/main" id="{B0CF2440-818D-6992-0B3E-16CB64E42029}"/>
              </a:ext>
            </a:extLst>
          </p:cNvPr>
          <p:cNvGrpSpPr/>
          <p:nvPr>
            <p:custDataLst>
              <p:tags r:id="rId41"/>
            </p:custDataLst>
          </p:nvPr>
        </p:nvGrpSpPr>
        <p:grpSpPr>
          <a:xfrm>
            <a:off x="379918" y="5636058"/>
            <a:ext cx="5178517" cy="734215"/>
            <a:chOff x="3773579" y="5955559"/>
            <a:chExt cx="5820690" cy="822821"/>
          </a:xfrm>
        </p:grpSpPr>
        <p:sp>
          <p:nvSpPr>
            <p:cNvPr id="56" name="Freeform: Shape 55">
              <a:extLst>
                <a:ext uri="{FF2B5EF4-FFF2-40B4-BE49-F238E27FC236}">
                  <a16:creationId xmlns:a16="http://schemas.microsoft.com/office/drawing/2014/main" id="{BF80D8F0-8B5C-4A29-D4EC-ED15BF568F9F}"/>
                </a:ext>
              </a:extLst>
            </p:cNvPr>
            <p:cNvSpPr/>
            <p:nvPr>
              <p:custDataLst>
                <p:tags r:id="rId44"/>
              </p:custDataLst>
            </p:nvPr>
          </p:nvSpPr>
          <p:spPr>
            <a:xfrm>
              <a:off x="4138564" y="6052023"/>
              <a:ext cx="5455705" cy="524824"/>
            </a:xfrm>
            <a:custGeom>
              <a:avLst/>
              <a:gdLst>
                <a:gd name="connsiteX0" fmla="*/ 0 w 1843095"/>
                <a:gd name="connsiteY0" fmla="*/ 0 h 329393"/>
                <a:gd name="connsiteX1" fmla="*/ 1843096 w 1843095"/>
                <a:gd name="connsiteY1" fmla="*/ 0 h 329393"/>
                <a:gd name="connsiteX2" fmla="*/ 1843096 w 1843095"/>
                <a:gd name="connsiteY2" fmla="*/ 329394 h 329393"/>
                <a:gd name="connsiteX3" fmla="*/ 63575 w 1843095"/>
                <a:gd name="connsiteY3" fmla="*/ 329394 h 329393"/>
              </a:gdLst>
              <a:ahLst/>
              <a:cxnLst>
                <a:cxn ang="0">
                  <a:pos x="connsiteX0" y="connsiteY0"/>
                </a:cxn>
                <a:cxn ang="0">
                  <a:pos x="connsiteX1" y="connsiteY1"/>
                </a:cxn>
                <a:cxn ang="0">
                  <a:pos x="connsiteX2" y="connsiteY2"/>
                </a:cxn>
                <a:cxn ang="0">
                  <a:pos x="connsiteX3" y="connsiteY3"/>
                </a:cxn>
              </a:cxnLst>
              <a:rect l="l" t="t" r="r" b="b"/>
              <a:pathLst>
                <a:path w="1843095" h="329393">
                  <a:moveTo>
                    <a:pt x="0" y="0"/>
                  </a:moveTo>
                  <a:lnTo>
                    <a:pt x="1843096" y="0"/>
                  </a:lnTo>
                  <a:lnTo>
                    <a:pt x="1843096" y="329394"/>
                  </a:lnTo>
                  <a:lnTo>
                    <a:pt x="63575" y="329394"/>
                  </a:lnTo>
                </a:path>
              </a:pathLst>
            </a:custGeom>
            <a:solidFill>
              <a:schemeClr val="accent6"/>
            </a:solidFill>
            <a:ln w="19050" cap="flat">
              <a:solidFill>
                <a:schemeClr val="tx1"/>
              </a:solid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effectLst/>
                  <a:uLnTx/>
                  <a:uFillTx/>
                  <a:latin typeface="Arial" panose="020B0604020202020204"/>
                  <a:hlinkClick r:id="rId49">
                    <a:extLst>
                      <a:ext uri="{A12FA001-AC4F-418D-AE19-62706E023703}">
                        <ahyp:hlinkClr xmlns:ahyp="http://schemas.microsoft.com/office/drawing/2018/hyperlinkcolor" val="tx"/>
                      </a:ext>
                    </a:extLst>
                  </a:hlinkClick>
                </a:rPr>
                <a:t>Read </a:t>
              </a:r>
              <a:r>
                <a:rPr lang="en-GB" sz="1600" dirty="0">
                  <a:latin typeface="Arial" panose="020B0604020202020204"/>
                  <a:hlinkClick r:id="rId49">
                    <a:extLst>
                      <a:ext uri="{A12FA001-AC4F-418D-AE19-62706E023703}">
                        <ahyp:hlinkClr xmlns:ahyp="http://schemas.microsoft.com/office/drawing/2018/hyperlinkcolor" val="tx"/>
                      </a:ext>
                    </a:extLst>
                  </a:hlinkClick>
                </a:rPr>
                <a:t>more about tax, risk and governance here</a:t>
              </a:r>
              <a:endParaRPr kumimoji="0" lang="en-GB" sz="1600" i="0" u="none" strike="noStrike" kern="1200" cap="none" spc="0" normalizeH="0" baseline="0" noProof="0" dirty="0">
                <a:ln>
                  <a:noFill/>
                </a:ln>
                <a:effectLst/>
                <a:uLnTx/>
                <a:uFillTx/>
                <a:latin typeface="Arial" panose="020B0604020202020204"/>
                <a:ea typeface="+mn-ea"/>
                <a:cs typeface="+mn-cs"/>
              </a:endParaRPr>
            </a:p>
          </p:txBody>
        </p:sp>
        <p:sp>
          <p:nvSpPr>
            <p:cNvPr id="57" name="Freeform: Shape 56">
              <a:extLst>
                <a:ext uri="{FF2B5EF4-FFF2-40B4-BE49-F238E27FC236}">
                  <a16:creationId xmlns:a16="http://schemas.microsoft.com/office/drawing/2014/main" id="{CED2CB21-BD31-C6EE-08A7-2BA32BF71B18}"/>
                </a:ext>
              </a:extLst>
            </p:cNvPr>
            <p:cNvSpPr/>
            <p:nvPr>
              <p:custDataLst>
                <p:tags r:id="rId45"/>
              </p:custDataLst>
            </p:nvPr>
          </p:nvSpPr>
          <p:spPr>
            <a:xfrm>
              <a:off x="4055944" y="6375314"/>
              <a:ext cx="329962" cy="403066"/>
            </a:xfrm>
            <a:custGeom>
              <a:avLst/>
              <a:gdLst>
                <a:gd name="connsiteX0" fmla="*/ 0 w 329962"/>
                <a:gd name="connsiteY0" fmla="*/ 66988 h 403066"/>
                <a:gd name="connsiteX1" fmla="*/ 203951 w 329962"/>
                <a:gd name="connsiteY1" fmla="*/ 403066 h 403066"/>
                <a:gd name="connsiteX2" fmla="*/ 329962 w 329962"/>
                <a:gd name="connsiteY2" fmla="*/ 328967 h 403066"/>
                <a:gd name="connsiteX3" fmla="*/ 142652 w 329962"/>
                <a:gd name="connsiteY3" fmla="*/ 0 h 403066"/>
              </a:gdLst>
              <a:ahLst/>
              <a:cxnLst>
                <a:cxn ang="0">
                  <a:pos x="connsiteX0" y="connsiteY0"/>
                </a:cxn>
                <a:cxn ang="0">
                  <a:pos x="connsiteX1" y="connsiteY1"/>
                </a:cxn>
                <a:cxn ang="0">
                  <a:pos x="connsiteX2" y="connsiteY2"/>
                </a:cxn>
                <a:cxn ang="0">
                  <a:pos x="connsiteX3" y="connsiteY3"/>
                </a:cxn>
              </a:cxnLst>
              <a:rect l="l" t="t" r="r" b="b"/>
              <a:pathLst>
                <a:path w="329962" h="403066">
                  <a:moveTo>
                    <a:pt x="0" y="66988"/>
                  </a:moveTo>
                  <a:lnTo>
                    <a:pt x="203951" y="403066"/>
                  </a:lnTo>
                  <a:lnTo>
                    <a:pt x="329962" y="328967"/>
                  </a:lnTo>
                  <a:lnTo>
                    <a:pt x="142652" y="0"/>
                  </a:lnTo>
                </a:path>
              </a:pathLst>
            </a:custGeom>
            <a:solidFill>
              <a:schemeClr val="tx1"/>
            </a:solidFill>
            <a:ln w="14204" cap="flat">
              <a:solidFill>
                <a:srgbClr val="00153D"/>
              </a:solid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3666A"/>
                </a:solidFill>
                <a:effectLst/>
                <a:uLnTx/>
                <a:uFillTx/>
                <a:latin typeface="Arial" panose="020B0604020202020204"/>
                <a:ea typeface="+mn-ea"/>
                <a:cs typeface="+mn-cs"/>
              </a:endParaRPr>
            </a:p>
          </p:txBody>
        </p:sp>
        <p:sp>
          <p:nvSpPr>
            <p:cNvPr id="58" name="Freeform: Shape 57">
              <a:extLst>
                <a:ext uri="{FF2B5EF4-FFF2-40B4-BE49-F238E27FC236}">
                  <a16:creationId xmlns:a16="http://schemas.microsoft.com/office/drawing/2014/main" id="{B9E74CD2-EBF4-5A67-E966-4E93F4171924}"/>
                </a:ext>
              </a:extLst>
            </p:cNvPr>
            <p:cNvSpPr/>
            <p:nvPr>
              <p:custDataLst>
                <p:tags r:id="rId46"/>
              </p:custDataLst>
            </p:nvPr>
          </p:nvSpPr>
          <p:spPr>
            <a:xfrm>
              <a:off x="3773579" y="5955559"/>
              <a:ext cx="489987" cy="489827"/>
            </a:xfrm>
            <a:custGeom>
              <a:avLst/>
              <a:gdLst>
                <a:gd name="connsiteX0" fmla="*/ 30627 w 489987"/>
                <a:gd name="connsiteY0" fmla="*/ 363434 h 489827"/>
                <a:gd name="connsiteX1" fmla="*/ 126486 w 489987"/>
                <a:gd name="connsiteY1" fmla="*/ 30627 h 489827"/>
                <a:gd name="connsiteX2" fmla="*/ 459293 w 489987"/>
                <a:gd name="connsiteY2" fmla="*/ 126486 h 489827"/>
                <a:gd name="connsiteX3" fmla="*/ 363576 w 489987"/>
                <a:gd name="connsiteY3" fmla="*/ 459293 h 489827"/>
                <a:gd name="connsiteX4" fmla="*/ 30627 w 489987"/>
                <a:gd name="connsiteY4" fmla="*/ 363434 h 489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987" h="489827">
                  <a:moveTo>
                    <a:pt x="30627" y="363434"/>
                  </a:moveTo>
                  <a:cubicBezTo>
                    <a:pt x="-34797" y="245102"/>
                    <a:pt x="8013" y="96050"/>
                    <a:pt x="126486" y="30627"/>
                  </a:cubicBezTo>
                  <a:cubicBezTo>
                    <a:pt x="244818" y="-34797"/>
                    <a:pt x="393870" y="8013"/>
                    <a:pt x="459293" y="126486"/>
                  </a:cubicBezTo>
                  <a:cubicBezTo>
                    <a:pt x="524859" y="244818"/>
                    <a:pt x="481907" y="393870"/>
                    <a:pt x="363576" y="459293"/>
                  </a:cubicBezTo>
                  <a:cubicBezTo>
                    <a:pt x="245102" y="524575"/>
                    <a:pt x="96192" y="481765"/>
                    <a:pt x="30627" y="363434"/>
                  </a:cubicBezTo>
                </a:path>
              </a:pathLst>
            </a:custGeom>
            <a:solidFill>
              <a:srgbClr val="FFFFFF"/>
            </a:solidFill>
            <a:ln w="14204" cap="flat">
              <a:solidFill>
                <a:srgbClr val="00153D"/>
              </a:solid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3666A"/>
                </a:solidFill>
                <a:effectLst/>
                <a:uLnTx/>
                <a:uFillTx/>
                <a:latin typeface="Arial" panose="020B0604020202020204"/>
                <a:ea typeface="+mn-ea"/>
                <a:cs typeface="+mn-cs"/>
              </a:endParaRPr>
            </a:p>
          </p:txBody>
        </p:sp>
        <p:sp>
          <p:nvSpPr>
            <p:cNvPr id="59" name="Freeform: Shape 58">
              <a:extLst>
                <a:ext uri="{FF2B5EF4-FFF2-40B4-BE49-F238E27FC236}">
                  <a16:creationId xmlns:a16="http://schemas.microsoft.com/office/drawing/2014/main" id="{2B6C2515-4DAA-B009-7836-45A379A27083}"/>
                </a:ext>
              </a:extLst>
            </p:cNvPr>
            <p:cNvSpPr/>
            <p:nvPr>
              <p:custDataLst>
                <p:tags r:id="rId47"/>
              </p:custDataLst>
            </p:nvPr>
          </p:nvSpPr>
          <p:spPr>
            <a:xfrm>
              <a:off x="3868155" y="6050198"/>
              <a:ext cx="300625" cy="300562"/>
            </a:xfrm>
            <a:custGeom>
              <a:avLst/>
              <a:gdLst>
                <a:gd name="connsiteX0" fmla="*/ 18825 w 300625"/>
                <a:gd name="connsiteY0" fmla="*/ 222998 h 300562"/>
                <a:gd name="connsiteX1" fmla="*/ 77564 w 300625"/>
                <a:gd name="connsiteY1" fmla="*/ 18762 h 300562"/>
                <a:gd name="connsiteX2" fmla="*/ 281800 w 300625"/>
                <a:gd name="connsiteY2" fmla="*/ 77501 h 300562"/>
                <a:gd name="connsiteX3" fmla="*/ 223061 w 300625"/>
                <a:gd name="connsiteY3" fmla="*/ 281737 h 300562"/>
                <a:gd name="connsiteX4" fmla="*/ 18825 w 300625"/>
                <a:gd name="connsiteY4" fmla="*/ 222998 h 300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25" h="300562">
                  <a:moveTo>
                    <a:pt x="18825" y="222998"/>
                  </a:moveTo>
                  <a:cubicBezTo>
                    <a:pt x="-21424" y="150321"/>
                    <a:pt x="5030" y="58870"/>
                    <a:pt x="77564" y="18762"/>
                  </a:cubicBezTo>
                  <a:cubicBezTo>
                    <a:pt x="150242" y="-21345"/>
                    <a:pt x="241692" y="4967"/>
                    <a:pt x="281800" y="77501"/>
                  </a:cubicBezTo>
                  <a:cubicBezTo>
                    <a:pt x="322050" y="150178"/>
                    <a:pt x="295596" y="241629"/>
                    <a:pt x="223061" y="281737"/>
                  </a:cubicBezTo>
                  <a:cubicBezTo>
                    <a:pt x="150526" y="321986"/>
                    <a:pt x="58933" y="295533"/>
                    <a:pt x="18825" y="222998"/>
                  </a:cubicBezTo>
                  <a:close/>
                </a:path>
              </a:pathLst>
            </a:custGeom>
            <a:solidFill>
              <a:schemeClr val="accent6"/>
            </a:solidFill>
            <a:ln w="14204" cap="flat">
              <a:solidFill>
                <a:srgbClr val="00153D"/>
              </a:solid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3666A"/>
                </a:solidFill>
                <a:effectLst/>
                <a:uLnTx/>
                <a:uFillTx/>
                <a:latin typeface="Arial" panose="020B0604020202020204"/>
                <a:ea typeface="+mn-ea"/>
                <a:cs typeface="+mn-cs"/>
              </a:endParaRPr>
            </a:p>
          </p:txBody>
        </p:sp>
      </p:grpSp>
      <p:sp>
        <p:nvSpPr>
          <p:cNvPr id="60" name="TextBox 59">
            <a:extLst>
              <a:ext uri="{FF2B5EF4-FFF2-40B4-BE49-F238E27FC236}">
                <a16:creationId xmlns:a16="http://schemas.microsoft.com/office/drawing/2014/main" id="{238E9581-0C1B-4905-E212-5C7BA6A83AE0}"/>
              </a:ext>
            </a:extLst>
          </p:cNvPr>
          <p:cNvSpPr txBox="1"/>
          <p:nvPr>
            <p:custDataLst>
              <p:tags r:id="rId42"/>
            </p:custDataLst>
          </p:nvPr>
        </p:nvSpPr>
        <p:spPr>
          <a:xfrm>
            <a:off x="9976315" y="3313280"/>
            <a:ext cx="1358571" cy="547907"/>
          </a:xfrm>
          <a:prstGeom prst="rect">
            <a:avLst/>
          </a:prstGeom>
          <a:solidFill>
            <a:srgbClr val="3F9C35"/>
          </a:solidFill>
          <a:ln>
            <a:solidFill>
              <a:srgbClr val="3F9C35"/>
            </a:solidFill>
          </a:ln>
        </p:spPr>
        <p:txBody>
          <a:bodyPr wrap="square">
            <a:spAutoFit/>
          </a:bodyPr>
          <a:lstStyle>
            <a:defPPr>
              <a:defRPr lang="en-US"/>
            </a:defPPr>
            <a:lvl1pPr algn="ctr" fontAlgn="base">
              <a:lnSpc>
                <a:spcPct val="110000"/>
              </a:lnSpc>
              <a:spcBef>
                <a:spcPts val="600"/>
              </a:spcBef>
              <a:defRPr sz="1400" b="1" i="0">
                <a:solidFill>
                  <a:srgbClr val="FFFFFF"/>
                </a:solidFill>
                <a:effectLst/>
                <a:latin typeface="Arial" panose="020B0604020202020204" pitchFamily="34" charset="0"/>
                <a:cs typeface="Arial" panose="020B0604020202020204" pitchFamily="34" charset="0"/>
              </a:defRPr>
            </a:lvl1pPr>
          </a:lstStyle>
          <a:p>
            <a:r>
              <a:rPr lang="en-GB" dirty="0"/>
              <a:t>Testing and refreshing</a:t>
            </a:r>
          </a:p>
        </p:txBody>
      </p:sp>
      <p:sp>
        <p:nvSpPr>
          <p:cNvPr id="61" name="TextBox 60">
            <a:extLst>
              <a:ext uri="{FF2B5EF4-FFF2-40B4-BE49-F238E27FC236}">
                <a16:creationId xmlns:a16="http://schemas.microsoft.com/office/drawing/2014/main" id="{EFF0495C-96A6-1493-6889-D937AFACEE44}"/>
              </a:ext>
            </a:extLst>
          </p:cNvPr>
          <p:cNvSpPr txBox="1"/>
          <p:nvPr>
            <p:custDataLst>
              <p:tags r:id="rId43"/>
            </p:custDataLst>
          </p:nvPr>
        </p:nvSpPr>
        <p:spPr>
          <a:xfrm>
            <a:off x="803275" y="3313281"/>
            <a:ext cx="1358571" cy="547907"/>
          </a:xfrm>
          <a:prstGeom prst="rect">
            <a:avLst/>
          </a:prstGeom>
          <a:solidFill>
            <a:srgbClr val="3F9C35"/>
          </a:solidFill>
          <a:ln>
            <a:solidFill>
              <a:srgbClr val="3F9C35"/>
            </a:solidFill>
          </a:ln>
        </p:spPr>
        <p:txBody>
          <a:bodyPr wrap="square">
            <a:spAutoFit/>
          </a:bodyPr>
          <a:lstStyle/>
          <a:p>
            <a:pPr algn="ctr" fontAlgn="base">
              <a:lnSpc>
                <a:spcPct val="110000"/>
              </a:lnSpc>
              <a:spcBef>
                <a:spcPts val="600"/>
              </a:spcBef>
            </a:pPr>
            <a:r>
              <a:rPr lang="en-GB" sz="1400" b="1" i="0" dirty="0">
                <a:solidFill>
                  <a:srgbClr val="FFFFFF"/>
                </a:solidFill>
                <a:effectLst/>
                <a:latin typeface="Arial" panose="020B0604020202020204" pitchFamily="34" charset="0"/>
                <a:cs typeface="Arial" panose="020B0604020202020204" pitchFamily="34" charset="0"/>
              </a:rPr>
              <a:t>Testing and refreshing</a:t>
            </a:r>
          </a:p>
        </p:txBody>
      </p:sp>
    </p:spTree>
    <p:custDataLst>
      <p:tags r:id="rId1"/>
    </p:custDataLst>
    <p:extLst>
      <p:ext uri="{BB962C8B-B14F-4D97-AF65-F5344CB8AC3E}">
        <p14:creationId xmlns:p14="http://schemas.microsoft.com/office/powerpoint/2010/main" val="3762002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8281C-ACDD-BC6B-007B-A6FE0C17AFCA}"/>
              </a:ext>
            </a:extLst>
          </p:cNvPr>
          <p:cNvSpPr>
            <a:spLocks noGrp="1"/>
          </p:cNvSpPr>
          <p:nvPr>
            <p:ph type="title"/>
            <p:custDataLst>
              <p:tags r:id="rId2"/>
            </p:custDataLst>
          </p:nvPr>
        </p:nvSpPr>
        <p:spPr/>
        <p:txBody>
          <a:bodyPr/>
          <a:lstStyle/>
          <a:p>
            <a:r>
              <a:rPr lang="en-GB" dirty="0">
                <a:solidFill>
                  <a:schemeClr val="tx1"/>
                </a:solidFill>
              </a:rPr>
              <a:t>Use of technology</a:t>
            </a:r>
            <a:endParaRPr lang="en-GB" dirty="0"/>
          </a:p>
        </p:txBody>
      </p:sp>
      <p:sp>
        <p:nvSpPr>
          <p:cNvPr id="3" name="Slide Number Placeholder 2">
            <a:extLst>
              <a:ext uri="{FF2B5EF4-FFF2-40B4-BE49-F238E27FC236}">
                <a16:creationId xmlns:a16="http://schemas.microsoft.com/office/drawing/2014/main" id="{66051340-FC40-3A43-34E0-D704715FB732}"/>
              </a:ext>
            </a:extLst>
          </p:cNvPr>
          <p:cNvSpPr>
            <a:spLocks noGrp="1"/>
          </p:cNvSpPr>
          <p:nvPr>
            <p:ph type="sldNum" sz="quarter" idx="12"/>
            <p:custDataLst>
              <p:tags r:id="rId3"/>
            </p:custDataLst>
          </p:nvPr>
        </p:nvSpPr>
        <p:spPr/>
        <p:txBody>
          <a:bodyPr/>
          <a:lstStyle/>
          <a:p>
            <a:fld id="{6686A102-957E-47D3-A22D-E8508A8052D6}" type="slidenum">
              <a:rPr lang="en-GB" smtClean="0"/>
              <a:pPr/>
              <a:t>21</a:t>
            </a:fld>
            <a:endParaRPr lang="en-GB" dirty="0"/>
          </a:p>
        </p:txBody>
      </p:sp>
      <p:sp>
        <p:nvSpPr>
          <p:cNvPr id="5" name="Content Placeholder 4">
            <a:extLst>
              <a:ext uri="{FF2B5EF4-FFF2-40B4-BE49-F238E27FC236}">
                <a16:creationId xmlns:a16="http://schemas.microsoft.com/office/drawing/2014/main" id="{2FABC1A6-D0C1-CEEC-68F6-F7C3900C10DF}"/>
              </a:ext>
            </a:extLst>
          </p:cNvPr>
          <p:cNvSpPr>
            <a:spLocks noGrp="1"/>
          </p:cNvSpPr>
          <p:nvPr>
            <p:ph sz="quarter" idx="14"/>
            <p:custDataLst>
              <p:tags r:id="rId4"/>
            </p:custDataLst>
          </p:nvPr>
        </p:nvSpPr>
        <p:spPr/>
        <p:txBody>
          <a:bodyPr/>
          <a:lstStyle/>
          <a:p>
            <a:endParaRPr lang="en-GB"/>
          </a:p>
        </p:txBody>
      </p:sp>
      <p:sp>
        <p:nvSpPr>
          <p:cNvPr id="6" name="Content Placeholder 5">
            <a:extLst>
              <a:ext uri="{FF2B5EF4-FFF2-40B4-BE49-F238E27FC236}">
                <a16:creationId xmlns:a16="http://schemas.microsoft.com/office/drawing/2014/main" id="{169ABA36-2C4A-9FDB-CA16-EAD7C6BDA76D}"/>
              </a:ext>
            </a:extLst>
          </p:cNvPr>
          <p:cNvSpPr>
            <a:spLocks noGrp="1"/>
          </p:cNvSpPr>
          <p:nvPr>
            <p:ph sz="quarter" idx="15"/>
            <p:custDataLst>
              <p:tags r:id="rId5"/>
            </p:custDataLst>
          </p:nvPr>
        </p:nvSpPr>
        <p:spPr/>
        <p:txBody>
          <a:bodyPr/>
          <a:lstStyle/>
          <a:p>
            <a:endParaRPr lang="en-GB"/>
          </a:p>
        </p:txBody>
      </p:sp>
      <p:sp>
        <p:nvSpPr>
          <p:cNvPr id="7" name="Content Placeholder 6">
            <a:extLst>
              <a:ext uri="{FF2B5EF4-FFF2-40B4-BE49-F238E27FC236}">
                <a16:creationId xmlns:a16="http://schemas.microsoft.com/office/drawing/2014/main" id="{812B0869-38AA-3863-D204-BC6A1779D4AB}"/>
              </a:ext>
            </a:extLst>
          </p:cNvPr>
          <p:cNvSpPr>
            <a:spLocks noGrp="1"/>
          </p:cNvSpPr>
          <p:nvPr>
            <p:ph sz="quarter" idx="16"/>
            <p:custDataLst>
              <p:tags r:id="rId6"/>
            </p:custDataLst>
          </p:nvPr>
        </p:nvSpPr>
        <p:spPr/>
        <p:txBody>
          <a:bodyPr/>
          <a:lstStyle/>
          <a:p>
            <a:endParaRPr lang="en-GB"/>
          </a:p>
        </p:txBody>
      </p:sp>
      <p:sp>
        <p:nvSpPr>
          <p:cNvPr id="8" name="Content Placeholder 7">
            <a:extLst>
              <a:ext uri="{FF2B5EF4-FFF2-40B4-BE49-F238E27FC236}">
                <a16:creationId xmlns:a16="http://schemas.microsoft.com/office/drawing/2014/main" id="{7458BD29-9EBF-A08D-D761-AB4C2CAA2725}"/>
              </a:ext>
            </a:extLst>
          </p:cNvPr>
          <p:cNvSpPr>
            <a:spLocks noGrp="1"/>
          </p:cNvSpPr>
          <p:nvPr>
            <p:ph sz="quarter" idx="17"/>
            <p:custDataLst>
              <p:tags r:id="rId7"/>
            </p:custDataLst>
          </p:nvPr>
        </p:nvSpPr>
        <p:spPr/>
        <p:txBody>
          <a:bodyPr/>
          <a:lstStyle/>
          <a:p>
            <a:endParaRPr lang="en-GB"/>
          </a:p>
        </p:txBody>
      </p:sp>
      <p:sp>
        <p:nvSpPr>
          <p:cNvPr id="9" name="Content Placeholder 8">
            <a:extLst>
              <a:ext uri="{FF2B5EF4-FFF2-40B4-BE49-F238E27FC236}">
                <a16:creationId xmlns:a16="http://schemas.microsoft.com/office/drawing/2014/main" id="{8E76BFC3-9206-0A76-E5DC-2E165D08B97E}"/>
              </a:ext>
            </a:extLst>
          </p:cNvPr>
          <p:cNvSpPr>
            <a:spLocks noGrp="1"/>
          </p:cNvSpPr>
          <p:nvPr>
            <p:ph sz="quarter" idx="18"/>
            <p:custDataLst>
              <p:tags r:id="rId8"/>
            </p:custDataLst>
          </p:nvPr>
        </p:nvSpPr>
        <p:spPr/>
        <p:txBody>
          <a:bodyPr/>
          <a:lstStyle/>
          <a:p>
            <a:endParaRPr lang="en-GB"/>
          </a:p>
        </p:txBody>
      </p:sp>
      <p:sp>
        <p:nvSpPr>
          <p:cNvPr id="10" name="Content Placeholder 9">
            <a:extLst>
              <a:ext uri="{FF2B5EF4-FFF2-40B4-BE49-F238E27FC236}">
                <a16:creationId xmlns:a16="http://schemas.microsoft.com/office/drawing/2014/main" id="{4ABD9567-8C9B-25EC-BF56-389B819F0320}"/>
              </a:ext>
            </a:extLst>
          </p:cNvPr>
          <p:cNvSpPr>
            <a:spLocks noGrp="1"/>
          </p:cNvSpPr>
          <p:nvPr>
            <p:ph sz="quarter" idx="19"/>
            <p:custDataLst>
              <p:tags r:id="rId9"/>
            </p:custDataLst>
          </p:nvPr>
        </p:nvSpPr>
        <p:spPr/>
        <p:txBody>
          <a:bodyPr/>
          <a:lstStyle/>
          <a:p>
            <a:endParaRPr lang="en-GB"/>
          </a:p>
        </p:txBody>
      </p:sp>
      <p:sp>
        <p:nvSpPr>
          <p:cNvPr id="11" name="Content Placeholder 10">
            <a:extLst>
              <a:ext uri="{FF2B5EF4-FFF2-40B4-BE49-F238E27FC236}">
                <a16:creationId xmlns:a16="http://schemas.microsoft.com/office/drawing/2014/main" id="{D80D1C6D-E5A4-A0CA-208F-A9CFE40C665D}"/>
              </a:ext>
            </a:extLst>
          </p:cNvPr>
          <p:cNvSpPr>
            <a:spLocks noGrp="1"/>
          </p:cNvSpPr>
          <p:nvPr>
            <p:ph sz="quarter" idx="20"/>
            <p:custDataLst>
              <p:tags r:id="rId10"/>
            </p:custDataLst>
          </p:nvPr>
        </p:nvSpPr>
        <p:spPr/>
        <p:txBody>
          <a:bodyPr/>
          <a:lstStyle/>
          <a:p>
            <a:endParaRPr lang="en-GB"/>
          </a:p>
        </p:txBody>
      </p:sp>
      <p:sp>
        <p:nvSpPr>
          <p:cNvPr id="12" name="Content Placeholder 11">
            <a:extLst>
              <a:ext uri="{FF2B5EF4-FFF2-40B4-BE49-F238E27FC236}">
                <a16:creationId xmlns:a16="http://schemas.microsoft.com/office/drawing/2014/main" id="{B1A3EE05-FBB8-4BAD-72DF-F13029C802E2}"/>
              </a:ext>
            </a:extLst>
          </p:cNvPr>
          <p:cNvSpPr>
            <a:spLocks noGrp="1"/>
          </p:cNvSpPr>
          <p:nvPr>
            <p:ph sz="quarter" idx="21"/>
            <p:custDataLst>
              <p:tags r:id="rId11"/>
            </p:custDataLst>
          </p:nvPr>
        </p:nvSpPr>
        <p:spPr/>
        <p:txBody>
          <a:bodyPr/>
          <a:lstStyle/>
          <a:p>
            <a:endParaRPr lang="en-GB"/>
          </a:p>
        </p:txBody>
      </p:sp>
      <p:sp>
        <p:nvSpPr>
          <p:cNvPr id="13" name="Content Placeholder 12">
            <a:extLst>
              <a:ext uri="{FF2B5EF4-FFF2-40B4-BE49-F238E27FC236}">
                <a16:creationId xmlns:a16="http://schemas.microsoft.com/office/drawing/2014/main" id="{F18D99DB-907A-6531-604C-2F56B3A080E9}"/>
              </a:ext>
            </a:extLst>
          </p:cNvPr>
          <p:cNvSpPr>
            <a:spLocks noGrp="1"/>
          </p:cNvSpPr>
          <p:nvPr>
            <p:ph sz="quarter" idx="22"/>
            <p:custDataLst>
              <p:tags r:id="rId12"/>
            </p:custDataLst>
          </p:nvPr>
        </p:nvSpPr>
        <p:spPr/>
        <p:txBody>
          <a:bodyPr/>
          <a:lstStyle/>
          <a:p>
            <a:endParaRPr lang="en-GB"/>
          </a:p>
        </p:txBody>
      </p:sp>
      <p:sp>
        <p:nvSpPr>
          <p:cNvPr id="14" name="Content Placeholder 13">
            <a:extLst>
              <a:ext uri="{FF2B5EF4-FFF2-40B4-BE49-F238E27FC236}">
                <a16:creationId xmlns:a16="http://schemas.microsoft.com/office/drawing/2014/main" id="{CEAC36E4-0777-0989-60FA-448DC275CB22}"/>
              </a:ext>
            </a:extLst>
          </p:cNvPr>
          <p:cNvSpPr>
            <a:spLocks noGrp="1"/>
          </p:cNvSpPr>
          <p:nvPr>
            <p:ph sz="quarter" idx="23"/>
            <p:custDataLst>
              <p:tags r:id="rId13"/>
            </p:custDataLst>
          </p:nvPr>
        </p:nvSpPr>
        <p:spPr/>
        <p:txBody>
          <a:bodyPr/>
          <a:lstStyle/>
          <a:p>
            <a:endParaRPr lang="en-GB"/>
          </a:p>
        </p:txBody>
      </p:sp>
      <p:sp>
        <p:nvSpPr>
          <p:cNvPr id="15" name="Content Placeholder 14">
            <a:extLst>
              <a:ext uri="{FF2B5EF4-FFF2-40B4-BE49-F238E27FC236}">
                <a16:creationId xmlns:a16="http://schemas.microsoft.com/office/drawing/2014/main" id="{F453870B-67DD-57BC-53F1-878085987D88}"/>
              </a:ext>
            </a:extLst>
          </p:cNvPr>
          <p:cNvSpPr>
            <a:spLocks noGrp="1"/>
          </p:cNvSpPr>
          <p:nvPr>
            <p:ph sz="quarter" idx="24"/>
            <p:custDataLst>
              <p:tags r:id="rId14"/>
            </p:custDataLst>
          </p:nvPr>
        </p:nvSpPr>
        <p:spPr/>
        <p:txBody>
          <a:bodyPr/>
          <a:lstStyle/>
          <a:p>
            <a:endParaRPr lang="en-GB"/>
          </a:p>
        </p:txBody>
      </p:sp>
      <p:sp>
        <p:nvSpPr>
          <p:cNvPr id="16" name="Content Placeholder 15">
            <a:extLst>
              <a:ext uri="{FF2B5EF4-FFF2-40B4-BE49-F238E27FC236}">
                <a16:creationId xmlns:a16="http://schemas.microsoft.com/office/drawing/2014/main" id="{3C300F67-AA0D-940B-E304-6D1BCD97002B}"/>
              </a:ext>
            </a:extLst>
          </p:cNvPr>
          <p:cNvSpPr>
            <a:spLocks noGrp="1"/>
          </p:cNvSpPr>
          <p:nvPr>
            <p:ph sz="quarter" idx="25"/>
            <p:custDataLst>
              <p:tags r:id="rId15"/>
            </p:custDataLst>
          </p:nvPr>
        </p:nvSpPr>
        <p:spPr/>
        <p:txBody>
          <a:bodyPr/>
          <a:lstStyle/>
          <a:p>
            <a:endParaRPr lang="en-GB"/>
          </a:p>
        </p:txBody>
      </p:sp>
      <p:sp>
        <p:nvSpPr>
          <p:cNvPr id="17" name="Content Placeholder 16">
            <a:extLst>
              <a:ext uri="{FF2B5EF4-FFF2-40B4-BE49-F238E27FC236}">
                <a16:creationId xmlns:a16="http://schemas.microsoft.com/office/drawing/2014/main" id="{22A9B0D3-0925-F699-F4AE-D52BF48CA438}"/>
              </a:ext>
            </a:extLst>
          </p:cNvPr>
          <p:cNvSpPr>
            <a:spLocks noGrp="1"/>
          </p:cNvSpPr>
          <p:nvPr>
            <p:ph sz="quarter" idx="26"/>
            <p:custDataLst>
              <p:tags r:id="rId16"/>
            </p:custDataLst>
          </p:nvPr>
        </p:nvSpPr>
        <p:spPr/>
        <p:txBody>
          <a:bodyPr/>
          <a:lstStyle/>
          <a:p>
            <a:endParaRPr lang="en-GB"/>
          </a:p>
        </p:txBody>
      </p:sp>
      <p:sp>
        <p:nvSpPr>
          <p:cNvPr id="18" name="Content Placeholder 17">
            <a:extLst>
              <a:ext uri="{FF2B5EF4-FFF2-40B4-BE49-F238E27FC236}">
                <a16:creationId xmlns:a16="http://schemas.microsoft.com/office/drawing/2014/main" id="{0D0E8665-7906-911A-B406-DDB47F9437FD}"/>
              </a:ext>
            </a:extLst>
          </p:cNvPr>
          <p:cNvSpPr>
            <a:spLocks noGrp="1"/>
          </p:cNvSpPr>
          <p:nvPr>
            <p:ph sz="quarter" idx="27"/>
            <p:custDataLst>
              <p:tags r:id="rId17"/>
            </p:custDataLst>
          </p:nvPr>
        </p:nvSpPr>
        <p:spPr/>
        <p:txBody>
          <a:bodyPr/>
          <a:lstStyle/>
          <a:p>
            <a:endParaRPr lang="en-GB"/>
          </a:p>
        </p:txBody>
      </p:sp>
      <p:sp>
        <p:nvSpPr>
          <p:cNvPr id="19" name="Content Placeholder 18">
            <a:extLst>
              <a:ext uri="{FF2B5EF4-FFF2-40B4-BE49-F238E27FC236}">
                <a16:creationId xmlns:a16="http://schemas.microsoft.com/office/drawing/2014/main" id="{33DF1E12-D360-533A-FDFE-56F62FBE6B0E}"/>
              </a:ext>
            </a:extLst>
          </p:cNvPr>
          <p:cNvSpPr>
            <a:spLocks noGrp="1"/>
          </p:cNvSpPr>
          <p:nvPr>
            <p:ph sz="quarter" idx="28"/>
            <p:custDataLst>
              <p:tags r:id="rId18"/>
            </p:custDataLst>
          </p:nvPr>
        </p:nvSpPr>
        <p:spPr/>
        <p:txBody>
          <a:bodyPr/>
          <a:lstStyle/>
          <a:p>
            <a:endParaRPr lang="en-GB"/>
          </a:p>
        </p:txBody>
      </p:sp>
      <p:sp>
        <p:nvSpPr>
          <p:cNvPr id="20" name="Content Placeholder 19">
            <a:extLst>
              <a:ext uri="{FF2B5EF4-FFF2-40B4-BE49-F238E27FC236}">
                <a16:creationId xmlns:a16="http://schemas.microsoft.com/office/drawing/2014/main" id="{3D17072A-0001-553B-425F-1AB15B7C9764}"/>
              </a:ext>
            </a:extLst>
          </p:cNvPr>
          <p:cNvSpPr>
            <a:spLocks noGrp="1"/>
          </p:cNvSpPr>
          <p:nvPr>
            <p:ph sz="quarter" idx="29"/>
            <p:custDataLst>
              <p:tags r:id="rId19"/>
            </p:custDataLst>
          </p:nvPr>
        </p:nvSpPr>
        <p:spPr/>
        <p:txBody>
          <a:bodyPr/>
          <a:lstStyle/>
          <a:p>
            <a:endParaRPr lang="en-GB"/>
          </a:p>
        </p:txBody>
      </p:sp>
      <p:sp>
        <p:nvSpPr>
          <p:cNvPr id="21" name="Content Placeholder 20">
            <a:extLst>
              <a:ext uri="{FF2B5EF4-FFF2-40B4-BE49-F238E27FC236}">
                <a16:creationId xmlns:a16="http://schemas.microsoft.com/office/drawing/2014/main" id="{46D3B590-F82D-B54B-5C86-E55D1098B017}"/>
              </a:ext>
            </a:extLst>
          </p:cNvPr>
          <p:cNvSpPr>
            <a:spLocks noGrp="1"/>
          </p:cNvSpPr>
          <p:nvPr>
            <p:ph sz="quarter" idx="30"/>
            <p:custDataLst>
              <p:tags r:id="rId20"/>
            </p:custDataLst>
          </p:nvPr>
        </p:nvSpPr>
        <p:spPr/>
        <p:txBody>
          <a:bodyPr/>
          <a:lstStyle/>
          <a:p>
            <a:endParaRPr lang="en-GB"/>
          </a:p>
        </p:txBody>
      </p:sp>
      <p:sp>
        <p:nvSpPr>
          <p:cNvPr id="22" name="Content Placeholder 21">
            <a:extLst>
              <a:ext uri="{FF2B5EF4-FFF2-40B4-BE49-F238E27FC236}">
                <a16:creationId xmlns:a16="http://schemas.microsoft.com/office/drawing/2014/main" id="{A812FA1C-250E-4F9D-00F9-BCF63924DD13}"/>
              </a:ext>
            </a:extLst>
          </p:cNvPr>
          <p:cNvSpPr>
            <a:spLocks noGrp="1"/>
          </p:cNvSpPr>
          <p:nvPr>
            <p:ph sz="quarter" idx="31"/>
            <p:custDataLst>
              <p:tags r:id="rId21"/>
            </p:custDataLst>
          </p:nvPr>
        </p:nvSpPr>
        <p:spPr/>
        <p:txBody>
          <a:bodyPr/>
          <a:lstStyle/>
          <a:p>
            <a:endParaRPr lang="en-GB"/>
          </a:p>
        </p:txBody>
      </p:sp>
      <p:sp>
        <p:nvSpPr>
          <p:cNvPr id="23" name="Content Placeholder 22">
            <a:extLst>
              <a:ext uri="{FF2B5EF4-FFF2-40B4-BE49-F238E27FC236}">
                <a16:creationId xmlns:a16="http://schemas.microsoft.com/office/drawing/2014/main" id="{B4E243C6-E3BB-430C-D93C-3761FCC81FB4}"/>
              </a:ext>
            </a:extLst>
          </p:cNvPr>
          <p:cNvSpPr>
            <a:spLocks noGrp="1"/>
          </p:cNvSpPr>
          <p:nvPr>
            <p:ph sz="quarter" idx="32"/>
            <p:custDataLst>
              <p:tags r:id="rId22"/>
            </p:custDataLst>
          </p:nvPr>
        </p:nvSpPr>
        <p:spPr/>
        <p:txBody>
          <a:bodyPr/>
          <a:lstStyle/>
          <a:p>
            <a:endParaRPr lang="en-GB"/>
          </a:p>
        </p:txBody>
      </p:sp>
      <p:grpSp>
        <p:nvGrpSpPr>
          <p:cNvPr id="25" name="Group 24">
            <a:extLst>
              <a:ext uri="{FF2B5EF4-FFF2-40B4-BE49-F238E27FC236}">
                <a16:creationId xmlns:a16="http://schemas.microsoft.com/office/drawing/2014/main" id="{F0A992C6-9E8D-5ED6-ED3A-D072CBB4EA84}"/>
              </a:ext>
            </a:extLst>
          </p:cNvPr>
          <p:cNvGrpSpPr/>
          <p:nvPr>
            <p:custDataLst>
              <p:tags r:id="rId23"/>
            </p:custDataLst>
          </p:nvPr>
        </p:nvGrpSpPr>
        <p:grpSpPr>
          <a:xfrm>
            <a:off x="803275" y="1898650"/>
            <a:ext cx="1684553" cy="3407408"/>
            <a:chOff x="2065046" y="2626275"/>
            <a:chExt cx="1263600" cy="2567052"/>
          </a:xfrm>
        </p:grpSpPr>
        <p:cxnSp>
          <p:nvCxnSpPr>
            <p:cNvPr id="46" name="Straight Connector 45">
              <a:extLst>
                <a:ext uri="{FF2B5EF4-FFF2-40B4-BE49-F238E27FC236}">
                  <a16:creationId xmlns:a16="http://schemas.microsoft.com/office/drawing/2014/main" id="{76FBBC8E-1DF6-9B77-CE57-E6AFEC5E49E5}"/>
                </a:ext>
              </a:extLst>
            </p:cNvPr>
            <p:cNvCxnSpPr>
              <a:cxnSpLocks/>
            </p:cNvCxnSpPr>
            <p:nvPr>
              <p:custDataLst>
                <p:tags r:id="rId50"/>
              </p:custDataLst>
            </p:nvPr>
          </p:nvCxnSpPr>
          <p:spPr>
            <a:xfrm>
              <a:off x="2696846" y="3803052"/>
              <a:ext cx="0" cy="1022266"/>
            </a:xfrm>
            <a:prstGeom prst="line">
              <a:avLst/>
            </a:prstGeom>
            <a:ln w="9525">
              <a:solidFill>
                <a:srgbClr val="3F9C35"/>
              </a:solidFill>
              <a:tailEnd type="diamond" w="lg" len="lg"/>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7B6040E-ED92-C264-0FCC-35F1D194DA40}"/>
                </a:ext>
              </a:extLst>
            </p:cNvPr>
            <p:cNvSpPr txBox="1"/>
            <p:nvPr>
              <p:custDataLst>
                <p:tags r:id="rId51"/>
              </p:custDataLst>
            </p:nvPr>
          </p:nvSpPr>
          <p:spPr>
            <a:xfrm rot="10800000" flipV="1">
              <a:off x="2192805" y="5031017"/>
              <a:ext cx="1008083" cy="162310"/>
            </a:xfrm>
            <a:prstGeom prst="rect">
              <a:avLst/>
            </a:prstGeom>
            <a:noFill/>
          </p:spPr>
          <p:txBody>
            <a:bodyPr wrap="square" lIns="0" tIns="0" rIns="0" bIns="0" rtlCol="0">
              <a:spAutoFit/>
            </a:bodyPr>
            <a:lstStyle/>
            <a:p>
              <a:pPr algn="ctr"/>
              <a:r>
                <a:rPr lang="en-GB" sz="1400" b="1" dirty="0"/>
                <a:t>Interfacing</a:t>
              </a:r>
            </a:p>
          </p:txBody>
        </p:sp>
        <p:sp>
          <p:nvSpPr>
            <p:cNvPr id="48" name="Freeform 65">
              <a:extLst>
                <a:ext uri="{FF2B5EF4-FFF2-40B4-BE49-F238E27FC236}">
                  <a16:creationId xmlns:a16="http://schemas.microsoft.com/office/drawing/2014/main" id="{97E28CD4-A3BB-6C42-914D-10D98D7AC55A}"/>
                </a:ext>
              </a:extLst>
            </p:cNvPr>
            <p:cNvSpPr/>
            <p:nvPr>
              <p:custDataLst>
                <p:tags r:id="rId52"/>
              </p:custDataLst>
            </p:nvPr>
          </p:nvSpPr>
          <p:spPr>
            <a:xfrm>
              <a:off x="2065046" y="2626275"/>
              <a:ext cx="1263600" cy="1335600"/>
            </a:xfrm>
            <a:prstGeom prst="rect">
              <a:avLst/>
            </a:prstGeom>
            <a:solidFill>
              <a:schemeClr val="accent2"/>
            </a:solidFill>
            <a:ln w="18131" cap="flat">
              <a:noFill/>
              <a:prstDash val="solid"/>
              <a:miter/>
            </a:ln>
          </p:spPr>
          <p:txBody>
            <a:bodyPr lIns="180000" tIns="180000" rIns="180000" bIns="180000" rtlCol="0" anchor="b" anchorCtr="0"/>
            <a:lstStyle/>
            <a:p>
              <a:pPr algn="ctr"/>
              <a:r>
                <a:rPr lang="en-GB" sz="1600" dirty="0"/>
                <a:t>IT infrastructure</a:t>
              </a:r>
            </a:p>
          </p:txBody>
        </p:sp>
      </p:grpSp>
      <p:grpSp>
        <p:nvGrpSpPr>
          <p:cNvPr id="26" name="Group 25">
            <a:extLst>
              <a:ext uri="{FF2B5EF4-FFF2-40B4-BE49-F238E27FC236}">
                <a16:creationId xmlns:a16="http://schemas.microsoft.com/office/drawing/2014/main" id="{679F45BE-B988-6B21-4F2A-41429808CD59}"/>
              </a:ext>
            </a:extLst>
          </p:cNvPr>
          <p:cNvGrpSpPr/>
          <p:nvPr>
            <p:custDataLst>
              <p:tags r:id="rId24"/>
            </p:custDataLst>
          </p:nvPr>
        </p:nvGrpSpPr>
        <p:grpSpPr>
          <a:xfrm>
            <a:off x="2586947" y="1898650"/>
            <a:ext cx="1684553" cy="3942300"/>
            <a:chOff x="3402996" y="2626275"/>
            <a:chExt cx="1263600" cy="3217619"/>
          </a:xfrm>
        </p:grpSpPr>
        <p:cxnSp>
          <p:nvCxnSpPr>
            <p:cNvPr id="43" name="Straight Connector 42">
              <a:extLst>
                <a:ext uri="{FF2B5EF4-FFF2-40B4-BE49-F238E27FC236}">
                  <a16:creationId xmlns:a16="http://schemas.microsoft.com/office/drawing/2014/main" id="{ABCA83C4-67D1-328B-4CE9-9E5A9342CD02}"/>
                </a:ext>
              </a:extLst>
            </p:cNvPr>
            <p:cNvCxnSpPr>
              <a:cxnSpLocks/>
            </p:cNvCxnSpPr>
            <p:nvPr>
              <p:custDataLst>
                <p:tags r:id="rId47"/>
              </p:custDataLst>
            </p:nvPr>
          </p:nvCxnSpPr>
          <p:spPr>
            <a:xfrm>
              <a:off x="4034796" y="3893053"/>
              <a:ext cx="0" cy="1474503"/>
            </a:xfrm>
            <a:prstGeom prst="line">
              <a:avLst/>
            </a:prstGeom>
            <a:ln w="9525">
              <a:solidFill>
                <a:srgbClr val="888B8D"/>
              </a:solidFill>
              <a:tailEnd type="diamond" w="lg" len="lg"/>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927F986-BC69-22FA-ACF1-91D2A07FADA0}"/>
                </a:ext>
              </a:extLst>
            </p:cNvPr>
            <p:cNvSpPr txBox="1"/>
            <p:nvPr>
              <p:custDataLst>
                <p:tags r:id="rId48"/>
              </p:custDataLst>
            </p:nvPr>
          </p:nvSpPr>
          <p:spPr>
            <a:xfrm rot="10800000" flipV="1">
              <a:off x="3429700" y="5492213"/>
              <a:ext cx="1210191" cy="351681"/>
            </a:xfrm>
            <a:prstGeom prst="rect">
              <a:avLst/>
            </a:prstGeom>
            <a:noFill/>
          </p:spPr>
          <p:txBody>
            <a:bodyPr wrap="square" lIns="0" tIns="0" rIns="0" bIns="0" rtlCol="0">
              <a:spAutoFit/>
            </a:bodyPr>
            <a:lstStyle/>
            <a:p>
              <a:pPr algn="ctr"/>
              <a:r>
                <a:rPr lang="en-GB" sz="1400" b="1" dirty="0"/>
                <a:t>Explainable, Testing</a:t>
              </a:r>
            </a:p>
          </p:txBody>
        </p:sp>
        <p:sp>
          <p:nvSpPr>
            <p:cNvPr id="45" name="Freeform 65">
              <a:extLst>
                <a:ext uri="{FF2B5EF4-FFF2-40B4-BE49-F238E27FC236}">
                  <a16:creationId xmlns:a16="http://schemas.microsoft.com/office/drawing/2014/main" id="{3216D3A8-AB0E-5367-6F1D-4B9E547E7F35}"/>
                </a:ext>
              </a:extLst>
            </p:cNvPr>
            <p:cNvSpPr/>
            <p:nvPr>
              <p:custDataLst>
                <p:tags r:id="rId49"/>
              </p:custDataLst>
            </p:nvPr>
          </p:nvSpPr>
          <p:spPr>
            <a:xfrm>
              <a:off x="3402996" y="2626275"/>
              <a:ext cx="1263600" cy="1446940"/>
            </a:xfrm>
            <a:prstGeom prst="rect">
              <a:avLst/>
            </a:prstGeom>
            <a:solidFill>
              <a:srgbClr val="888B8D"/>
            </a:solidFill>
            <a:ln w="18131" cap="flat">
              <a:solidFill>
                <a:srgbClr val="888B8D"/>
              </a:solidFill>
              <a:prstDash val="solid"/>
              <a:miter/>
            </a:ln>
          </p:spPr>
          <p:txBody>
            <a:bodyPr lIns="180000" tIns="180000" rIns="180000" bIns="180000" rtlCol="0" anchor="b" anchorCtr="0"/>
            <a:lstStyle/>
            <a:p>
              <a:pPr algn="ctr"/>
              <a:r>
                <a:rPr lang="en-GB" sz="1600" dirty="0">
                  <a:solidFill>
                    <a:srgbClr val="FFFFFF"/>
                  </a:solidFill>
                </a:rPr>
                <a:t>Artificial Intelligence</a:t>
              </a:r>
            </a:p>
          </p:txBody>
        </p:sp>
      </p:grpSp>
      <p:grpSp>
        <p:nvGrpSpPr>
          <p:cNvPr id="27" name="Group 26">
            <a:extLst>
              <a:ext uri="{FF2B5EF4-FFF2-40B4-BE49-F238E27FC236}">
                <a16:creationId xmlns:a16="http://schemas.microsoft.com/office/drawing/2014/main" id="{1D44B0E7-5C5F-94AA-A839-04DEC47E15B1}"/>
              </a:ext>
            </a:extLst>
          </p:cNvPr>
          <p:cNvGrpSpPr/>
          <p:nvPr>
            <p:custDataLst>
              <p:tags r:id="rId25"/>
            </p:custDataLst>
          </p:nvPr>
        </p:nvGrpSpPr>
        <p:grpSpPr>
          <a:xfrm>
            <a:off x="4321061" y="1898650"/>
            <a:ext cx="1783671" cy="3515129"/>
            <a:chOff x="4703772" y="2626275"/>
            <a:chExt cx="1337949" cy="2648206"/>
          </a:xfrm>
        </p:grpSpPr>
        <p:cxnSp>
          <p:nvCxnSpPr>
            <p:cNvPr id="40" name="Straight Connector 39">
              <a:extLst>
                <a:ext uri="{FF2B5EF4-FFF2-40B4-BE49-F238E27FC236}">
                  <a16:creationId xmlns:a16="http://schemas.microsoft.com/office/drawing/2014/main" id="{074DEF4D-6B7D-26D9-67C0-8433C339C9B9}"/>
                </a:ext>
              </a:extLst>
            </p:cNvPr>
            <p:cNvCxnSpPr>
              <a:cxnSpLocks/>
            </p:cNvCxnSpPr>
            <p:nvPr>
              <p:custDataLst>
                <p:tags r:id="rId44"/>
              </p:custDataLst>
            </p:nvPr>
          </p:nvCxnSpPr>
          <p:spPr>
            <a:xfrm>
              <a:off x="5372746" y="3893053"/>
              <a:ext cx="0" cy="932265"/>
            </a:xfrm>
            <a:prstGeom prst="line">
              <a:avLst/>
            </a:prstGeom>
            <a:ln w="9525">
              <a:solidFill>
                <a:srgbClr val="63666A"/>
              </a:solidFill>
              <a:tailEnd type="diamond"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78CC678-EEF4-93C5-25FD-ED6C836F1794}"/>
                </a:ext>
              </a:extLst>
            </p:cNvPr>
            <p:cNvSpPr txBox="1"/>
            <p:nvPr>
              <p:custDataLst>
                <p:tags r:id="rId45"/>
              </p:custDataLst>
            </p:nvPr>
          </p:nvSpPr>
          <p:spPr>
            <a:xfrm rot="10800000" flipV="1">
              <a:off x="4703772" y="4949862"/>
              <a:ext cx="1337949" cy="324619"/>
            </a:xfrm>
            <a:prstGeom prst="rect">
              <a:avLst/>
            </a:prstGeom>
            <a:noFill/>
          </p:spPr>
          <p:txBody>
            <a:bodyPr wrap="square" lIns="0" tIns="0" rIns="0" bIns="0" rtlCol="0">
              <a:spAutoFit/>
            </a:bodyPr>
            <a:lstStyle/>
            <a:p>
              <a:pPr algn="ctr"/>
              <a:r>
                <a:rPr lang="en-GB" sz="1400" b="1" dirty="0"/>
                <a:t>Standardise, Tax code reviews</a:t>
              </a:r>
            </a:p>
          </p:txBody>
        </p:sp>
        <p:sp>
          <p:nvSpPr>
            <p:cNvPr id="42" name="Freeform 65">
              <a:extLst>
                <a:ext uri="{FF2B5EF4-FFF2-40B4-BE49-F238E27FC236}">
                  <a16:creationId xmlns:a16="http://schemas.microsoft.com/office/drawing/2014/main" id="{F90BC36D-5C91-CB23-5FFD-B5800155F5E3}"/>
                </a:ext>
              </a:extLst>
            </p:cNvPr>
            <p:cNvSpPr/>
            <p:nvPr>
              <p:custDataLst>
                <p:tags r:id="rId46"/>
              </p:custDataLst>
            </p:nvPr>
          </p:nvSpPr>
          <p:spPr>
            <a:xfrm>
              <a:off x="4740946" y="2626275"/>
              <a:ext cx="1263600" cy="1335600"/>
            </a:xfrm>
            <a:prstGeom prst="rect">
              <a:avLst/>
            </a:prstGeom>
            <a:solidFill>
              <a:srgbClr val="63666A"/>
            </a:solidFill>
            <a:ln w="18131" cap="flat">
              <a:noFill/>
              <a:prstDash val="solid"/>
              <a:miter/>
            </a:ln>
          </p:spPr>
          <p:txBody>
            <a:bodyPr wrap="square" lIns="180000" tIns="180000" rIns="180000" bIns="180000" rtlCol="0" anchor="b" anchorCtr="0"/>
            <a:lstStyle/>
            <a:p>
              <a:pPr algn="ctr"/>
              <a:r>
                <a:rPr lang="en-GB" sz="1600" dirty="0"/>
                <a:t>Configuration Data</a:t>
              </a:r>
            </a:p>
          </p:txBody>
        </p:sp>
      </p:grpSp>
      <p:grpSp>
        <p:nvGrpSpPr>
          <p:cNvPr id="28" name="Group 27">
            <a:extLst>
              <a:ext uri="{FF2B5EF4-FFF2-40B4-BE49-F238E27FC236}">
                <a16:creationId xmlns:a16="http://schemas.microsoft.com/office/drawing/2014/main" id="{C98C78C4-6FAE-4CDF-240F-34A1232CB574}"/>
              </a:ext>
            </a:extLst>
          </p:cNvPr>
          <p:cNvGrpSpPr/>
          <p:nvPr>
            <p:custDataLst>
              <p:tags r:id="rId26"/>
            </p:custDataLst>
          </p:nvPr>
        </p:nvGrpSpPr>
        <p:grpSpPr>
          <a:xfrm>
            <a:off x="6154291" y="1898650"/>
            <a:ext cx="1684553" cy="3925583"/>
            <a:chOff x="6078896" y="2626275"/>
            <a:chExt cx="1263600" cy="3203975"/>
          </a:xfrm>
        </p:grpSpPr>
        <p:cxnSp>
          <p:nvCxnSpPr>
            <p:cNvPr id="37" name="Straight Connector 36">
              <a:extLst>
                <a:ext uri="{FF2B5EF4-FFF2-40B4-BE49-F238E27FC236}">
                  <a16:creationId xmlns:a16="http://schemas.microsoft.com/office/drawing/2014/main" id="{CEC73DC6-C737-41F5-179D-7F15545F88A7}"/>
                </a:ext>
              </a:extLst>
            </p:cNvPr>
            <p:cNvCxnSpPr>
              <a:cxnSpLocks/>
            </p:cNvCxnSpPr>
            <p:nvPr>
              <p:custDataLst>
                <p:tags r:id="rId41"/>
              </p:custDataLst>
            </p:nvPr>
          </p:nvCxnSpPr>
          <p:spPr>
            <a:xfrm>
              <a:off x="6710696" y="3803052"/>
              <a:ext cx="0" cy="1564504"/>
            </a:xfrm>
            <a:prstGeom prst="line">
              <a:avLst/>
            </a:prstGeom>
            <a:ln w="9525">
              <a:solidFill>
                <a:srgbClr val="009CDE"/>
              </a:solidFill>
              <a:tailEnd type="diamond" w="lg" len="lg"/>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5722736-59D0-861F-D5B7-683DC0698347}"/>
                </a:ext>
              </a:extLst>
            </p:cNvPr>
            <p:cNvSpPr txBox="1"/>
            <p:nvPr>
              <p:custDataLst>
                <p:tags r:id="rId42"/>
              </p:custDataLst>
            </p:nvPr>
          </p:nvSpPr>
          <p:spPr>
            <a:xfrm rot="10800000" flipV="1">
              <a:off x="6206655" y="5478569"/>
              <a:ext cx="1008083" cy="351681"/>
            </a:xfrm>
            <a:prstGeom prst="rect">
              <a:avLst/>
            </a:prstGeom>
            <a:noFill/>
          </p:spPr>
          <p:txBody>
            <a:bodyPr wrap="square" lIns="0" tIns="0" rIns="0" bIns="0" rtlCol="0">
              <a:spAutoFit/>
            </a:bodyPr>
            <a:lstStyle/>
            <a:p>
              <a:pPr algn="ctr"/>
              <a:r>
                <a:rPr lang="en-GB" sz="1400" b="1" dirty="0"/>
                <a:t>Set-up,</a:t>
              </a:r>
            </a:p>
            <a:p>
              <a:pPr algn="ctr"/>
              <a:r>
                <a:rPr lang="en-GB" sz="1400" b="1" dirty="0"/>
                <a:t>Due diligence</a:t>
              </a:r>
            </a:p>
          </p:txBody>
        </p:sp>
        <p:sp>
          <p:nvSpPr>
            <p:cNvPr id="39" name="Freeform 65">
              <a:extLst>
                <a:ext uri="{FF2B5EF4-FFF2-40B4-BE49-F238E27FC236}">
                  <a16:creationId xmlns:a16="http://schemas.microsoft.com/office/drawing/2014/main" id="{A38DF3E2-7747-F22B-036C-1336F40A22D8}"/>
                </a:ext>
              </a:extLst>
            </p:cNvPr>
            <p:cNvSpPr/>
            <p:nvPr>
              <p:custDataLst>
                <p:tags r:id="rId43"/>
              </p:custDataLst>
            </p:nvPr>
          </p:nvSpPr>
          <p:spPr>
            <a:xfrm>
              <a:off x="6078896" y="2626275"/>
              <a:ext cx="1263600" cy="1446940"/>
            </a:xfrm>
            <a:prstGeom prst="rect">
              <a:avLst/>
            </a:prstGeom>
            <a:solidFill>
              <a:srgbClr val="009CDE"/>
            </a:solidFill>
            <a:ln w="18131" cap="flat">
              <a:noFill/>
              <a:prstDash val="solid"/>
              <a:miter/>
            </a:ln>
          </p:spPr>
          <p:txBody>
            <a:bodyPr lIns="180000" tIns="180000" rIns="180000" bIns="432000" rtlCol="0" anchor="b" anchorCtr="0"/>
            <a:lstStyle/>
            <a:p>
              <a:pPr algn="ctr"/>
              <a:r>
                <a:rPr lang="en-GB" sz="1600" dirty="0"/>
                <a:t>Master data</a:t>
              </a:r>
            </a:p>
          </p:txBody>
        </p:sp>
      </p:grpSp>
      <p:grpSp>
        <p:nvGrpSpPr>
          <p:cNvPr id="29" name="Group 28">
            <a:extLst>
              <a:ext uri="{FF2B5EF4-FFF2-40B4-BE49-F238E27FC236}">
                <a16:creationId xmlns:a16="http://schemas.microsoft.com/office/drawing/2014/main" id="{7D060714-E348-EF7E-2F71-4926283B97B8}"/>
              </a:ext>
            </a:extLst>
          </p:cNvPr>
          <p:cNvGrpSpPr/>
          <p:nvPr>
            <p:custDataLst>
              <p:tags r:id="rId27"/>
            </p:custDataLst>
          </p:nvPr>
        </p:nvGrpSpPr>
        <p:grpSpPr>
          <a:xfrm>
            <a:off x="7937963" y="1898650"/>
            <a:ext cx="1684553" cy="3515130"/>
            <a:chOff x="7416846" y="2626275"/>
            <a:chExt cx="1263600" cy="2648207"/>
          </a:xfrm>
        </p:grpSpPr>
        <p:cxnSp>
          <p:nvCxnSpPr>
            <p:cNvPr id="34" name="Straight Connector 33">
              <a:extLst>
                <a:ext uri="{FF2B5EF4-FFF2-40B4-BE49-F238E27FC236}">
                  <a16:creationId xmlns:a16="http://schemas.microsoft.com/office/drawing/2014/main" id="{EE65A1BE-FE38-FF9B-9C83-DFCE01FB63A1}"/>
                </a:ext>
              </a:extLst>
            </p:cNvPr>
            <p:cNvCxnSpPr>
              <a:cxnSpLocks/>
            </p:cNvCxnSpPr>
            <p:nvPr>
              <p:custDataLst>
                <p:tags r:id="rId38"/>
              </p:custDataLst>
            </p:nvPr>
          </p:nvCxnSpPr>
          <p:spPr>
            <a:xfrm>
              <a:off x="8048646" y="3803052"/>
              <a:ext cx="0" cy="1022266"/>
            </a:xfrm>
            <a:prstGeom prst="line">
              <a:avLst/>
            </a:prstGeom>
            <a:ln w="9525">
              <a:solidFill>
                <a:srgbClr val="3F9C35"/>
              </a:solidFill>
              <a:tailEnd type="diamond" w="lg"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F2CDC0-7D30-6191-C9D5-5D52609527B9}"/>
                </a:ext>
              </a:extLst>
            </p:cNvPr>
            <p:cNvSpPr txBox="1"/>
            <p:nvPr>
              <p:custDataLst>
                <p:tags r:id="rId39"/>
              </p:custDataLst>
            </p:nvPr>
          </p:nvSpPr>
          <p:spPr>
            <a:xfrm rot="10800000" flipV="1">
              <a:off x="7544605" y="4949863"/>
              <a:ext cx="1008083" cy="324619"/>
            </a:xfrm>
            <a:prstGeom prst="rect">
              <a:avLst/>
            </a:prstGeom>
            <a:noFill/>
          </p:spPr>
          <p:txBody>
            <a:bodyPr wrap="square" lIns="0" tIns="0" rIns="0" bIns="0" rtlCol="0">
              <a:spAutoFit/>
            </a:bodyPr>
            <a:lstStyle/>
            <a:p>
              <a:pPr algn="ctr"/>
              <a:r>
                <a:rPr lang="en-GB" sz="1400" b="1" dirty="0"/>
                <a:t>Template design</a:t>
              </a:r>
            </a:p>
          </p:txBody>
        </p:sp>
        <p:sp>
          <p:nvSpPr>
            <p:cNvPr id="36" name="Freeform 65">
              <a:extLst>
                <a:ext uri="{FF2B5EF4-FFF2-40B4-BE49-F238E27FC236}">
                  <a16:creationId xmlns:a16="http://schemas.microsoft.com/office/drawing/2014/main" id="{7620BEA2-08DE-88E8-AB2C-6AA69C668A4D}"/>
                </a:ext>
              </a:extLst>
            </p:cNvPr>
            <p:cNvSpPr/>
            <p:nvPr>
              <p:custDataLst>
                <p:tags r:id="rId40"/>
              </p:custDataLst>
            </p:nvPr>
          </p:nvSpPr>
          <p:spPr>
            <a:xfrm>
              <a:off x="7416846" y="2626275"/>
              <a:ext cx="1263600" cy="1335600"/>
            </a:xfrm>
            <a:prstGeom prst="rect">
              <a:avLst/>
            </a:prstGeom>
            <a:solidFill>
              <a:srgbClr val="3F9C35"/>
            </a:solidFill>
            <a:ln w="18131" cap="flat">
              <a:noFill/>
              <a:prstDash val="solid"/>
              <a:miter/>
            </a:ln>
          </p:spPr>
          <p:txBody>
            <a:bodyPr lIns="180000" tIns="180000" rIns="180000" bIns="180000" rtlCol="0" anchor="b" anchorCtr="0"/>
            <a:lstStyle/>
            <a:p>
              <a:pPr algn="ctr"/>
              <a:r>
                <a:rPr lang="en-GB" sz="1600" dirty="0"/>
                <a:t>Source documents</a:t>
              </a:r>
            </a:p>
          </p:txBody>
        </p:sp>
      </p:grpSp>
      <p:grpSp>
        <p:nvGrpSpPr>
          <p:cNvPr id="30" name="Group 29">
            <a:extLst>
              <a:ext uri="{FF2B5EF4-FFF2-40B4-BE49-F238E27FC236}">
                <a16:creationId xmlns:a16="http://schemas.microsoft.com/office/drawing/2014/main" id="{06A971A5-0870-BAA4-18EA-E703DFF14379}"/>
              </a:ext>
            </a:extLst>
          </p:cNvPr>
          <p:cNvGrpSpPr/>
          <p:nvPr>
            <p:custDataLst>
              <p:tags r:id="rId28"/>
            </p:custDataLst>
          </p:nvPr>
        </p:nvGrpSpPr>
        <p:grpSpPr>
          <a:xfrm>
            <a:off x="9721635" y="1898650"/>
            <a:ext cx="1684553" cy="3826221"/>
            <a:chOff x="8754796" y="2626274"/>
            <a:chExt cx="1263600" cy="3122877"/>
          </a:xfrm>
        </p:grpSpPr>
        <p:cxnSp>
          <p:nvCxnSpPr>
            <p:cNvPr id="31" name="Straight Connector 30">
              <a:extLst>
                <a:ext uri="{FF2B5EF4-FFF2-40B4-BE49-F238E27FC236}">
                  <a16:creationId xmlns:a16="http://schemas.microsoft.com/office/drawing/2014/main" id="{A4CA842A-5AEA-707C-658D-5656AA9386D1}"/>
                </a:ext>
              </a:extLst>
            </p:cNvPr>
            <p:cNvCxnSpPr>
              <a:cxnSpLocks/>
            </p:cNvCxnSpPr>
            <p:nvPr>
              <p:custDataLst>
                <p:tags r:id="rId35"/>
              </p:custDataLst>
            </p:nvPr>
          </p:nvCxnSpPr>
          <p:spPr>
            <a:xfrm>
              <a:off x="9386596" y="3803052"/>
              <a:ext cx="0" cy="1564504"/>
            </a:xfrm>
            <a:prstGeom prst="line">
              <a:avLst/>
            </a:prstGeom>
            <a:ln w="9525">
              <a:solidFill>
                <a:srgbClr val="888B8D"/>
              </a:solidFill>
              <a:tailEnd type="diamond"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40DB191-6871-96D5-9938-086BADA91DCA}"/>
                </a:ext>
              </a:extLst>
            </p:cNvPr>
            <p:cNvSpPr txBox="1"/>
            <p:nvPr>
              <p:custDataLst>
                <p:tags r:id="rId36"/>
              </p:custDataLst>
            </p:nvPr>
          </p:nvSpPr>
          <p:spPr>
            <a:xfrm rot="10800000" flipV="1">
              <a:off x="8794619" y="5573310"/>
              <a:ext cx="1183953" cy="175841"/>
            </a:xfrm>
            <a:prstGeom prst="rect">
              <a:avLst/>
            </a:prstGeom>
            <a:noFill/>
          </p:spPr>
          <p:txBody>
            <a:bodyPr wrap="square" lIns="0" tIns="0" rIns="0" bIns="0" rtlCol="0">
              <a:spAutoFit/>
            </a:bodyPr>
            <a:lstStyle/>
            <a:p>
              <a:pPr algn="ctr"/>
              <a:r>
                <a:rPr lang="en-GB" sz="1400" b="1" dirty="0"/>
                <a:t>Timing, Accuracy</a:t>
              </a:r>
            </a:p>
          </p:txBody>
        </p:sp>
        <p:sp>
          <p:nvSpPr>
            <p:cNvPr id="33" name="Freeform 65">
              <a:extLst>
                <a:ext uri="{FF2B5EF4-FFF2-40B4-BE49-F238E27FC236}">
                  <a16:creationId xmlns:a16="http://schemas.microsoft.com/office/drawing/2014/main" id="{A65F79FC-3B98-6BA0-54F8-FB94E2DC373C}"/>
                </a:ext>
              </a:extLst>
            </p:cNvPr>
            <p:cNvSpPr/>
            <p:nvPr>
              <p:custDataLst>
                <p:tags r:id="rId37"/>
              </p:custDataLst>
            </p:nvPr>
          </p:nvSpPr>
          <p:spPr>
            <a:xfrm>
              <a:off x="8754796" y="2626274"/>
              <a:ext cx="1263600" cy="1446939"/>
            </a:xfrm>
            <a:prstGeom prst="rect">
              <a:avLst/>
            </a:prstGeom>
            <a:solidFill>
              <a:srgbClr val="888B8D"/>
            </a:solidFill>
            <a:ln w="18131" cap="flat">
              <a:solidFill>
                <a:srgbClr val="888B8D"/>
              </a:solidFill>
              <a:prstDash val="solid"/>
              <a:miter/>
            </a:ln>
          </p:spPr>
          <p:txBody>
            <a:bodyPr lIns="180000" tIns="180000" rIns="180000" bIns="180000" rtlCol="0" anchor="b" anchorCtr="0"/>
            <a:lstStyle/>
            <a:p>
              <a:pPr algn="ctr"/>
              <a:r>
                <a:rPr lang="en-GB" sz="1600" dirty="0">
                  <a:solidFill>
                    <a:srgbClr val="FFFFFF"/>
                  </a:solidFill>
                </a:rPr>
                <a:t>Data input, transmission and output</a:t>
              </a:r>
            </a:p>
          </p:txBody>
        </p:sp>
      </p:grpSp>
      <p:pic>
        <p:nvPicPr>
          <p:cNvPr id="49" name="Graphic 48">
            <a:extLst>
              <a:ext uri="{FF2B5EF4-FFF2-40B4-BE49-F238E27FC236}">
                <a16:creationId xmlns:a16="http://schemas.microsoft.com/office/drawing/2014/main" id="{2F1B8FD6-E524-256B-965D-B671D22B81CF}"/>
              </a:ext>
            </a:extLst>
          </p:cNvPr>
          <p:cNvPicPr>
            <a:picLocks noChangeAspect="1"/>
          </p:cNvPicPr>
          <p:nvPr>
            <p:custDataLst>
              <p:tags r:id="rId29"/>
            </p:custDataLst>
          </p:nvPr>
        </p:nvPicPr>
        <p:blipFill rotWithShape="1">
          <a:blip r:embed="rId54">
            <a:extLst>
              <a:ext uri="{96DAC541-7B7A-43D3-8B79-37D633B846F1}">
                <asvg:svgBlip xmlns:asvg="http://schemas.microsoft.com/office/drawing/2016/SVG/main" r:embed="rId55"/>
              </a:ext>
            </a:extLst>
          </a:blip>
          <a:srcRect/>
          <a:stretch/>
        </p:blipFill>
        <p:spPr>
          <a:xfrm>
            <a:off x="1138173" y="1890999"/>
            <a:ext cx="1014756" cy="919808"/>
          </a:xfrm>
          <a:prstGeom prst="rect">
            <a:avLst/>
          </a:prstGeom>
        </p:spPr>
      </p:pic>
      <p:pic>
        <p:nvPicPr>
          <p:cNvPr id="50" name="Graphic 49">
            <a:extLst>
              <a:ext uri="{FF2B5EF4-FFF2-40B4-BE49-F238E27FC236}">
                <a16:creationId xmlns:a16="http://schemas.microsoft.com/office/drawing/2014/main" id="{040294C6-87A9-0F49-5333-C4306460F19E}"/>
              </a:ext>
            </a:extLst>
          </p:cNvPr>
          <p:cNvPicPr>
            <a:picLocks noChangeAspect="1"/>
          </p:cNvPicPr>
          <p:nvPr>
            <p:custDataLst>
              <p:tags r:id="rId30"/>
            </p:custDataLst>
          </p:nvPr>
        </p:nvPicPr>
        <p:blipFill rotWithShape="1">
          <a:blip r:embed="rId56">
            <a:extLst>
              <a:ext uri="{96DAC541-7B7A-43D3-8B79-37D633B846F1}">
                <asvg:svgBlip xmlns:asvg="http://schemas.microsoft.com/office/drawing/2016/SVG/main" r:embed="rId57"/>
              </a:ext>
            </a:extLst>
          </a:blip>
          <a:srcRect/>
          <a:stretch/>
        </p:blipFill>
        <p:spPr>
          <a:xfrm>
            <a:off x="2928391" y="1902868"/>
            <a:ext cx="1001662" cy="907939"/>
          </a:xfrm>
          <a:prstGeom prst="rect">
            <a:avLst/>
          </a:prstGeom>
        </p:spPr>
      </p:pic>
      <p:pic>
        <p:nvPicPr>
          <p:cNvPr id="51" name="Graphic 50">
            <a:extLst>
              <a:ext uri="{FF2B5EF4-FFF2-40B4-BE49-F238E27FC236}">
                <a16:creationId xmlns:a16="http://schemas.microsoft.com/office/drawing/2014/main" id="{DD9CA6FE-6C5F-7F0B-E704-031C214CD25E}"/>
              </a:ext>
            </a:extLst>
          </p:cNvPr>
          <p:cNvPicPr>
            <a:picLocks noChangeAspect="1"/>
          </p:cNvPicPr>
          <p:nvPr>
            <p:custDataLst>
              <p:tags r:id="rId31"/>
            </p:custDataLst>
          </p:nvPr>
        </p:nvPicPr>
        <p:blipFill rotWithShape="1">
          <a:blip r:embed="rId58">
            <a:extLst>
              <a:ext uri="{96DAC541-7B7A-43D3-8B79-37D633B846F1}">
                <asvg:svgBlip xmlns:asvg="http://schemas.microsoft.com/office/drawing/2016/SVG/main" r:embed="rId59"/>
              </a:ext>
            </a:extLst>
          </a:blip>
          <a:srcRect/>
          <a:stretch/>
        </p:blipFill>
        <p:spPr>
          <a:xfrm>
            <a:off x="4760723" y="1886251"/>
            <a:ext cx="904346" cy="819729"/>
          </a:xfrm>
          <a:prstGeom prst="rect">
            <a:avLst/>
          </a:prstGeom>
        </p:spPr>
      </p:pic>
      <p:pic>
        <p:nvPicPr>
          <p:cNvPr id="52" name="Graphic 51">
            <a:extLst>
              <a:ext uri="{FF2B5EF4-FFF2-40B4-BE49-F238E27FC236}">
                <a16:creationId xmlns:a16="http://schemas.microsoft.com/office/drawing/2014/main" id="{4EFF0B63-8877-062A-DF4C-C0F4713B8439}"/>
              </a:ext>
            </a:extLst>
          </p:cNvPr>
          <p:cNvPicPr>
            <a:picLocks noChangeAspect="1"/>
          </p:cNvPicPr>
          <p:nvPr>
            <p:custDataLst>
              <p:tags r:id="rId32"/>
            </p:custDataLst>
          </p:nvPr>
        </p:nvPicPr>
        <p:blipFill rotWithShape="1">
          <a:blip r:embed="rId56">
            <a:extLst>
              <a:ext uri="{96DAC541-7B7A-43D3-8B79-37D633B846F1}">
                <asvg:svgBlip xmlns:asvg="http://schemas.microsoft.com/office/drawing/2016/SVG/main" r:embed="rId57"/>
              </a:ext>
            </a:extLst>
          </a:blip>
          <a:srcRect/>
          <a:stretch/>
        </p:blipFill>
        <p:spPr>
          <a:xfrm flipH="1">
            <a:off x="6507734" y="1886251"/>
            <a:ext cx="977666" cy="907939"/>
          </a:xfrm>
          <a:prstGeom prst="rect">
            <a:avLst/>
          </a:prstGeom>
        </p:spPr>
      </p:pic>
      <p:pic>
        <p:nvPicPr>
          <p:cNvPr id="53" name="Graphic 52">
            <a:extLst>
              <a:ext uri="{FF2B5EF4-FFF2-40B4-BE49-F238E27FC236}">
                <a16:creationId xmlns:a16="http://schemas.microsoft.com/office/drawing/2014/main" id="{2327DC1D-8406-F07D-313B-9D74DA5651AA}"/>
              </a:ext>
            </a:extLst>
          </p:cNvPr>
          <p:cNvPicPr>
            <a:picLocks noChangeAspect="1"/>
          </p:cNvPicPr>
          <p:nvPr>
            <p:custDataLst>
              <p:tags r:id="rId33"/>
            </p:custDataLst>
          </p:nvPr>
        </p:nvPicPr>
        <p:blipFill rotWithShape="1">
          <a:blip r:embed="rId60">
            <a:extLst>
              <a:ext uri="{96DAC541-7B7A-43D3-8B79-37D633B846F1}">
                <asvg:svgBlip xmlns:asvg="http://schemas.microsoft.com/office/drawing/2016/SVG/main" r:embed="rId61"/>
              </a:ext>
            </a:extLst>
          </a:blip>
          <a:srcRect/>
          <a:stretch/>
        </p:blipFill>
        <p:spPr>
          <a:xfrm>
            <a:off x="8290340" y="1886251"/>
            <a:ext cx="973269" cy="882203"/>
          </a:xfrm>
          <a:prstGeom prst="rect">
            <a:avLst/>
          </a:prstGeom>
        </p:spPr>
      </p:pic>
      <p:pic>
        <p:nvPicPr>
          <p:cNvPr id="54" name="Graphic 53">
            <a:extLst>
              <a:ext uri="{FF2B5EF4-FFF2-40B4-BE49-F238E27FC236}">
                <a16:creationId xmlns:a16="http://schemas.microsoft.com/office/drawing/2014/main" id="{79AED007-E0D0-EF29-5363-1E680D5145B8}"/>
              </a:ext>
            </a:extLst>
          </p:cNvPr>
          <p:cNvPicPr>
            <a:picLocks noChangeAspect="1"/>
          </p:cNvPicPr>
          <p:nvPr>
            <p:custDataLst>
              <p:tags r:id="rId34"/>
            </p:custDataLst>
          </p:nvPr>
        </p:nvPicPr>
        <p:blipFill rotWithShape="1">
          <a:blip r:embed="rId54">
            <a:extLst>
              <a:ext uri="{96DAC541-7B7A-43D3-8B79-37D633B846F1}">
                <asvg:svgBlip xmlns:asvg="http://schemas.microsoft.com/office/drawing/2016/SVG/main" r:embed="rId55"/>
              </a:ext>
            </a:extLst>
          </a:blip>
          <a:srcRect/>
          <a:stretch/>
        </p:blipFill>
        <p:spPr>
          <a:xfrm flipH="1">
            <a:off x="10130305" y="1926786"/>
            <a:ext cx="1017931" cy="919808"/>
          </a:xfrm>
          <a:prstGeom prst="rect">
            <a:avLst/>
          </a:prstGeom>
        </p:spPr>
      </p:pic>
    </p:spTree>
    <p:custDataLst>
      <p:tags r:id="rId1"/>
    </p:custDataLst>
    <p:extLst>
      <p:ext uri="{BB962C8B-B14F-4D97-AF65-F5344CB8AC3E}">
        <p14:creationId xmlns:p14="http://schemas.microsoft.com/office/powerpoint/2010/main" val="2821533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5">
            <a:extLst>
              <a:ext uri="{FF2B5EF4-FFF2-40B4-BE49-F238E27FC236}">
                <a16:creationId xmlns:a16="http://schemas.microsoft.com/office/drawing/2014/main" id="{F54249A8-EFF7-6422-A53B-4E2EC90D616E}"/>
              </a:ext>
            </a:extLst>
          </p:cNvPr>
          <p:cNvPicPr>
            <a:picLocks/>
          </p:cNvPicPr>
          <p:nvPr>
            <p:custDataLst>
              <p:tags r:id="rId2"/>
            </p:custDataLst>
          </p:nvPr>
        </p:nvPicPr>
        <p:blipFill rotWithShape="1">
          <a:blip r:embed="rId29"/>
          <a:srcRect l="10706" r="10706"/>
          <a:stretch/>
        </p:blipFill>
        <p:spPr>
          <a:xfrm>
            <a:off x="4829218" y="0"/>
            <a:ext cx="7362782" cy="6858000"/>
          </a:xfrm>
          <a:prstGeom prst="rect">
            <a:avLst/>
          </a:prstGeom>
        </p:spPr>
      </p:pic>
      <p:sp>
        <p:nvSpPr>
          <p:cNvPr id="24" name="Rectangle 23">
            <a:extLst>
              <a:ext uri="{FF2B5EF4-FFF2-40B4-BE49-F238E27FC236}">
                <a16:creationId xmlns:a16="http://schemas.microsoft.com/office/drawing/2014/main" id="{94B4A685-3452-10F7-2D4B-03D729705962}"/>
              </a:ext>
            </a:extLst>
          </p:cNvPr>
          <p:cNvSpPr/>
          <p:nvPr>
            <p:custDataLst>
              <p:tags r:id="rId3"/>
            </p:custDataLst>
          </p:nvPr>
        </p:nvSpPr>
        <p:spPr>
          <a:xfrm>
            <a:off x="4771998" y="0"/>
            <a:ext cx="7420002" cy="6858000"/>
          </a:xfrm>
          <a:prstGeom prst="rect">
            <a:avLst/>
          </a:prstGeom>
          <a:gradFill flip="none" rotWithShape="1">
            <a:gsLst>
              <a:gs pos="0">
                <a:srgbClr val="00153D"/>
              </a:gs>
              <a:gs pos="100000">
                <a:schemeClr val="accent6">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E86B752-41D4-E1FF-5FDB-8043B9E61DEF}"/>
              </a:ext>
            </a:extLst>
          </p:cNvPr>
          <p:cNvSpPr>
            <a:spLocks noGrp="1"/>
          </p:cNvSpPr>
          <p:nvPr>
            <p:ph type="title"/>
            <p:custDataLst>
              <p:tags r:id="rId4"/>
            </p:custDataLst>
          </p:nvPr>
        </p:nvSpPr>
        <p:spPr>
          <a:xfrm>
            <a:off x="785812" y="694800"/>
            <a:ext cx="10639425" cy="1661993"/>
          </a:xfrm>
        </p:spPr>
        <p:txBody>
          <a:bodyPr/>
          <a:lstStyle/>
          <a:p>
            <a:r>
              <a:rPr lang="en-GB" dirty="0">
                <a:solidFill>
                  <a:schemeClr val="tx1"/>
                </a:solidFill>
              </a:rPr>
              <a:t>Guidelines for Compliance 8 (GfC8) </a:t>
            </a:r>
            <a:br>
              <a:rPr lang="en-GB" dirty="0">
                <a:solidFill>
                  <a:schemeClr val="tx1"/>
                </a:solidFill>
              </a:rPr>
            </a:br>
            <a:r>
              <a:rPr lang="en-GB" dirty="0">
                <a:solidFill>
                  <a:schemeClr val="tx1"/>
                </a:solidFill>
              </a:rPr>
              <a:t>Control point:</a:t>
            </a:r>
          </a:p>
        </p:txBody>
      </p:sp>
      <p:sp>
        <p:nvSpPr>
          <p:cNvPr id="3" name="Slide Number Placeholder 2">
            <a:extLst>
              <a:ext uri="{FF2B5EF4-FFF2-40B4-BE49-F238E27FC236}">
                <a16:creationId xmlns:a16="http://schemas.microsoft.com/office/drawing/2014/main" id="{4A6B66F2-6F3E-40D5-9B5A-6F50E1ABAC9A}"/>
              </a:ext>
            </a:extLst>
          </p:cNvPr>
          <p:cNvSpPr>
            <a:spLocks noGrp="1"/>
          </p:cNvSpPr>
          <p:nvPr>
            <p:ph type="sldNum" sz="quarter" idx="12"/>
            <p:custDataLst>
              <p:tags r:id="rId5"/>
            </p:custDataLst>
          </p:nvPr>
        </p:nvSpPr>
        <p:spPr/>
        <p:txBody>
          <a:bodyPr/>
          <a:lstStyle/>
          <a:p>
            <a:fld id="{6686A102-957E-47D3-A22D-E8508A8052D6}" type="slidenum">
              <a:rPr lang="en-GB" smtClean="0"/>
              <a:pPr/>
              <a:t>22</a:t>
            </a:fld>
            <a:endParaRPr lang="en-GB" dirty="0"/>
          </a:p>
        </p:txBody>
      </p:sp>
      <p:sp>
        <p:nvSpPr>
          <p:cNvPr id="4" name="Content Placeholder 3">
            <a:extLst>
              <a:ext uri="{FF2B5EF4-FFF2-40B4-BE49-F238E27FC236}">
                <a16:creationId xmlns:a16="http://schemas.microsoft.com/office/drawing/2014/main" id="{764862B0-EFD9-6F11-3977-76BCAD978992}"/>
              </a:ext>
            </a:extLst>
          </p:cNvPr>
          <p:cNvSpPr>
            <a:spLocks noGrp="1"/>
          </p:cNvSpPr>
          <p:nvPr>
            <p:ph sz="quarter" idx="13"/>
            <p:custDataLst>
              <p:tags r:id="rId6"/>
            </p:custDataLst>
          </p:nvPr>
        </p:nvSpPr>
        <p:spPr>
          <a:xfrm>
            <a:off x="803275" y="2661976"/>
            <a:ext cx="7020000" cy="1051284"/>
          </a:xfrm>
        </p:spPr>
        <p:txBody>
          <a:bodyPr/>
          <a:lstStyle/>
          <a:p>
            <a:r>
              <a:rPr lang="en-GB" sz="2400" dirty="0">
                <a:latin typeface="+mj-lt"/>
              </a:rPr>
              <a:t>“Customer VAT numbers are verified”</a:t>
            </a:r>
          </a:p>
          <a:p>
            <a:pPr>
              <a:buNone/>
            </a:pPr>
            <a:endParaRPr lang="en-GB" sz="1800" dirty="0">
              <a:latin typeface="+mj-lt"/>
              <a:hlinkClick r:id="rId30"/>
            </a:endParaRPr>
          </a:p>
          <a:p>
            <a:r>
              <a:rPr lang="en-GB" sz="1800" dirty="0">
                <a:latin typeface="+mj-lt"/>
                <a:hlinkClick r:id="rId30"/>
              </a:rPr>
              <a:t>General approach to VAT compliance controls (part 2) - GOV.UK</a:t>
            </a:r>
            <a:endParaRPr lang="en-GB" sz="1800" dirty="0">
              <a:latin typeface="+mj-lt"/>
            </a:endParaRPr>
          </a:p>
        </p:txBody>
      </p:sp>
      <p:sp>
        <p:nvSpPr>
          <p:cNvPr id="5" name="Content Placeholder 4">
            <a:extLst>
              <a:ext uri="{FF2B5EF4-FFF2-40B4-BE49-F238E27FC236}">
                <a16:creationId xmlns:a16="http://schemas.microsoft.com/office/drawing/2014/main" id="{F2132BE3-BC86-2FC5-23D6-2D9A6508A20E}"/>
              </a:ext>
            </a:extLst>
          </p:cNvPr>
          <p:cNvSpPr>
            <a:spLocks noGrp="1"/>
          </p:cNvSpPr>
          <p:nvPr>
            <p:ph sz="quarter" idx="14"/>
            <p:custDataLst>
              <p:tags r:id="rId7"/>
            </p:custDataLst>
          </p:nvPr>
        </p:nvSpPr>
        <p:spPr/>
        <p:txBody>
          <a:bodyPr/>
          <a:lstStyle/>
          <a:p>
            <a:endParaRPr lang="en-GB"/>
          </a:p>
        </p:txBody>
      </p:sp>
      <p:sp>
        <p:nvSpPr>
          <p:cNvPr id="6" name="Content Placeholder 5">
            <a:extLst>
              <a:ext uri="{FF2B5EF4-FFF2-40B4-BE49-F238E27FC236}">
                <a16:creationId xmlns:a16="http://schemas.microsoft.com/office/drawing/2014/main" id="{305CA5BD-ADCE-2536-3C93-AE976D7BE732}"/>
              </a:ext>
            </a:extLst>
          </p:cNvPr>
          <p:cNvSpPr>
            <a:spLocks noGrp="1"/>
          </p:cNvSpPr>
          <p:nvPr>
            <p:ph sz="quarter" idx="15"/>
            <p:custDataLst>
              <p:tags r:id="rId8"/>
            </p:custDataLst>
          </p:nvPr>
        </p:nvSpPr>
        <p:spPr/>
        <p:txBody>
          <a:bodyPr/>
          <a:lstStyle/>
          <a:p>
            <a:endParaRPr lang="en-GB"/>
          </a:p>
        </p:txBody>
      </p:sp>
      <p:sp>
        <p:nvSpPr>
          <p:cNvPr id="7" name="Content Placeholder 6">
            <a:extLst>
              <a:ext uri="{FF2B5EF4-FFF2-40B4-BE49-F238E27FC236}">
                <a16:creationId xmlns:a16="http://schemas.microsoft.com/office/drawing/2014/main" id="{90E5F110-17CA-8BD9-217B-7C2BBF372BFD}"/>
              </a:ext>
            </a:extLst>
          </p:cNvPr>
          <p:cNvSpPr>
            <a:spLocks noGrp="1"/>
          </p:cNvSpPr>
          <p:nvPr>
            <p:ph sz="quarter" idx="16"/>
            <p:custDataLst>
              <p:tags r:id="rId9"/>
            </p:custDataLst>
          </p:nvPr>
        </p:nvSpPr>
        <p:spPr/>
        <p:txBody>
          <a:bodyPr/>
          <a:lstStyle/>
          <a:p>
            <a:endParaRPr lang="en-GB"/>
          </a:p>
        </p:txBody>
      </p:sp>
      <p:sp>
        <p:nvSpPr>
          <p:cNvPr id="8" name="Content Placeholder 7">
            <a:extLst>
              <a:ext uri="{FF2B5EF4-FFF2-40B4-BE49-F238E27FC236}">
                <a16:creationId xmlns:a16="http://schemas.microsoft.com/office/drawing/2014/main" id="{C27AD669-0DB2-A6BA-A086-89AAF525FB17}"/>
              </a:ext>
            </a:extLst>
          </p:cNvPr>
          <p:cNvSpPr>
            <a:spLocks noGrp="1"/>
          </p:cNvSpPr>
          <p:nvPr>
            <p:ph sz="quarter" idx="17"/>
            <p:custDataLst>
              <p:tags r:id="rId10"/>
            </p:custDataLst>
          </p:nvPr>
        </p:nvSpPr>
        <p:spPr/>
        <p:txBody>
          <a:bodyPr/>
          <a:lstStyle/>
          <a:p>
            <a:endParaRPr lang="en-GB"/>
          </a:p>
        </p:txBody>
      </p:sp>
      <p:sp>
        <p:nvSpPr>
          <p:cNvPr id="9" name="Content Placeholder 8">
            <a:extLst>
              <a:ext uri="{FF2B5EF4-FFF2-40B4-BE49-F238E27FC236}">
                <a16:creationId xmlns:a16="http://schemas.microsoft.com/office/drawing/2014/main" id="{BE111E7D-394A-F70C-AB9C-367BC75193F8}"/>
              </a:ext>
            </a:extLst>
          </p:cNvPr>
          <p:cNvSpPr>
            <a:spLocks noGrp="1"/>
          </p:cNvSpPr>
          <p:nvPr>
            <p:ph sz="quarter" idx="18"/>
            <p:custDataLst>
              <p:tags r:id="rId11"/>
            </p:custDataLst>
          </p:nvPr>
        </p:nvSpPr>
        <p:spPr/>
        <p:txBody>
          <a:bodyPr/>
          <a:lstStyle/>
          <a:p>
            <a:endParaRPr lang="en-GB"/>
          </a:p>
        </p:txBody>
      </p:sp>
      <p:sp>
        <p:nvSpPr>
          <p:cNvPr id="10" name="Content Placeholder 9">
            <a:extLst>
              <a:ext uri="{FF2B5EF4-FFF2-40B4-BE49-F238E27FC236}">
                <a16:creationId xmlns:a16="http://schemas.microsoft.com/office/drawing/2014/main" id="{9F08D0BF-C03C-8E1F-B507-C1DFF4F334C3}"/>
              </a:ext>
            </a:extLst>
          </p:cNvPr>
          <p:cNvSpPr>
            <a:spLocks noGrp="1"/>
          </p:cNvSpPr>
          <p:nvPr>
            <p:ph sz="quarter" idx="19"/>
            <p:custDataLst>
              <p:tags r:id="rId12"/>
            </p:custDataLst>
          </p:nvPr>
        </p:nvSpPr>
        <p:spPr/>
        <p:txBody>
          <a:bodyPr/>
          <a:lstStyle/>
          <a:p>
            <a:endParaRPr lang="en-GB"/>
          </a:p>
        </p:txBody>
      </p:sp>
      <p:sp>
        <p:nvSpPr>
          <p:cNvPr id="11" name="Content Placeholder 10">
            <a:extLst>
              <a:ext uri="{FF2B5EF4-FFF2-40B4-BE49-F238E27FC236}">
                <a16:creationId xmlns:a16="http://schemas.microsoft.com/office/drawing/2014/main" id="{450AE740-6024-B30B-6750-FAC16318432B}"/>
              </a:ext>
            </a:extLst>
          </p:cNvPr>
          <p:cNvSpPr>
            <a:spLocks noGrp="1"/>
          </p:cNvSpPr>
          <p:nvPr>
            <p:ph sz="quarter" idx="20"/>
            <p:custDataLst>
              <p:tags r:id="rId13"/>
            </p:custDataLst>
          </p:nvPr>
        </p:nvSpPr>
        <p:spPr/>
        <p:txBody>
          <a:bodyPr/>
          <a:lstStyle/>
          <a:p>
            <a:endParaRPr lang="en-GB"/>
          </a:p>
        </p:txBody>
      </p:sp>
      <p:sp>
        <p:nvSpPr>
          <p:cNvPr id="12" name="Content Placeholder 11">
            <a:extLst>
              <a:ext uri="{FF2B5EF4-FFF2-40B4-BE49-F238E27FC236}">
                <a16:creationId xmlns:a16="http://schemas.microsoft.com/office/drawing/2014/main" id="{3DFEB6AC-44D1-A40F-C245-A47176D9D829}"/>
              </a:ext>
            </a:extLst>
          </p:cNvPr>
          <p:cNvSpPr>
            <a:spLocks noGrp="1"/>
          </p:cNvSpPr>
          <p:nvPr>
            <p:ph sz="quarter" idx="21"/>
            <p:custDataLst>
              <p:tags r:id="rId14"/>
            </p:custDataLst>
          </p:nvPr>
        </p:nvSpPr>
        <p:spPr/>
        <p:txBody>
          <a:bodyPr/>
          <a:lstStyle/>
          <a:p>
            <a:endParaRPr lang="en-GB"/>
          </a:p>
        </p:txBody>
      </p:sp>
      <p:sp>
        <p:nvSpPr>
          <p:cNvPr id="13" name="Content Placeholder 12">
            <a:extLst>
              <a:ext uri="{FF2B5EF4-FFF2-40B4-BE49-F238E27FC236}">
                <a16:creationId xmlns:a16="http://schemas.microsoft.com/office/drawing/2014/main" id="{C7E0F057-2912-5C1F-6A49-5EBB9DDC7DDE}"/>
              </a:ext>
            </a:extLst>
          </p:cNvPr>
          <p:cNvSpPr>
            <a:spLocks noGrp="1"/>
          </p:cNvSpPr>
          <p:nvPr>
            <p:ph sz="quarter" idx="22"/>
            <p:custDataLst>
              <p:tags r:id="rId15"/>
            </p:custDataLst>
          </p:nvPr>
        </p:nvSpPr>
        <p:spPr/>
        <p:txBody>
          <a:bodyPr/>
          <a:lstStyle/>
          <a:p>
            <a:endParaRPr lang="en-GB"/>
          </a:p>
        </p:txBody>
      </p:sp>
      <p:sp>
        <p:nvSpPr>
          <p:cNvPr id="14" name="Content Placeholder 13">
            <a:extLst>
              <a:ext uri="{FF2B5EF4-FFF2-40B4-BE49-F238E27FC236}">
                <a16:creationId xmlns:a16="http://schemas.microsoft.com/office/drawing/2014/main" id="{DCC4CF3B-7492-5359-FC42-CF39C75913B4}"/>
              </a:ext>
            </a:extLst>
          </p:cNvPr>
          <p:cNvSpPr>
            <a:spLocks noGrp="1"/>
          </p:cNvSpPr>
          <p:nvPr>
            <p:ph sz="quarter" idx="23"/>
            <p:custDataLst>
              <p:tags r:id="rId16"/>
            </p:custDataLst>
          </p:nvPr>
        </p:nvSpPr>
        <p:spPr/>
        <p:txBody>
          <a:bodyPr/>
          <a:lstStyle/>
          <a:p>
            <a:endParaRPr lang="en-GB"/>
          </a:p>
        </p:txBody>
      </p:sp>
      <p:sp>
        <p:nvSpPr>
          <p:cNvPr id="15" name="Content Placeholder 14">
            <a:extLst>
              <a:ext uri="{FF2B5EF4-FFF2-40B4-BE49-F238E27FC236}">
                <a16:creationId xmlns:a16="http://schemas.microsoft.com/office/drawing/2014/main" id="{16BC0DBB-3746-075A-4336-6BDDA85294FB}"/>
              </a:ext>
            </a:extLst>
          </p:cNvPr>
          <p:cNvSpPr>
            <a:spLocks noGrp="1"/>
          </p:cNvSpPr>
          <p:nvPr>
            <p:ph sz="quarter" idx="24"/>
            <p:custDataLst>
              <p:tags r:id="rId17"/>
            </p:custDataLst>
          </p:nvPr>
        </p:nvSpPr>
        <p:spPr/>
        <p:txBody>
          <a:bodyPr/>
          <a:lstStyle/>
          <a:p>
            <a:endParaRPr lang="en-GB"/>
          </a:p>
        </p:txBody>
      </p:sp>
      <p:sp>
        <p:nvSpPr>
          <p:cNvPr id="16" name="Content Placeholder 15">
            <a:extLst>
              <a:ext uri="{FF2B5EF4-FFF2-40B4-BE49-F238E27FC236}">
                <a16:creationId xmlns:a16="http://schemas.microsoft.com/office/drawing/2014/main" id="{1ED362AE-41B8-7455-772D-FFCC2DABD94C}"/>
              </a:ext>
            </a:extLst>
          </p:cNvPr>
          <p:cNvSpPr>
            <a:spLocks noGrp="1"/>
          </p:cNvSpPr>
          <p:nvPr>
            <p:ph sz="quarter" idx="25"/>
            <p:custDataLst>
              <p:tags r:id="rId18"/>
            </p:custDataLst>
          </p:nvPr>
        </p:nvSpPr>
        <p:spPr/>
        <p:txBody>
          <a:bodyPr/>
          <a:lstStyle/>
          <a:p>
            <a:endParaRPr lang="en-GB"/>
          </a:p>
        </p:txBody>
      </p:sp>
      <p:sp>
        <p:nvSpPr>
          <p:cNvPr id="17" name="Content Placeholder 16">
            <a:extLst>
              <a:ext uri="{FF2B5EF4-FFF2-40B4-BE49-F238E27FC236}">
                <a16:creationId xmlns:a16="http://schemas.microsoft.com/office/drawing/2014/main" id="{F6430472-6D52-3BA9-E70F-F9C3AA5EF26C}"/>
              </a:ext>
            </a:extLst>
          </p:cNvPr>
          <p:cNvSpPr>
            <a:spLocks noGrp="1"/>
          </p:cNvSpPr>
          <p:nvPr>
            <p:ph sz="quarter" idx="26"/>
            <p:custDataLst>
              <p:tags r:id="rId19"/>
            </p:custDataLst>
          </p:nvPr>
        </p:nvSpPr>
        <p:spPr/>
        <p:txBody>
          <a:bodyPr/>
          <a:lstStyle/>
          <a:p>
            <a:endParaRPr lang="en-GB"/>
          </a:p>
        </p:txBody>
      </p:sp>
      <p:sp>
        <p:nvSpPr>
          <p:cNvPr id="18" name="Content Placeholder 17">
            <a:extLst>
              <a:ext uri="{FF2B5EF4-FFF2-40B4-BE49-F238E27FC236}">
                <a16:creationId xmlns:a16="http://schemas.microsoft.com/office/drawing/2014/main" id="{145A2BDE-D8DE-7671-4D56-862568912B92}"/>
              </a:ext>
            </a:extLst>
          </p:cNvPr>
          <p:cNvSpPr>
            <a:spLocks noGrp="1"/>
          </p:cNvSpPr>
          <p:nvPr>
            <p:ph sz="quarter" idx="27"/>
            <p:custDataLst>
              <p:tags r:id="rId20"/>
            </p:custDataLst>
          </p:nvPr>
        </p:nvSpPr>
        <p:spPr/>
        <p:txBody>
          <a:bodyPr/>
          <a:lstStyle/>
          <a:p>
            <a:endParaRPr lang="en-GB"/>
          </a:p>
        </p:txBody>
      </p:sp>
      <p:sp>
        <p:nvSpPr>
          <p:cNvPr id="19" name="Content Placeholder 18">
            <a:extLst>
              <a:ext uri="{FF2B5EF4-FFF2-40B4-BE49-F238E27FC236}">
                <a16:creationId xmlns:a16="http://schemas.microsoft.com/office/drawing/2014/main" id="{4863B531-931E-AC10-E20D-9435FA129A9D}"/>
              </a:ext>
            </a:extLst>
          </p:cNvPr>
          <p:cNvSpPr>
            <a:spLocks noGrp="1"/>
          </p:cNvSpPr>
          <p:nvPr>
            <p:ph sz="quarter" idx="28"/>
            <p:custDataLst>
              <p:tags r:id="rId21"/>
            </p:custDataLst>
          </p:nvPr>
        </p:nvSpPr>
        <p:spPr/>
        <p:txBody>
          <a:bodyPr/>
          <a:lstStyle/>
          <a:p>
            <a:endParaRPr lang="en-GB"/>
          </a:p>
        </p:txBody>
      </p:sp>
      <p:sp>
        <p:nvSpPr>
          <p:cNvPr id="20" name="Content Placeholder 19">
            <a:extLst>
              <a:ext uri="{FF2B5EF4-FFF2-40B4-BE49-F238E27FC236}">
                <a16:creationId xmlns:a16="http://schemas.microsoft.com/office/drawing/2014/main" id="{44D1DC92-CA24-203E-508E-D16BDB6DC163}"/>
              </a:ext>
            </a:extLst>
          </p:cNvPr>
          <p:cNvSpPr>
            <a:spLocks noGrp="1"/>
          </p:cNvSpPr>
          <p:nvPr>
            <p:ph sz="quarter" idx="29"/>
            <p:custDataLst>
              <p:tags r:id="rId22"/>
            </p:custDataLst>
          </p:nvPr>
        </p:nvSpPr>
        <p:spPr/>
        <p:txBody>
          <a:bodyPr/>
          <a:lstStyle/>
          <a:p>
            <a:endParaRPr lang="en-GB"/>
          </a:p>
        </p:txBody>
      </p:sp>
      <p:sp>
        <p:nvSpPr>
          <p:cNvPr id="21" name="Content Placeholder 20">
            <a:extLst>
              <a:ext uri="{FF2B5EF4-FFF2-40B4-BE49-F238E27FC236}">
                <a16:creationId xmlns:a16="http://schemas.microsoft.com/office/drawing/2014/main" id="{03353FFB-4153-522E-D8EB-C1F7AF7FAC85}"/>
              </a:ext>
            </a:extLst>
          </p:cNvPr>
          <p:cNvSpPr>
            <a:spLocks noGrp="1"/>
          </p:cNvSpPr>
          <p:nvPr>
            <p:ph sz="quarter" idx="30"/>
            <p:custDataLst>
              <p:tags r:id="rId23"/>
            </p:custDataLst>
          </p:nvPr>
        </p:nvSpPr>
        <p:spPr/>
        <p:txBody>
          <a:bodyPr/>
          <a:lstStyle/>
          <a:p>
            <a:endParaRPr lang="en-GB"/>
          </a:p>
        </p:txBody>
      </p:sp>
      <p:sp>
        <p:nvSpPr>
          <p:cNvPr id="22" name="Content Placeholder 21">
            <a:extLst>
              <a:ext uri="{FF2B5EF4-FFF2-40B4-BE49-F238E27FC236}">
                <a16:creationId xmlns:a16="http://schemas.microsoft.com/office/drawing/2014/main" id="{648E96A3-2D41-2032-63D9-12FB9F422F19}"/>
              </a:ext>
            </a:extLst>
          </p:cNvPr>
          <p:cNvSpPr>
            <a:spLocks noGrp="1"/>
          </p:cNvSpPr>
          <p:nvPr>
            <p:ph sz="quarter" idx="31"/>
            <p:custDataLst>
              <p:tags r:id="rId24"/>
            </p:custDataLst>
          </p:nvPr>
        </p:nvSpPr>
        <p:spPr/>
        <p:txBody>
          <a:bodyPr/>
          <a:lstStyle/>
          <a:p>
            <a:endParaRPr lang="en-GB"/>
          </a:p>
        </p:txBody>
      </p:sp>
      <p:sp>
        <p:nvSpPr>
          <p:cNvPr id="23" name="Content Placeholder 22">
            <a:extLst>
              <a:ext uri="{FF2B5EF4-FFF2-40B4-BE49-F238E27FC236}">
                <a16:creationId xmlns:a16="http://schemas.microsoft.com/office/drawing/2014/main" id="{B78DC3B9-7871-9196-475B-3262B287C7EE}"/>
              </a:ext>
            </a:extLst>
          </p:cNvPr>
          <p:cNvSpPr>
            <a:spLocks noGrp="1"/>
          </p:cNvSpPr>
          <p:nvPr>
            <p:ph sz="quarter" idx="32"/>
            <p:custDataLst>
              <p:tags r:id="rId25"/>
            </p:custDataLst>
          </p:nvPr>
        </p:nvSpPr>
        <p:spPr/>
        <p:txBody>
          <a:bodyPr/>
          <a:lstStyle/>
          <a:p>
            <a:endParaRPr lang="en-GB"/>
          </a:p>
        </p:txBody>
      </p:sp>
      <p:sp>
        <p:nvSpPr>
          <p:cNvPr id="25" name="PoP">
            <a:extLst>
              <a:ext uri="{FF2B5EF4-FFF2-40B4-BE49-F238E27FC236}">
                <a16:creationId xmlns:a16="http://schemas.microsoft.com/office/drawing/2014/main" id="{E5782367-F08A-3A12-E4C1-91FCF3C547C8}"/>
              </a:ext>
            </a:extLst>
          </p:cNvPr>
          <p:cNvSpPr>
            <a:spLocks noChangeAspect="1"/>
          </p:cNvSpPr>
          <p:nvPr>
            <p:custDataLst>
              <p:tags r:id="rId26"/>
            </p:custDataLst>
          </p:nvPr>
        </p:nvSpPr>
        <p:spPr>
          <a:xfrm>
            <a:off x="4829838" y="3792181"/>
            <a:ext cx="7362782" cy="3065819"/>
          </a:xfrm>
          <a:custGeom>
            <a:avLst/>
            <a:gdLst>
              <a:gd name="connsiteX0" fmla="*/ 281839 w 7362782"/>
              <a:gd name="connsiteY0" fmla="*/ 2602189 h 3065819"/>
              <a:gd name="connsiteX1" fmla="*/ 732852 w 7362782"/>
              <a:gd name="connsiteY1" fmla="*/ 2602189 h 3065819"/>
              <a:gd name="connsiteX2" fmla="*/ 732852 w 7362782"/>
              <a:gd name="connsiteY2" fmla="*/ 2838984 h 3065819"/>
              <a:gd name="connsiteX3" fmla="*/ 281839 w 7362782"/>
              <a:gd name="connsiteY3" fmla="*/ 2838984 h 3065819"/>
              <a:gd name="connsiteX4" fmla="*/ 0 w 7362782"/>
              <a:gd name="connsiteY4" fmla="*/ 2602189 h 3065819"/>
              <a:gd name="connsiteX5" fmla="*/ 180406 w 7362782"/>
              <a:gd name="connsiteY5" fmla="*/ 2602189 h 3065819"/>
              <a:gd name="connsiteX6" fmla="*/ 180406 w 7362782"/>
              <a:gd name="connsiteY6" fmla="*/ 2838984 h 3065819"/>
              <a:gd name="connsiteX7" fmla="*/ 0 w 7362782"/>
              <a:gd name="connsiteY7" fmla="*/ 2838984 h 3065819"/>
              <a:gd name="connsiteX8" fmla="*/ 2955042 w 7362782"/>
              <a:gd name="connsiteY8" fmla="*/ 2365392 h 3065819"/>
              <a:gd name="connsiteX9" fmla="*/ 2955042 w 7362782"/>
              <a:gd name="connsiteY9" fmla="*/ 2602189 h 3065819"/>
              <a:gd name="connsiteX10" fmla="*/ 3056475 w 7362782"/>
              <a:gd name="connsiteY10" fmla="*/ 2602189 h 3065819"/>
              <a:gd name="connsiteX11" fmla="*/ 3056475 w 7362782"/>
              <a:gd name="connsiteY11" fmla="*/ 2365392 h 3065819"/>
              <a:gd name="connsiteX12" fmla="*/ 3181893 w 7362782"/>
              <a:gd name="connsiteY12" fmla="*/ 2128596 h 3065819"/>
              <a:gd name="connsiteX13" fmla="*/ 3181893 w 7362782"/>
              <a:gd name="connsiteY13" fmla="*/ 2365392 h 3065819"/>
              <a:gd name="connsiteX14" fmla="*/ 3362299 w 7362782"/>
              <a:gd name="connsiteY14" fmla="*/ 2365392 h 3065819"/>
              <a:gd name="connsiteX15" fmla="*/ 3362299 w 7362782"/>
              <a:gd name="connsiteY15" fmla="*/ 2128596 h 3065819"/>
              <a:gd name="connsiteX16" fmla="*/ 4682463 w 7362782"/>
              <a:gd name="connsiteY16" fmla="*/ 1657343 h 3065819"/>
              <a:gd name="connsiteX17" fmla="*/ 4682463 w 7362782"/>
              <a:gd name="connsiteY17" fmla="*/ 1891916 h 3065819"/>
              <a:gd name="connsiteX18" fmla="*/ 4846956 w 7362782"/>
              <a:gd name="connsiteY18" fmla="*/ 1891916 h 3065819"/>
              <a:gd name="connsiteX19" fmla="*/ 4846956 w 7362782"/>
              <a:gd name="connsiteY19" fmla="*/ 1657343 h 3065819"/>
              <a:gd name="connsiteX20" fmla="*/ 4207934 w 7362782"/>
              <a:gd name="connsiteY20" fmla="*/ 1420546 h 3065819"/>
              <a:gd name="connsiteX21" fmla="*/ 4207934 w 7362782"/>
              <a:gd name="connsiteY21" fmla="*/ 1655119 h 3065819"/>
              <a:gd name="connsiteX22" fmla="*/ 4309367 w 7362782"/>
              <a:gd name="connsiteY22" fmla="*/ 1655119 h 3065819"/>
              <a:gd name="connsiteX23" fmla="*/ 4309367 w 7362782"/>
              <a:gd name="connsiteY23" fmla="*/ 1420546 h 3065819"/>
              <a:gd name="connsiteX24" fmla="*/ 3475081 w 7362782"/>
              <a:gd name="connsiteY24" fmla="*/ 1420546 h 3065819"/>
              <a:gd name="connsiteX25" fmla="*/ 3655487 w 7362782"/>
              <a:gd name="connsiteY25" fmla="*/ 1420546 h 3065819"/>
              <a:gd name="connsiteX26" fmla="*/ 3655487 w 7362782"/>
              <a:gd name="connsiteY26" fmla="*/ 1657343 h 3065819"/>
              <a:gd name="connsiteX27" fmla="*/ 3475081 w 7362782"/>
              <a:gd name="connsiteY27" fmla="*/ 1657343 h 3065819"/>
              <a:gd name="connsiteX28" fmla="*/ 6673471 w 7362782"/>
              <a:gd name="connsiteY28" fmla="*/ 710273 h 3065819"/>
              <a:gd name="connsiteX29" fmla="*/ 6673471 w 7362782"/>
              <a:gd name="connsiteY29" fmla="*/ 946952 h 3065819"/>
              <a:gd name="connsiteX30" fmla="*/ 6774906 w 7362782"/>
              <a:gd name="connsiteY30" fmla="*/ 946952 h 3065819"/>
              <a:gd name="connsiteX31" fmla="*/ 6774906 w 7362782"/>
              <a:gd name="connsiteY31" fmla="*/ 710273 h 3065819"/>
              <a:gd name="connsiteX32" fmla="*/ 5968230 w 7362782"/>
              <a:gd name="connsiteY32" fmla="*/ 710273 h 3065819"/>
              <a:gd name="connsiteX33" fmla="*/ 5968230 w 7362782"/>
              <a:gd name="connsiteY33" fmla="*/ 946952 h 3065819"/>
              <a:gd name="connsiteX34" fmla="*/ 6069664 w 7362782"/>
              <a:gd name="connsiteY34" fmla="*/ 946952 h 3065819"/>
              <a:gd name="connsiteX35" fmla="*/ 6069664 w 7362782"/>
              <a:gd name="connsiteY35" fmla="*/ 710273 h 3065819"/>
              <a:gd name="connsiteX36" fmla="*/ 7083302 w 7362782"/>
              <a:gd name="connsiteY36" fmla="*/ 236913 h 3065819"/>
              <a:gd name="connsiteX37" fmla="*/ 7083302 w 7362782"/>
              <a:gd name="connsiteY37" fmla="*/ 473593 h 3065819"/>
              <a:gd name="connsiteX38" fmla="*/ 7184736 w 7362782"/>
              <a:gd name="connsiteY38" fmla="*/ 473593 h 3065819"/>
              <a:gd name="connsiteX39" fmla="*/ 7184736 w 7362782"/>
              <a:gd name="connsiteY39" fmla="*/ 236913 h 3065819"/>
              <a:gd name="connsiteX40" fmla="*/ 6451885 w 7362782"/>
              <a:gd name="connsiteY40" fmla="*/ 0 h 3065819"/>
              <a:gd name="connsiteX41" fmla="*/ 7362782 w 7362782"/>
              <a:gd name="connsiteY41" fmla="*/ 0 h 3065819"/>
              <a:gd name="connsiteX42" fmla="*/ 7362782 w 7362782"/>
              <a:gd name="connsiteY42" fmla="*/ 3065819 h 3065819"/>
              <a:gd name="connsiteX43" fmla="*/ 1502792 w 7362782"/>
              <a:gd name="connsiteY43" fmla="*/ 3065819 h 3065819"/>
              <a:gd name="connsiteX44" fmla="*/ 1502792 w 7362782"/>
              <a:gd name="connsiteY44" fmla="*/ 2838399 h 3065819"/>
              <a:gd name="connsiteX45" fmla="*/ 1401357 w 7362782"/>
              <a:gd name="connsiteY45" fmla="*/ 2838399 h 3065819"/>
              <a:gd name="connsiteX46" fmla="*/ 1401357 w 7362782"/>
              <a:gd name="connsiteY46" fmla="*/ 3065819 h 3065819"/>
              <a:gd name="connsiteX47" fmla="*/ 1027795 w 7362782"/>
              <a:gd name="connsiteY47" fmla="*/ 3065819 h 3065819"/>
              <a:gd name="connsiteX48" fmla="*/ 1027795 w 7362782"/>
              <a:gd name="connsiteY48" fmla="*/ 2838399 h 3065819"/>
              <a:gd name="connsiteX49" fmla="*/ 834287 w 7362782"/>
              <a:gd name="connsiteY49" fmla="*/ 2838399 h 3065819"/>
              <a:gd name="connsiteX50" fmla="*/ 834287 w 7362782"/>
              <a:gd name="connsiteY50" fmla="*/ 2601604 h 3065819"/>
              <a:gd name="connsiteX51" fmla="*/ 1574392 w 7362782"/>
              <a:gd name="connsiteY51" fmla="*/ 2601604 h 3065819"/>
              <a:gd name="connsiteX52" fmla="*/ 1574392 w 7362782"/>
              <a:gd name="connsiteY52" fmla="*/ 2364807 h 3065819"/>
              <a:gd name="connsiteX53" fmla="*/ 2025404 w 7362782"/>
              <a:gd name="connsiteY53" fmla="*/ 2364807 h 3065819"/>
              <a:gd name="connsiteX54" fmla="*/ 2025404 w 7362782"/>
              <a:gd name="connsiteY54" fmla="*/ 2128010 h 3065819"/>
              <a:gd name="connsiteX55" fmla="*/ 2477237 w 7362782"/>
              <a:gd name="connsiteY55" fmla="*/ 2128010 h 3065819"/>
              <a:gd name="connsiteX56" fmla="*/ 2477237 w 7362782"/>
              <a:gd name="connsiteY56" fmla="*/ 2364807 h 3065819"/>
              <a:gd name="connsiteX57" fmla="*/ 2769488 w 7362782"/>
              <a:gd name="connsiteY57" fmla="*/ 2364807 h 3065819"/>
              <a:gd name="connsiteX58" fmla="*/ 2769488 w 7362782"/>
              <a:gd name="connsiteY58" fmla="*/ 1891916 h 3065819"/>
              <a:gd name="connsiteX59" fmla="*/ 2949894 w 7362782"/>
              <a:gd name="connsiteY59" fmla="*/ 1891916 h 3065819"/>
              <a:gd name="connsiteX60" fmla="*/ 2949894 w 7362782"/>
              <a:gd name="connsiteY60" fmla="*/ 2128712 h 3065819"/>
              <a:gd name="connsiteX61" fmla="*/ 3051327 w 7362782"/>
              <a:gd name="connsiteY61" fmla="*/ 2128712 h 3065819"/>
              <a:gd name="connsiteX62" fmla="*/ 3051327 w 7362782"/>
              <a:gd name="connsiteY62" fmla="*/ 1891916 h 3065819"/>
              <a:gd name="connsiteX63" fmla="*/ 3502341 w 7362782"/>
              <a:gd name="connsiteY63" fmla="*/ 1891916 h 3065819"/>
              <a:gd name="connsiteX64" fmla="*/ 3502341 w 7362782"/>
              <a:gd name="connsiteY64" fmla="*/ 2128712 h 3065819"/>
              <a:gd name="connsiteX65" fmla="*/ 3603775 w 7362782"/>
              <a:gd name="connsiteY65" fmla="*/ 2128712 h 3065819"/>
              <a:gd name="connsiteX66" fmla="*/ 3603775 w 7362782"/>
              <a:gd name="connsiteY66" fmla="*/ 1891916 h 3065819"/>
              <a:gd name="connsiteX67" fmla="*/ 3872159 w 7362782"/>
              <a:gd name="connsiteY67" fmla="*/ 1891916 h 3065819"/>
              <a:gd name="connsiteX68" fmla="*/ 3872159 w 7362782"/>
              <a:gd name="connsiteY68" fmla="*/ 1657343 h 3065819"/>
              <a:gd name="connsiteX69" fmla="*/ 3757037 w 7362782"/>
              <a:gd name="connsiteY69" fmla="*/ 1657343 h 3065819"/>
              <a:gd name="connsiteX70" fmla="*/ 3757037 w 7362782"/>
              <a:gd name="connsiteY70" fmla="*/ 1420546 h 3065819"/>
              <a:gd name="connsiteX71" fmla="*/ 3989154 w 7362782"/>
              <a:gd name="connsiteY71" fmla="*/ 1420546 h 3065819"/>
              <a:gd name="connsiteX72" fmla="*/ 3989154 w 7362782"/>
              <a:gd name="connsiteY72" fmla="*/ 1183750 h 3065819"/>
              <a:gd name="connsiteX73" fmla="*/ 4090588 w 7362782"/>
              <a:gd name="connsiteY73" fmla="*/ 1183750 h 3065819"/>
              <a:gd name="connsiteX74" fmla="*/ 4090588 w 7362782"/>
              <a:gd name="connsiteY74" fmla="*/ 1420546 h 3065819"/>
              <a:gd name="connsiteX75" fmla="*/ 4207349 w 7362782"/>
              <a:gd name="connsiteY75" fmla="*/ 1420546 h 3065819"/>
              <a:gd name="connsiteX76" fmla="*/ 4207349 w 7362782"/>
              <a:gd name="connsiteY76" fmla="*/ 1183750 h 3065819"/>
              <a:gd name="connsiteX77" fmla="*/ 4658361 w 7362782"/>
              <a:gd name="connsiteY77" fmla="*/ 1183750 h 3065819"/>
              <a:gd name="connsiteX78" fmla="*/ 4658361 w 7362782"/>
              <a:gd name="connsiteY78" fmla="*/ 1420546 h 3065819"/>
              <a:gd name="connsiteX79" fmla="*/ 5026776 w 7362782"/>
              <a:gd name="connsiteY79" fmla="*/ 1420546 h 3065819"/>
              <a:gd name="connsiteX80" fmla="*/ 5026776 w 7362782"/>
              <a:gd name="connsiteY80" fmla="*/ 1183750 h 3065819"/>
              <a:gd name="connsiteX81" fmla="*/ 4847074 w 7362782"/>
              <a:gd name="connsiteY81" fmla="*/ 1183750 h 3065819"/>
              <a:gd name="connsiteX82" fmla="*/ 4847074 w 7362782"/>
              <a:gd name="connsiteY82" fmla="*/ 946952 h 3065819"/>
              <a:gd name="connsiteX83" fmla="*/ 5517334 w 7362782"/>
              <a:gd name="connsiteY83" fmla="*/ 946952 h 3065819"/>
              <a:gd name="connsiteX84" fmla="*/ 5517334 w 7362782"/>
              <a:gd name="connsiteY84" fmla="*/ 710156 h 3065819"/>
              <a:gd name="connsiteX85" fmla="*/ 5899555 w 7362782"/>
              <a:gd name="connsiteY85" fmla="*/ 710156 h 3065819"/>
              <a:gd name="connsiteX86" fmla="*/ 5899555 w 7362782"/>
              <a:gd name="connsiteY86" fmla="*/ 473477 h 3065819"/>
              <a:gd name="connsiteX87" fmla="*/ 6068495 w 7362782"/>
              <a:gd name="connsiteY87" fmla="*/ 473477 h 3065819"/>
              <a:gd name="connsiteX88" fmla="*/ 6068495 w 7362782"/>
              <a:gd name="connsiteY88" fmla="*/ 236680 h 3065819"/>
              <a:gd name="connsiteX89" fmla="*/ 6166184 w 7362782"/>
              <a:gd name="connsiteY89" fmla="*/ 236680 h 3065819"/>
              <a:gd name="connsiteX90" fmla="*/ 6166184 w 7362782"/>
              <a:gd name="connsiteY90" fmla="*/ 473477 h 3065819"/>
              <a:gd name="connsiteX91" fmla="*/ 6350567 w 7362782"/>
              <a:gd name="connsiteY91" fmla="*/ 473477 h 3065819"/>
              <a:gd name="connsiteX92" fmla="*/ 6350567 w 7362782"/>
              <a:gd name="connsiteY92" fmla="*/ 710156 h 3065819"/>
              <a:gd name="connsiteX93" fmla="*/ 6452001 w 7362782"/>
              <a:gd name="connsiteY93" fmla="*/ 710156 h 3065819"/>
              <a:gd name="connsiteX94" fmla="*/ 6452001 w 7362782"/>
              <a:gd name="connsiteY94" fmla="*/ 473477 h 3065819"/>
              <a:gd name="connsiteX95" fmla="*/ 6632290 w 7362782"/>
              <a:gd name="connsiteY95" fmla="*/ 473477 h 3065819"/>
              <a:gd name="connsiteX96" fmla="*/ 6632290 w 7362782"/>
              <a:gd name="connsiteY96" fmla="*/ 236797 h 3065819"/>
              <a:gd name="connsiteX97" fmla="*/ 6451885 w 7362782"/>
              <a:gd name="connsiteY97" fmla="*/ 236797 h 306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362782" h="3065819">
                <a:moveTo>
                  <a:pt x="281839" y="2602189"/>
                </a:moveTo>
                <a:lnTo>
                  <a:pt x="732852" y="2602189"/>
                </a:lnTo>
                <a:lnTo>
                  <a:pt x="732852" y="2838984"/>
                </a:lnTo>
                <a:lnTo>
                  <a:pt x="281839" y="2838984"/>
                </a:lnTo>
                <a:close/>
                <a:moveTo>
                  <a:pt x="0" y="2602189"/>
                </a:moveTo>
                <a:lnTo>
                  <a:pt x="180406" y="2602189"/>
                </a:lnTo>
                <a:lnTo>
                  <a:pt x="180406" y="2838984"/>
                </a:lnTo>
                <a:lnTo>
                  <a:pt x="0" y="2838984"/>
                </a:lnTo>
                <a:close/>
                <a:moveTo>
                  <a:pt x="2955042" y="2365392"/>
                </a:moveTo>
                <a:lnTo>
                  <a:pt x="2955042" y="2602189"/>
                </a:lnTo>
                <a:lnTo>
                  <a:pt x="3056475" y="2602189"/>
                </a:lnTo>
                <a:lnTo>
                  <a:pt x="3056475" y="2365392"/>
                </a:lnTo>
                <a:close/>
                <a:moveTo>
                  <a:pt x="3181893" y="2128596"/>
                </a:moveTo>
                <a:lnTo>
                  <a:pt x="3181893" y="2365392"/>
                </a:lnTo>
                <a:lnTo>
                  <a:pt x="3362299" y="2365392"/>
                </a:lnTo>
                <a:lnTo>
                  <a:pt x="3362299" y="2128596"/>
                </a:lnTo>
                <a:close/>
                <a:moveTo>
                  <a:pt x="4682463" y="1657343"/>
                </a:moveTo>
                <a:lnTo>
                  <a:pt x="4682463" y="1891916"/>
                </a:lnTo>
                <a:lnTo>
                  <a:pt x="4846956" y="1891916"/>
                </a:lnTo>
                <a:lnTo>
                  <a:pt x="4846956" y="1657343"/>
                </a:lnTo>
                <a:close/>
                <a:moveTo>
                  <a:pt x="4207934" y="1420546"/>
                </a:moveTo>
                <a:lnTo>
                  <a:pt x="4207934" y="1655119"/>
                </a:lnTo>
                <a:lnTo>
                  <a:pt x="4309367" y="1655119"/>
                </a:lnTo>
                <a:lnTo>
                  <a:pt x="4309367" y="1420546"/>
                </a:lnTo>
                <a:close/>
                <a:moveTo>
                  <a:pt x="3475081" y="1420546"/>
                </a:moveTo>
                <a:lnTo>
                  <a:pt x="3655487" y="1420546"/>
                </a:lnTo>
                <a:lnTo>
                  <a:pt x="3655487" y="1657343"/>
                </a:lnTo>
                <a:lnTo>
                  <a:pt x="3475081" y="1657343"/>
                </a:lnTo>
                <a:close/>
                <a:moveTo>
                  <a:pt x="6673471" y="710273"/>
                </a:moveTo>
                <a:lnTo>
                  <a:pt x="6673471" y="946952"/>
                </a:lnTo>
                <a:lnTo>
                  <a:pt x="6774906" y="946952"/>
                </a:lnTo>
                <a:lnTo>
                  <a:pt x="6774906" y="710273"/>
                </a:lnTo>
                <a:close/>
                <a:moveTo>
                  <a:pt x="5968230" y="710273"/>
                </a:moveTo>
                <a:lnTo>
                  <a:pt x="5968230" y="946952"/>
                </a:lnTo>
                <a:lnTo>
                  <a:pt x="6069664" y="946952"/>
                </a:lnTo>
                <a:lnTo>
                  <a:pt x="6069664" y="710273"/>
                </a:lnTo>
                <a:close/>
                <a:moveTo>
                  <a:pt x="7083302" y="236913"/>
                </a:moveTo>
                <a:lnTo>
                  <a:pt x="7083302" y="473593"/>
                </a:lnTo>
                <a:lnTo>
                  <a:pt x="7184736" y="473593"/>
                </a:lnTo>
                <a:lnTo>
                  <a:pt x="7184736" y="236913"/>
                </a:lnTo>
                <a:close/>
                <a:moveTo>
                  <a:pt x="6451885" y="0"/>
                </a:moveTo>
                <a:lnTo>
                  <a:pt x="7362782" y="0"/>
                </a:lnTo>
                <a:lnTo>
                  <a:pt x="7362782" y="3065819"/>
                </a:lnTo>
                <a:lnTo>
                  <a:pt x="1502792" y="3065819"/>
                </a:lnTo>
                <a:lnTo>
                  <a:pt x="1502792" y="2838399"/>
                </a:lnTo>
                <a:lnTo>
                  <a:pt x="1401357" y="2838399"/>
                </a:lnTo>
                <a:lnTo>
                  <a:pt x="1401357" y="3065819"/>
                </a:lnTo>
                <a:lnTo>
                  <a:pt x="1027795" y="3065819"/>
                </a:lnTo>
                <a:lnTo>
                  <a:pt x="1027795" y="2838399"/>
                </a:lnTo>
                <a:lnTo>
                  <a:pt x="834287" y="2838399"/>
                </a:lnTo>
                <a:lnTo>
                  <a:pt x="834287" y="2601604"/>
                </a:lnTo>
                <a:lnTo>
                  <a:pt x="1574392" y="2601604"/>
                </a:lnTo>
                <a:lnTo>
                  <a:pt x="1574392" y="2364807"/>
                </a:lnTo>
                <a:lnTo>
                  <a:pt x="2025404" y="2364807"/>
                </a:lnTo>
                <a:lnTo>
                  <a:pt x="2025404" y="2128010"/>
                </a:lnTo>
                <a:lnTo>
                  <a:pt x="2477237" y="2128010"/>
                </a:lnTo>
                <a:lnTo>
                  <a:pt x="2477237" y="2364807"/>
                </a:lnTo>
                <a:lnTo>
                  <a:pt x="2769488" y="2364807"/>
                </a:lnTo>
                <a:lnTo>
                  <a:pt x="2769488" y="1891916"/>
                </a:lnTo>
                <a:lnTo>
                  <a:pt x="2949894" y="1891916"/>
                </a:lnTo>
                <a:lnTo>
                  <a:pt x="2949894" y="2128712"/>
                </a:lnTo>
                <a:lnTo>
                  <a:pt x="3051327" y="2128712"/>
                </a:lnTo>
                <a:lnTo>
                  <a:pt x="3051327" y="1891916"/>
                </a:lnTo>
                <a:lnTo>
                  <a:pt x="3502341" y="1891916"/>
                </a:lnTo>
                <a:lnTo>
                  <a:pt x="3502341" y="2128712"/>
                </a:lnTo>
                <a:lnTo>
                  <a:pt x="3603775" y="2128712"/>
                </a:lnTo>
                <a:lnTo>
                  <a:pt x="3603775" y="1891916"/>
                </a:lnTo>
                <a:lnTo>
                  <a:pt x="3872159" y="1891916"/>
                </a:lnTo>
                <a:lnTo>
                  <a:pt x="3872159" y="1657343"/>
                </a:lnTo>
                <a:lnTo>
                  <a:pt x="3757037" y="1657343"/>
                </a:lnTo>
                <a:lnTo>
                  <a:pt x="3757037" y="1420546"/>
                </a:lnTo>
                <a:lnTo>
                  <a:pt x="3989154" y="1420546"/>
                </a:lnTo>
                <a:lnTo>
                  <a:pt x="3989154" y="1183750"/>
                </a:lnTo>
                <a:lnTo>
                  <a:pt x="4090588" y="1183750"/>
                </a:lnTo>
                <a:lnTo>
                  <a:pt x="4090588" y="1420546"/>
                </a:lnTo>
                <a:lnTo>
                  <a:pt x="4207349" y="1420546"/>
                </a:lnTo>
                <a:lnTo>
                  <a:pt x="4207349" y="1183750"/>
                </a:lnTo>
                <a:lnTo>
                  <a:pt x="4658361" y="1183750"/>
                </a:lnTo>
                <a:lnTo>
                  <a:pt x="4658361" y="1420546"/>
                </a:lnTo>
                <a:lnTo>
                  <a:pt x="5026776" y="1420546"/>
                </a:lnTo>
                <a:lnTo>
                  <a:pt x="5026776" y="1183750"/>
                </a:lnTo>
                <a:lnTo>
                  <a:pt x="4847074" y="1183750"/>
                </a:lnTo>
                <a:lnTo>
                  <a:pt x="4847074" y="946952"/>
                </a:lnTo>
                <a:lnTo>
                  <a:pt x="5517334" y="946952"/>
                </a:lnTo>
                <a:lnTo>
                  <a:pt x="5517334" y="710156"/>
                </a:lnTo>
                <a:lnTo>
                  <a:pt x="5899555" y="710156"/>
                </a:lnTo>
                <a:lnTo>
                  <a:pt x="5899555" y="473477"/>
                </a:lnTo>
                <a:lnTo>
                  <a:pt x="6068495" y="473477"/>
                </a:lnTo>
                <a:lnTo>
                  <a:pt x="6068495" y="236680"/>
                </a:lnTo>
                <a:lnTo>
                  <a:pt x="6166184" y="236680"/>
                </a:lnTo>
                <a:lnTo>
                  <a:pt x="6166184" y="473477"/>
                </a:lnTo>
                <a:lnTo>
                  <a:pt x="6350567" y="473477"/>
                </a:lnTo>
                <a:lnTo>
                  <a:pt x="6350567" y="710156"/>
                </a:lnTo>
                <a:lnTo>
                  <a:pt x="6452001" y="710156"/>
                </a:lnTo>
                <a:lnTo>
                  <a:pt x="6452001" y="473477"/>
                </a:lnTo>
                <a:lnTo>
                  <a:pt x="6632290" y="473477"/>
                </a:lnTo>
                <a:lnTo>
                  <a:pt x="6632290" y="236797"/>
                </a:lnTo>
                <a:lnTo>
                  <a:pt x="6451885" y="236797"/>
                </a:lnTo>
                <a:close/>
              </a:path>
            </a:pathLst>
          </a:custGeom>
          <a:solidFill>
            <a:srgbClr val="009CDE"/>
          </a:solidFill>
          <a:ln w="0" cap="flat">
            <a:noFill/>
            <a:prstDash val="solid"/>
            <a:miter/>
          </a:ln>
        </p:spPr>
        <p:txBody>
          <a:bodyPr rtlCol="0" anchor="ctr"/>
          <a:lstStyle/>
          <a:p>
            <a:endParaRPr lang="en-GB"/>
          </a:p>
        </p:txBody>
      </p:sp>
      <p:pic>
        <p:nvPicPr>
          <p:cNvPr id="27" name="Logo">
            <a:extLst>
              <a:ext uri="{FF2B5EF4-FFF2-40B4-BE49-F238E27FC236}">
                <a16:creationId xmlns:a16="http://schemas.microsoft.com/office/drawing/2014/main" id="{FC85C793-14CB-15C2-270E-6A7E8449B176}"/>
              </a:ext>
            </a:extLst>
          </p:cNvPr>
          <p:cNvPicPr/>
          <p:nvPr>
            <p:custDataLst>
              <p:tags r:id="rId27"/>
            </p:custDataLst>
          </p:nvPr>
        </p:nvPicPr>
        <p:blipFill rotWithShape="1">
          <a:blip r:embed="rId31">
            <a:extLst>
              <a:ext uri="{96DAC541-7B7A-43D3-8B79-37D633B846F1}">
                <asvg:svgBlip xmlns:asvg="http://schemas.microsoft.com/office/drawing/2016/SVG/main" r:embed="rId32"/>
              </a:ext>
            </a:extLst>
          </a:blip>
          <a:srcRect t="80" b="80"/>
          <a:stretch/>
        </p:blipFill>
        <p:spPr bwMode="black">
          <a:xfrm>
            <a:off x="10866053" y="278965"/>
            <a:ext cx="900000" cy="378445"/>
          </a:xfrm>
          <a:prstGeom prst="rect">
            <a:avLst/>
          </a:prstGeom>
        </p:spPr>
      </p:pic>
    </p:spTree>
    <p:custDataLst>
      <p:tags r:id="rId1"/>
    </p:custDataLst>
    <p:extLst>
      <p:ext uri="{BB962C8B-B14F-4D97-AF65-F5344CB8AC3E}">
        <p14:creationId xmlns:p14="http://schemas.microsoft.com/office/powerpoint/2010/main" val="491731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99C49-AA43-1CED-C14E-64C2BA0F024A}"/>
              </a:ext>
            </a:extLst>
          </p:cNvPr>
          <p:cNvSpPr>
            <a:spLocks noGrp="1"/>
          </p:cNvSpPr>
          <p:nvPr>
            <p:ph type="title"/>
            <p:custDataLst>
              <p:tags r:id="rId2"/>
            </p:custDataLst>
          </p:nvPr>
        </p:nvSpPr>
        <p:spPr/>
        <p:txBody>
          <a:bodyPr/>
          <a:lstStyle/>
          <a:p>
            <a:r>
              <a:rPr lang="en-GB" dirty="0"/>
              <a:t>Are VAT numbers being verified?</a:t>
            </a:r>
          </a:p>
        </p:txBody>
      </p:sp>
      <p:sp>
        <p:nvSpPr>
          <p:cNvPr id="3" name="Slide Number Placeholder 2">
            <a:extLst>
              <a:ext uri="{FF2B5EF4-FFF2-40B4-BE49-F238E27FC236}">
                <a16:creationId xmlns:a16="http://schemas.microsoft.com/office/drawing/2014/main" id="{41B50FCA-85C9-6F77-C291-2CDDECCE7A6A}"/>
              </a:ext>
            </a:extLst>
          </p:cNvPr>
          <p:cNvSpPr>
            <a:spLocks noGrp="1"/>
          </p:cNvSpPr>
          <p:nvPr>
            <p:ph type="sldNum" sz="quarter" idx="12"/>
            <p:custDataLst>
              <p:tags r:id="rId3"/>
            </p:custDataLst>
          </p:nvPr>
        </p:nvSpPr>
        <p:spPr/>
        <p:txBody>
          <a:bodyPr/>
          <a:lstStyle/>
          <a:p>
            <a:fld id="{6686A102-957E-47D3-A22D-E8508A8052D6}" type="slidenum">
              <a:rPr lang="en-GB" smtClean="0"/>
              <a:pPr/>
              <a:t>23</a:t>
            </a:fld>
            <a:endParaRPr lang="en-GB" dirty="0"/>
          </a:p>
        </p:txBody>
      </p:sp>
      <p:sp>
        <p:nvSpPr>
          <p:cNvPr id="5" name="Content Placeholder 4">
            <a:extLst>
              <a:ext uri="{FF2B5EF4-FFF2-40B4-BE49-F238E27FC236}">
                <a16:creationId xmlns:a16="http://schemas.microsoft.com/office/drawing/2014/main" id="{4AC7B1CC-C0BD-19EB-C8E5-87B4EC564340}"/>
              </a:ext>
            </a:extLst>
          </p:cNvPr>
          <p:cNvSpPr>
            <a:spLocks noGrp="1"/>
          </p:cNvSpPr>
          <p:nvPr>
            <p:ph sz="quarter" idx="14"/>
            <p:custDataLst>
              <p:tags r:id="rId4"/>
            </p:custDataLst>
          </p:nvPr>
        </p:nvSpPr>
        <p:spPr/>
        <p:txBody>
          <a:bodyPr/>
          <a:lstStyle/>
          <a:p>
            <a:endParaRPr lang="en-GB"/>
          </a:p>
        </p:txBody>
      </p:sp>
      <p:sp>
        <p:nvSpPr>
          <p:cNvPr id="6" name="Content Placeholder 5">
            <a:extLst>
              <a:ext uri="{FF2B5EF4-FFF2-40B4-BE49-F238E27FC236}">
                <a16:creationId xmlns:a16="http://schemas.microsoft.com/office/drawing/2014/main" id="{4054BBAF-5B7E-0E40-20A1-639CF6F7828A}"/>
              </a:ext>
            </a:extLst>
          </p:cNvPr>
          <p:cNvSpPr>
            <a:spLocks noGrp="1"/>
          </p:cNvSpPr>
          <p:nvPr>
            <p:ph sz="quarter" idx="15"/>
            <p:custDataLst>
              <p:tags r:id="rId5"/>
            </p:custDataLst>
          </p:nvPr>
        </p:nvSpPr>
        <p:spPr/>
        <p:txBody>
          <a:bodyPr/>
          <a:lstStyle/>
          <a:p>
            <a:endParaRPr lang="en-GB"/>
          </a:p>
        </p:txBody>
      </p:sp>
      <p:sp>
        <p:nvSpPr>
          <p:cNvPr id="7" name="Content Placeholder 6">
            <a:extLst>
              <a:ext uri="{FF2B5EF4-FFF2-40B4-BE49-F238E27FC236}">
                <a16:creationId xmlns:a16="http://schemas.microsoft.com/office/drawing/2014/main" id="{5E316A6B-CB1C-00A9-FF89-94D7C141CD30}"/>
              </a:ext>
            </a:extLst>
          </p:cNvPr>
          <p:cNvSpPr>
            <a:spLocks noGrp="1"/>
          </p:cNvSpPr>
          <p:nvPr>
            <p:ph sz="quarter" idx="16"/>
            <p:custDataLst>
              <p:tags r:id="rId6"/>
            </p:custDataLst>
          </p:nvPr>
        </p:nvSpPr>
        <p:spPr/>
        <p:txBody>
          <a:bodyPr/>
          <a:lstStyle/>
          <a:p>
            <a:endParaRPr lang="en-GB"/>
          </a:p>
        </p:txBody>
      </p:sp>
      <p:sp>
        <p:nvSpPr>
          <p:cNvPr id="8" name="Content Placeholder 7">
            <a:extLst>
              <a:ext uri="{FF2B5EF4-FFF2-40B4-BE49-F238E27FC236}">
                <a16:creationId xmlns:a16="http://schemas.microsoft.com/office/drawing/2014/main" id="{607DB3CE-1783-D715-0390-D75782F47A0A}"/>
              </a:ext>
            </a:extLst>
          </p:cNvPr>
          <p:cNvSpPr>
            <a:spLocks noGrp="1"/>
          </p:cNvSpPr>
          <p:nvPr>
            <p:ph sz="quarter" idx="17"/>
            <p:custDataLst>
              <p:tags r:id="rId7"/>
            </p:custDataLst>
          </p:nvPr>
        </p:nvSpPr>
        <p:spPr/>
        <p:txBody>
          <a:bodyPr/>
          <a:lstStyle/>
          <a:p>
            <a:endParaRPr lang="en-GB"/>
          </a:p>
        </p:txBody>
      </p:sp>
      <p:sp>
        <p:nvSpPr>
          <p:cNvPr id="9" name="Content Placeholder 8">
            <a:extLst>
              <a:ext uri="{FF2B5EF4-FFF2-40B4-BE49-F238E27FC236}">
                <a16:creationId xmlns:a16="http://schemas.microsoft.com/office/drawing/2014/main" id="{0668D193-CF34-8858-8174-9436157D14AE}"/>
              </a:ext>
            </a:extLst>
          </p:cNvPr>
          <p:cNvSpPr>
            <a:spLocks noGrp="1"/>
          </p:cNvSpPr>
          <p:nvPr>
            <p:ph sz="quarter" idx="18"/>
            <p:custDataLst>
              <p:tags r:id="rId8"/>
            </p:custDataLst>
          </p:nvPr>
        </p:nvSpPr>
        <p:spPr/>
        <p:txBody>
          <a:bodyPr/>
          <a:lstStyle/>
          <a:p>
            <a:endParaRPr lang="en-GB"/>
          </a:p>
        </p:txBody>
      </p:sp>
      <p:sp>
        <p:nvSpPr>
          <p:cNvPr id="10" name="Content Placeholder 9">
            <a:extLst>
              <a:ext uri="{FF2B5EF4-FFF2-40B4-BE49-F238E27FC236}">
                <a16:creationId xmlns:a16="http://schemas.microsoft.com/office/drawing/2014/main" id="{1BB8B82E-B3CB-979D-7942-CBB2C729A2B2}"/>
              </a:ext>
            </a:extLst>
          </p:cNvPr>
          <p:cNvSpPr>
            <a:spLocks noGrp="1"/>
          </p:cNvSpPr>
          <p:nvPr>
            <p:ph sz="quarter" idx="19"/>
            <p:custDataLst>
              <p:tags r:id="rId9"/>
            </p:custDataLst>
          </p:nvPr>
        </p:nvSpPr>
        <p:spPr/>
        <p:txBody>
          <a:bodyPr/>
          <a:lstStyle/>
          <a:p>
            <a:endParaRPr lang="en-GB"/>
          </a:p>
        </p:txBody>
      </p:sp>
      <p:sp>
        <p:nvSpPr>
          <p:cNvPr id="11" name="Content Placeholder 10">
            <a:extLst>
              <a:ext uri="{FF2B5EF4-FFF2-40B4-BE49-F238E27FC236}">
                <a16:creationId xmlns:a16="http://schemas.microsoft.com/office/drawing/2014/main" id="{C051B312-4CEB-A096-176E-5A223149C713}"/>
              </a:ext>
            </a:extLst>
          </p:cNvPr>
          <p:cNvSpPr>
            <a:spLocks noGrp="1"/>
          </p:cNvSpPr>
          <p:nvPr>
            <p:ph sz="quarter" idx="20"/>
            <p:custDataLst>
              <p:tags r:id="rId10"/>
            </p:custDataLst>
          </p:nvPr>
        </p:nvSpPr>
        <p:spPr/>
        <p:txBody>
          <a:bodyPr/>
          <a:lstStyle/>
          <a:p>
            <a:endParaRPr lang="en-GB"/>
          </a:p>
        </p:txBody>
      </p:sp>
      <p:sp>
        <p:nvSpPr>
          <p:cNvPr id="12" name="Content Placeholder 11">
            <a:extLst>
              <a:ext uri="{FF2B5EF4-FFF2-40B4-BE49-F238E27FC236}">
                <a16:creationId xmlns:a16="http://schemas.microsoft.com/office/drawing/2014/main" id="{8124C119-D37A-7909-1002-4ECC2835052B}"/>
              </a:ext>
            </a:extLst>
          </p:cNvPr>
          <p:cNvSpPr>
            <a:spLocks noGrp="1"/>
          </p:cNvSpPr>
          <p:nvPr>
            <p:ph sz="quarter" idx="21"/>
            <p:custDataLst>
              <p:tags r:id="rId11"/>
            </p:custDataLst>
          </p:nvPr>
        </p:nvSpPr>
        <p:spPr/>
        <p:txBody>
          <a:bodyPr/>
          <a:lstStyle/>
          <a:p>
            <a:endParaRPr lang="en-GB"/>
          </a:p>
        </p:txBody>
      </p:sp>
      <p:sp>
        <p:nvSpPr>
          <p:cNvPr id="13" name="Content Placeholder 12">
            <a:extLst>
              <a:ext uri="{FF2B5EF4-FFF2-40B4-BE49-F238E27FC236}">
                <a16:creationId xmlns:a16="http://schemas.microsoft.com/office/drawing/2014/main" id="{5997DBD2-F67D-8B9F-03DD-805BEB3BC4E6}"/>
              </a:ext>
            </a:extLst>
          </p:cNvPr>
          <p:cNvSpPr>
            <a:spLocks noGrp="1"/>
          </p:cNvSpPr>
          <p:nvPr>
            <p:ph sz="quarter" idx="22"/>
            <p:custDataLst>
              <p:tags r:id="rId12"/>
            </p:custDataLst>
          </p:nvPr>
        </p:nvSpPr>
        <p:spPr/>
        <p:txBody>
          <a:bodyPr/>
          <a:lstStyle/>
          <a:p>
            <a:endParaRPr lang="en-GB"/>
          </a:p>
        </p:txBody>
      </p:sp>
      <p:sp>
        <p:nvSpPr>
          <p:cNvPr id="14" name="Content Placeholder 13">
            <a:extLst>
              <a:ext uri="{FF2B5EF4-FFF2-40B4-BE49-F238E27FC236}">
                <a16:creationId xmlns:a16="http://schemas.microsoft.com/office/drawing/2014/main" id="{910BD65D-1598-3ED6-B19B-0A9AC2895232}"/>
              </a:ext>
            </a:extLst>
          </p:cNvPr>
          <p:cNvSpPr>
            <a:spLocks noGrp="1"/>
          </p:cNvSpPr>
          <p:nvPr>
            <p:ph sz="quarter" idx="23"/>
            <p:custDataLst>
              <p:tags r:id="rId13"/>
            </p:custDataLst>
          </p:nvPr>
        </p:nvSpPr>
        <p:spPr/>
        <p:txBody>
          <a:bodyPr/>
          <a:lstStyle/>
          <a:p>
            <a:endParaRPr lang="en-GB"/>
          </a:p>
        </p:txBody>
      </p:sp>
      <p:sp>
        <p:nvSpPr>
          <p:cNvPr id="15" name="Content Placeholder 14">
            <a:extLst>
              <a:ext uri="{FF2B5EF4-FFF2-40B4-BE49-F238E27FC236}">
                <a16:creationId xmlns:a16="http://schemas.microsoft.com/office/drawing/2014/main" id="{668440BF-6440-7119-1F65-CEF425596AB2}"/>
              </a:ext>
            </a:extLst>
          </p:cNvPr>
          <p:cNvSpPr>
            <a:spLocks noGrp="1"/>
          </p:cNvSpPr>
          <p:nvPr>
            <p:ph sz="quarter" idx="24"/>
            <p:custDataLst>
              <p:tags r:id="rId14"/>
            </p:custDataLst>
          </p:nvPr>
        </p:nvSpPr>
        <p:spPr/>
        <p:txBody>
          <a:bodyPr/>
          <a:lstStyle/>
          <a:p>
            <a:endParaRPr lang="en-GB"/>
          </a:p>
        </p:txBody>
      </p:sp>
      <p:sp>
        <p:nvSpPr>
          <p:cNvPr id="16" name="Content Placeholder 15">
            <a:extLst>
              <a:ext uri="{FF2B5EF4-FFF2-40B4-BE49-F238E27FC236}">
                <a16:creationId xmlns:a16="http://schemas.microsoft.com/office/drawing/2014/main" id="{3B22A6AD-1EFC-7434-86C8-047DF0DF92E7}"/>
              </a:ext>
            </a:extLst>
          </p:cNvPr>
          <p:cNvSpPr>
            <a:spLocks noGrp="1"/>
          </p:cNvSpPr>
          <p:nvPr>
            <p:ph sz="quarter" idx="25"/>
            <p:custDataLst>
              <p:tags r:id="rId15"/>
            </p:custDataLst>
          </p:nvPr>
        </p:nvSpPr>
        <p:spPr/>
        <p:txBody>
          <a:bodyPr/>
          <a:lstStyle/>
          <a:p>
            <a:endParaRPr lang="en-GB"/>
          </a:p>
        </p:txBody>
      </p:sp>
      <p:sp>
        <p:nvSpPr>
          <p:cNvPr id="17" name="Content Placeholder 16">
            <a:extLst>
              <a:ext uri="{FF2B5EF4-FFF2-40B4-BE49-F238E27FC236}">
                <a16:creationId xmlns:a16="http://schemas.microsoft.com/office/drawing/2014/main" id="{EA35E9F4-E98B-83CF-883D-EF59373A0058}"/>
              </a:ext>
            </a:extLst>
          </p:cNvPr>
          <p:cNvSpPr>
            <a:spLocks noGrp="1"/>
          </p:cNvSpPr>
          <p:nvPr>
            <p:ph sz="quarter" idx="26"/>
            <p:custDataLst>
              <p:tags r:id="rId16"/>
            </p:custDataLst>
          </p:nvPr>
        </p:nvSpPr>
        <p:spPr/>
        <p:txBody>
          <a:bodyPr/>
          <a:lstStyle/>
          <a:p>
            <a:endParaRPr lang="en-GB"/>
          </a:p>
        </p:txBody>
      </p:sp>
      <p:sp>
        <p:nvSpPr>
          <p:cNvPr id="18" name="Content Placeholder 17">
            <a:extLst>
              <a:ext uri="{FF2B5EF4-FFF2-40B4-BE49-F238E27FC236}">
                <a16:creationId xmlns:a16="http://schemas.microsoft.com/office/drawing/2014/main" id="{9EF70418-0237-0DD0-309B-FBCFF2F1A385}"/>
              </a:ext>
            </a:extLst>
          </p:cNvPr>
          <p:cNvSpPr>
            <a:spLocks noGrp="1"/>
          </p:cNvSpPr>
          <p:nvPr>
            <p:ph sz="quarter" idx="27"/>
            <p:custDataLst>
              <p:tags r:id="rId17"/>
            </p:custDataLst>
          </p:nvPr>
        </p:nvSpPr>
        <p:spPr/>
        <p:txBody>
          <a:bodyPr/>
          <a:lstStyle/>
          <a:p>
            <a:endParaRPr lang="en-GB"/>
          </a:p>
        </p:txBody>
      </p:sp>
      <p:sp>
        <p:nvSpPr>
          <p:cNvPr id="19" name="Content Placeholder 18">
            <a:extLst>
              <a:ext uri="{FF2B5EF4-FFF2-40B4-BE49-F238E27FC236}">
                <a16:creationId xmlns:a16="http://schemas.microsoft.com/office/drawing/2014/main" id="{54770FF1-D4E3-368A-7B9E-37763D73D5BA}"/>
              </a:ext>
            </a:extLst>
          </p:cNvPr>
          <p:cNvSpPr>
            <a:spLocks noGrp="1"/>
          </p:cNvSpPr>
          <p:nvPr>
            <p:ph sz="quarter" idx="28"/>
            <p:custDataLst>
              <p:tags r:id="rId18"/>
            </p:custDataLst>
          </p:nvPr>
        </p:nvSpPr>
        <p:spPr/>
        <p:txBody>
          <a:bodyPr/>
          <a:lstStyle/>
          <a:p>
            <a:endParaRPr lang="en-GB"/>
          </a:p>
        </p:txBody>
      </p:sp>
      <p:sp>
        <p:nvSpPr>
          <p:cNvPr id="20" name="Content Placeholder 19">
            <a:extLst>
              <a:ext uri="{FF2B5EF4-FFF2-40B4-BE49-F238E27FC236}">
                <a16:creationId xmlns:a16="http://schemas.microsoft.com/office/drawing/2014/main" id="{C93FC637-F34F-1BE6-7241-A81189987EF6}"/>
              </a:ext>
            </a:extLst>
          </p:cNvPr>
          <p:cNvSpPr>
            <a:spLocks noGrp="1"/>
          </p:cNvSpPr>
          <p:nvPr>
            <p:ph sz="quarter" idx="29"/>
            <p:custDataLst>
              <p:tags r:id="rId19"/>
            </p:custDataLst>
          </p:nvPr>
        </p:nvSpPr>
        <p:spPr/>
        <p:txBody>
          <a:bodyPr/>
          <a:lstStyle/>
          <a:p>
            <a:endParaRPr lang="en-GB"/>
          </a:p>
        </p:txBody>
      </p:sp>
      <p:sp>
        <p:nvSpPr>
          <p:cNvPr id="21" name="Content Placeholder 20">
            <a:extLst>
              <a:ext uri="{FF2B5EF4-FFF2-40B4-BE49-F238E27FC236}">
                <a16:creationId xmlns:a16="http://schemas.microsoft.com/office/drawing/2014/main" id="{A2848010-8733-6E23-1772-AFFB76DB518C}"/>
              </a:ext>
            </a:extLst>
          </p:cNvPr>
          <p:cNvSpPr>
            <a:spLocks noGrp="1"/>
          </p:cNvSpPr>
          <p:nvPr>
            <p:ph sz="quarter" idx="30"/>
            <p:custDataLst>
              <p:tags r:id="rId20"/>
            </p:custDataLst>
          </p:nvPr>
        </p:nvSpPr>
        <p:spPr/>
        <p:txBody>
          <a:bodyPr/>
          <a:lstStyle/>
          <a:p>
            <a:endParaRPr lang="en-GB"/>
          </a:p>
        </p:txBody>
      </p:sp>
      <p:sp>
        <p:nvSpPr>
          <p:cNvPr id="22" name="Content Placeholder 21">
            <a:extLst>
              <a:ext uri="{FF2B5EF4-FFF2-40B4-BE49-F238E27FC236}">
                <a16:creationId xmlns:a16="http://schemas.microsoft.com/office/drawing/2014/main" id="{6C6A3BF8-5ACF-D0AA-8FC0-F4A50499009A}"/>
              </a:ext>
            </a:extLst>
          </p:cNvPr>
          <p:cNvSpPr>
            <a:spLocks noGrp="1"/>
          </p:cNvSpPr>
          <p:nvPr>
            <p:ph sz="quarter" idx="31"/>
            <p:custDataLst>
              <p:tags r:id="rId21"/>
            </p:custDataLst>
          </p:nvPr>
        </p:nvSpPr>
        <p:spPr/>
        <p:txBody>
          <a:bodyPr/>
          <a:lstStyle/>
          <a:p>
            <a:endParaRPr lang="en-GB"/>
          </a:p>
        </p:txBody>
      </p:sp>
      <p:sp>
        <p:nvSpPr>
          <p:cNvPr id="23" name="Content Placeholder 22">
            <a:extLst>
              <a:ext uri="{FF2B5EF4-FFF2-40B4-BE49-F238E27FC236}">
                <a16:creationId xmlns:a16="http://schemas.microsoft.com/office/drawing/2014/main" id="{C77783AF-41E5-8E54-6BFE-82D55D97FB78}"/>
              </a:ext>
            </a:extLst>
          </p:cNvPr>
          <p:cNvSpPr>
            <a:spLocks noGrp="1"/>
          </p:cNvSpPr>
          <p:nvPr>
            <p:ph sz="quarter" idx="32"/>
            <p:custDataLst>
              <p:tags r:id="rId22"/>
            </p:custDataLst>
          </p:nvPr>
        </p:nvSpPr>
        <p:spPr/>
        <p:txBody>
          <a:bodyPr/>
          <a:lstStyle/>
          <a:p>
            <a:endParaRPr lang="en-GB"/>
          </a:p>
        </p:txBody>
      </p:sp>
      <p:graphicFrame>
        <p:nvGraphicFramePr>
          <p:cNvPr id="24" name="Chart 23">
            <a:extLst>
              <a:ext uri="{FF2B5EF4-FFF2-40B4-BE49-F238E27FC236}">
                <a16:creationId xmlns:a16="http://schemas.microsoft.com/office/drawing/2014/main" id="{9B4CF69D-B01B-346C-9AFD-C03F9A581B7F}"/>
              </a:ext>
            </a:extLst>
          </p:cNvPr>
          <p:cNvGraphicFramePr>
            <a:graphicFrameLocks/>
          </p:cNvGraphicFramePr>
          <p:nvPr>
            <p:custDataLst>
              <p:tags r:id="rId23"/>
            </p:custDataLst>
            <p:extLst>
              <p:ext uri="{D42A27DB-BD31-4B8C-83A1-F6EECF244321}">
                <p14:modId xmlns:p14="http://schemas.microsoft.com/office/powerpoint/2010/main" val="4211147684"/>
              </p:ext>
            </p:extLst>
          </p:nvPr>
        </p:nvGraphicFramePr>
        <p:xfrm>
          <a:off x="1662286" y="1835622"/>
          <a:ext cx="8867427" cy="4327578"/>
        </p:xfrm>
        <a:graphic>
          <a:graphicData uri="http://schemas.openxmlformats.org/drawingml/2006/chart">
            <c:chart xmlns:c="http://schemas.openxmlformats.org/drawingml/2006/chart" xmlns:r="http://schemas.openxmlformats.org/officeDocument/2006/relationships" r:id="rId25"/>
          </a:graphicData>
        </a:graphic>
      </p:graphicFrame>
    </p:spTree>
    <p:custDataLst>
      <p:tags r:id="rId1"/>
    </p:custDataLst>
    <p:extLst>
      <p:ext uri="{BB962C8B-B14F-4D97-AF65-F5344CB8AC3E}">
        <p14:creationId xmlns:p14="http://schemas.microsoft.com/office/powerpoint/2010/main" val="1132855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65305-C477-C7E2-FAE4-427D00A876B3}"/>
              </a:ext>
            </a:extLst>
          </p:cNvPr>
          <p:cNvSpPr>
            <a:spLocks noGrp="1"/>
          </p:cNvSpPr>
          <p:nvPr>
            <p:ph type="title"/>
            <p:custDataLst>
              <p:tags r:id="rId2"/>
            </p:custDataLst>
          </p:nvPr>
        </p:nvSpPr>
        <p:spPr/>
        <p:txBody>
          <a:bodyPr/>
          <a:lstStyle/>
          <a:p>
            <a:r>
              <a:rPr lang="en-GB" dirty="0"/>
              <a:t>What is the outcome?</a:t>
            </a:r>
          </a:p>
        </p:txBody>
      </p:sp>
      <p:sp>
        <p:nvSpPr>
          <p:cNvPr id="3" name="Slide Number Placeholder 2">
            <a:extLst>
              <a:ext uri="{FF2B5EF4-FFF2-40B4-BE49-F238E27FC236}">
                <a16:creationId xmlns:a16="http://schemas.microsoft.com/office/drawing/2014/main" id="{FAFE065B-5557-FDC7-9F56-AE5BAABC2197}"/>
              </a:ext>
            </a:extLst>
          </p:cNvPr>
          <p:cNvSpPr>
            <a:spLocks noGrp="1"/>
          </p:cNvSpPr>
          <p:nvPr>
            <p:ph type="sldNum" sz="quarter" idx="12"/>
            <p:custDataLst>
              <p:tags r:id="rId3"/>
            </p:custDataLst>
          </p:nvPr>
        </p:nvSpPr>
        <p:spPr/>
        <p:txBody>
          <a:bodyPr/>
          <a:lstStyle/>
          <a:p>
            <a:fld id="{6686A102-957E-47D3-A22D-E8508A8052D6}" type="slidenum">
              <a:rPr lang="en-GB" smtClean="0"/>
              <a:pPr/>
              <a:t>24</a:t>
            </a:fld>
            <a:endParaRPr lang="en-GB" dirty="0"/>
          </a:p>
        </p:txBody>
      </p:sp>
      <p:sp>
        <p:nvSpPr>
          <p:cNvPr id="5" name="Content Placeholder 4">
            <a:extLst>
              <a:ext uri="{FF2B5EF4-FFF2-40B4-BE49-F238E27FC236}">
                <a16:creationId xmlns:a16="http://schemas.microsoft.com/office/drawing/2014/main" id="{1911BCA9-25C9-10A8-6075-EB09D6FA054A}"/>
              </a:ext>
            </a:extLst>
          </p:cNvPr>
          <p:cNvSpPr>
            <a:spLocks noGrp="1"/>
          </p:cNvSpPr>
          <p:nvPr>
            <p:ph sz="quarter" idx="14"/>
            <p:custDataLst>
              <p:tags r:id="rId4"/>
            </p:custDataLst>
          </p:nvPr>
        </p:nvSpPr>
        <p:spPr/>
        <p:txBody>
          <a:bodyPr/>
          <a:lstStyle/>
          <a:p>
            <a:endParaRPr lang="en-GB"/>
          </a:p>
        </p:txBody>
      </p:sp>
      <p:sp>
        <p:nvSpPr>
          <p:cNvPr id="6" name="Content Placeholder 5">
            <a:extLst>
              <a:ext uri="{FF2B5EF4-FFF2-40B4-BE49-F238E27FC236}">
                <a16:creationId xmlns:a16="http://schemas.microsoft.com/office/drawing/2014/main" id="{13F85C98-CB10-9B3A-C0B0-9A15AF47EF91}"/>
              </a:ext>
            </a:extLst>
          </p:cNvPr>
          <p:cNvSpPr>
            <a:spLocks noGrp="1"/>
          </p:cNvSpPr>
          <p:nvPr>
            <p:ph sz="quarter" idx="15"/>
            <p:custDataLst>
              <p:tags r:id="rId5"/>
            </p:custDataLst>
          </p:nvPr>
        </p:nvSpPr>
        <p:spPr/>
        <p:txBody>
          <a:bodyPr/>
          <a:lstStyle/>
          <a:p>
            <a:endParaRPr lang="en-GB"/>
          </a:p>
        </p:txBody>
      </p:sp>
      <p:sp>
        <p:nvSpPr>
          <p:cNvPr id="7" name="Content Placeholder 6">
            <a:extLst>
              <a:ext uri="{FF2B5EF4-FFF2-40B4-BE49-F238E27FC236}">
                <a16:creationId xmlns:a16="http://schemas.microsoft.com/office/drawing/2014/main" id="{E193CCC0-22D6-BCA4-765E-76AA982916C3}"/>
              </a:ext>
            </a:extLst>
          </p:cNvPr>
          <p:cNvSpPr>
            <a:spLocks noGrp="1"/>
          </p:cNvSpPr>
          <p:nvPr>
            <p:ph sz="quarter" idx="16"/>
            <p:custDataLst>
              <p:tags r:id="rId6"/>
            </p:custDataLst>
          </p:nvPr>
        </p:nvSpPr>
        <p:spPr/>
        <p:txBody>
          <a:bodyPr/>
          <a:lstStyle/>
          <a:p>
            <a:endParaRPr lang="en-GB"/>
          </a:p>
        </p:txBody>
      </p:sp>
      <p:sp>
        <p:nvSpPr>
          <p:cNvPr id="8" name="Content Placeholder 7">
            <a:extLst>
              <a:ext uri="{FF2B5EF4-FFF2-40B4-BE49-F238E27FC236}">
                <a16:creationId xmlns:a16="http://schemas.microsoft.com/office/drawing/2014/main" id="{CBAFC9B0-B7EC-7D6F-55B1-1282E798E5AA}"/>
              </a:ext>
            </a:extLst>
          </p:cNvPr>
          <p:cNvSpPr>
            <a:spLocks noGrp="1"/>
          </p:cNvSpPr>
          <p:nvPr>
            <p:ph sz="quarter" idx="17"/>
            <p:custDataLst>
              <p:tags r:id="rId7"/>
            </p:custDataLst>
          </p:nvPr>
        </p:nvSpPr>
        <p:spPr/>
        <p:txBody>
          <a:bodyPr/>
          <a:lstStyle/>
          <a:p>
            <a:endParaRPr lang="en-GB"/>
          </a:p>
        </p:txBody>
      </p:sp>
      <p:sp>
        <p:nvSpPr>
          <p:cNvPr id="9" name="Content Placeholder 8">
            <a:extLst>
              <a:ext uri="{FF2B5EF4-FFF2-40B4-BE49-F238E27FC236}">
                <a16:creationId xmlns:a16="http://schemas.microsoft.com/office/drawing/2014/main" id="{34A4EBE2-5EC8-DD31-B0BD-1F75D98A67BF}"/>
              </a:ext>
            </a:extLst>
          </p:cNvPr>
          <p:cNvSpPr>
            <a:spLocks noGrp="1"/>
          </p:cNvSpPr>
          <p:nvPr>
            <p:ph sz="quarter" idx="18"/>
            <p:custDataLst>
              <p:tags r:id="rId8"/>
            </p:custDataLst>
          </p:nvPr>
        </p:nvSpPr>
        <p:spPr/>
        <p:txBody>
          <a:bodyPr/>
          <a:lstStyle/>
          <a:p>
            <a:endParaRPr lang="en-GB"/>
          </a:p>
        </p:txBody>
      </p:sp>
      <p:sp>
        <p:nvSpPr>
          <p:cNvPr id="10" name="Content Placeholder 9">
            <a:extLst>
              <a:ext uri="{FF2B5EF4-FFF2-40B4-BE49-F238E27FC236}">
                <a16:creationId xmlns:a16="http://schemas.microsoft.com/office/drawing/2014/main" id="{B68147ED-75F8-4799-E917-5EB1084F6630}"/>
              </a:ext>
            </a:extLst>
          </p:cNvPr>
          <p:cNvSpPr>
            <a:spLocks noGrp="1"/>
          </p:cNvSpPr>
          <p:nvPr>
            <p:ph sz="quarter" idx="19"/>
            <p:custDataLst>
              <p:tags r:id="rId9"/>
            </p:custDataLst>
          </p:nvPr>
        </p:nvSpPr>
        <p:spPr/>
        <p:txBody>
          <a:bodyPr/>
          <a:lstStyle/>
          <a:p>
            <a:endParaRPr lang="en-GB"/>
          </a:p>
        </p:txBody>
      </p:sp>
      <p:sp>
        <p:nvSpPr>
          <p:cNvPr id="11" name="Content Placeholder 10">
            <a:extLst>
              <a:ext uri="{FF2B5EF4-FFF2-40B4-BE49-F238E27FC236}">
                <a16:creationId xmlns:a16="http://schemas.microsoft.com/office/drawing/2014/main" id="{7A9E4A40-326D-4326-932B-0203A4EE8319}"/>
              </a:ext>
            </a:extLst>
          </p:cNvPr>
          <p:cNvSpPr>
            <a:spLocks noGrp="1"/>
          </p:cNvSpPr>
          <p:nvPr>
            <p:ph sz="quarter" idx="20"/>
            <p:custDataLst>
              <p:tags r:id="rId10"/>
            </p:custDataLst>
          </p:nvPr>
        </p:nvSpPr>
        <p:spPr/>
        <p:txBody>
          <a:bodyPr/>
          <a:lstStyle/>
          <a:p>
            <a:endParaRPr lang="en-GB"/>
          </a:p>
        </p:txBody>
      </p:sp>
      <p:sp>
        <p:nvSpPr>
          <p:cNvPr id="12" name="Content Placeholder 11">
            <a:extLst>
              <a:ext uri="{FF2B5EF4-FFF2-40B4-BE49-F238E27FC236}">
                <a16:creationId xmlns:a16="http://schemas.microsoft.com/office/drawing/2014/main" id="{6CC9EF93-2C81-0DA2-84E3-FD8F9CCAB9A0}"/>
              </a:ext>
            </a:extLst>
          </p:cNvPr>
          <p:cNvSpPr>
            <a:spLocks noGrp="1"/>
          </p:cNvSpPr>
          <p:nvPr>
            <p:ph sz="quarter" idx="21"/>
            <p:custDataLst>
              <p:tags r:id="rId11"/>
            </p:custDataLst>
          </p:nvPr>
        </p:nvSpPr>
        <p:spPr/>
        <p:txBody>
          <a:bodyPr/>
          <a:lstStyle/>
          <a:p>
            <a:endParaRPr lang="en-GB"/>
          </a:p>
        </p:txBody>
      </p:sp>
      <p:sp>
        <p:nvSpPr>
          <p:cNvPr id="13" name="Content Placeholder 12">
            <a:extLst>
              <a:ext uri="{FF2B5EF4-FFF2-40B4-BE49-F238E27FC236}">
                <a16:creationId xmlns:a16="http://schemas.microsoft.com/office/drawing/2014/main" id="{9595375E-96E4-6B80-3496-A5001BF836C1}"/>
              </a:ext>
            </a:extLst>
          </p:cNvPr>
          <p:cNvSpPr>
            <a:spLocks noGrp="1"/>
          </p:cNvSpPr>
          <p:nvPr>
            <p:ph sz="quarter" idx="22"/>
            <p:custDataLst>
              <p:tags r:id="rId12"/>
            </p:custDataLst>
          </p:nvPr>
        </p:nvSpPr>
        <p:spPr/>
        <p:txBody>
          <a:bodyPr/>
          <a:lstStyle/>
          <a:p>
            <a:endParaRPr lang="en-GB"/>
          </a:p>
        </p:txBody>
      </p:sp>
      <p:sp>
        <p:nvSpPr>
          <p:cNvPr id="14" name="Content Placeholder 13">
            <a:extLst>
              <a:ext uri="{FF2B5EF4-FFF2-40B4-BE49-F238E27FC236}">
                <a16:creationId xmlns:a16="http://schemas.microsoft.com/office/drawing/2014/main" id="{DBE91D63-1489-AE5D-653D-3F1BFA6DA22D}"/>
              </a:ext>
            </a:extLst>
          </p:cNvPr>
          <p:cNvSpPr>
            <a:spLocks noGrp="1"/>
          </p:cNvSpPr>
          <p:nvPr>
            <p:ph sz="quarter" idx="23"/>
            <p:custDataLst>
              <p:tags r:id="rId13"/>
            </p:custDataLst>
          </p:nvPr>
        </p:nvSpPr>
        <p:spPr/>
        <p:txBody>
          <a:bodyPr/>
          <a:lstStyle/>
          <a:p>
            <a:endParaRPr lang="en-GB"/>
          </a:p>
        </p:txBody>
      </p:sp>
      <p:sp>
        <p:nvSpPr>
          <p:cNvPr id="15" name="Content Placeholder 14">
            <a:extLst>
              <a:ext uri="{FF2B5EF4-FFF2-40B4-BE49-F238E27FC236}">
                <a16:creationId xmlns:a16="http://schemas.microsoft.com/office/drawing/2014/main" id="{C568DE3F-C845-DC05-DB9C-EB1E5E0F1144}"/>
              </a:ext>
            </a:extLst>
          </p:cNvPr>
          <p:cNvSpPr>
            <a:spLocks noGrp="1"/>
          </p:cNvSpPr>
          <p:nvPr>
            <p:ph sz="quarter" idx="24"/>
            <p:custDataLst>
              <p:tags r:id="rId14"/>
            </p:custDataLst>
          </p:nvPr>
        </p:nvSpPr>
        <p:spPr/>
        <p:txBody>
          <a:bodyPr/>
          <a:lstStyle/>
          <a:p>
            <a:endParaRPr lang="en-GB"/>
          </a:p>
        </p:txBody>
      </p:sp>
      <p:sp>
        <p:nvSpPr>
          <p:cNvPr id="16" name="Content Placeholder 15">
            <a:extLst>
              <a:ext uri="{FF2B5EF4-FFF2-40B4-BE49-F238E27FC236}">
                <a16:creationId xmlns:a16="http://schemas.microsoft.com/office/drawing/2014/main" id="{063BEB30-51B4-422A-0557-FFCD90864DC7}"/>
              </a:ext>
            </a:extLst>
          </p:cNvPr>
          <p:cNvSpPr>
            <a:spLocks noGrp="1"/>
          </p:cNvSpPr>
          <p:nvPr>
            <p:ph sz="quarter" idx="25"/>
            <p:custDataLst>
              <p:tags r:id="rId15"/>
            </p:custDataLst>
          </p:nvPr>
        </p:nvSpPr>
        <p:spPr/>
        <p:txBody>
          <a:bodyPr/>
          <a:lstStyle/>
          <a:p>
            <a:endParaRPr lang="en-GB"/>
          </a:p>
        </p:txBody>
      </p:sp>
      <p:sp>
        <p:nvSpPr>
          <p:cNvPr id="17" name="Content Placeholder 16">
            <a:extLst>
              <a:ext uri="{FF2B5EF4-FFF2-40B4-BE49-F238E27FC236}">
                <a16:creationId xmlns:a16="http://schemas.microsoft.com/office/drawing/2014/main" id="{7391599A-206B-0C67-D419-96A8D1253B8F}"/>
              </a:ext>
            </a:extLst>
          </p:cNvPr>
          <p:cNvSpPr>
            <a:spLocks noGrp="1"/>
          </p:cNvSpPr>
          <p:nvPr>
            <p:ph sz="quarter" idx="26"/>
            <p:custDataLst>
              <p:tags r:id="rId16"/>
            </p:custDataLst>
          </p:nvPr>
        </p:nvSpPr>
        <p:spPr/>
        <p:txBody>
          <a:bodyPr/>
          <a:lstStyle/>
          <a:p>
            <a:endParaRPr lang="en-GB"/>
          </a:p>
        </p:txBody>
      </p:sp>
      <p:sp>
        <p:nvSpPr>
          <p:cNvPr id="18" name="Content Placeholder 17">
            <a:extLst>
              <a:ext uri="{FF2B5EF4-FFF2-40B4-BE49-F238E27FC236}">
                <a16:creationId xmlns:a16="http://schemas.microsoft.com/office/drawing/2014/main" id="{5E596522-86CC-12F0-3A30-46016906EA81}"/>
              </a:ext>
            </a:extLst>
          </p:cNvPr>
          <p:cNvSpPr>
            <a:spLocks noGrp="1"/>
          </p:cNvSpPr>
          <p:nvPr>
            <p:ph sz="quarter" idx="27"/>
            <p:custDataLst>
              <p:tags r:id="rId17"/>
            </p:custDataLst>
          </p:nvPr>
        </p:nvSpPr>
        <p:spPr/>
        <p:txBody>
          <a:bodyPr/>
          <a:lstStyle/>
          <a:p>
            <a:endParaRPr lang="en-GB"/>
          </a:p>
        </p:txBody>
      </p:sp>
      <p:sp>
        <p:nvSpPr>
          <p:cNvPr id="19" name="Content Placeholder 18">
            <a:extLst>
              <a:ext uri="{FF2B5EF4-FFF2-40B4-BE49-F238E27FC236}">
                <a16:creationId xmlns:a16="http://schemas.microsoft.com/office/drawing/2014/main" id="{CDE4ECEE-C593-EE3D-295C-A209B750B5C4}"/>
              </a:ext>
            </a:extLst>
          </p:cNvPr>
          <p:cNvSpPr>
            <a:spLocks noGrp="1"/>
          </p:cNvSpPr>
          <p:nvPr>
            <p:ph sz="quarter" idx="28"/>
            <p:custDataLst>
              <p:tags r:id="rId18"/>
            </p:custDataLst>
          </p:nvPr>
        </p:nvSpPr>
        <p:spPr/>
        <p:txBody>
          <a:bodyPr/>
          <a:lstStyle/>
          <a:p>
            <a:endParaRPr lang="en-GB"/>
          </a:p>
        </p:txBody>
      </p:sp>
      <p:sp>
        <p:nvSpPr>
          <p:cNvPr id="20" name="Content Placeholder 19">
            <a:extLst>
              <a:ext uri="{FF2B5EF4-FFF2-40B4-BE49-F238E27FC236}">
                <a16:creationId xmlns:a16="http://schemas.microsoft.com/office/drawing/2014/main" id="{72E8D59A-0385-8CE0-96AA-FA1BFA41D635}"/>
              </a:ext>
            </a:extLst>
          </p:cNvPr>
          <p:cNvSpPr>
            <a:spLocks noGrp="1"/>
          </p:cNvSpPr>
          <p:nvPr>
            <p:ph sz="quarter" idx="29"/>
            <p:custDataLst>
              <p:tags r:id="rId19"/>
            </p:custDataLst>
          </p:nvPr>
        </p:nvSpPr>
        <p:spPr/>
        <p:txBody>
          <a:bodyPr/>
          <a:lstStyle/>
          <a:p>
            <a:endParaRPr lang="en-GB"/>
          </a:p>
        </p:txBody>
      </p:sp>
      <p:sp>
        <p:nvSpPr>
          <p:cNvPr id="21" name="Content Placeholder 20">
            <a:extLst>
              <a:ext uri="{FF2B5EF4-FFF2-40B4-BE49-F238E27FC236}">
                <a16:creationId xmlns:a16="http://schemas.microsoft.com/office/drawing/2014/main" id="{D6E848F9-F894-2EAF-A3C1-5411CDF84B76}"/>
              </a:ext>
            </a:extLst>
          </p:cNvPr>
          <p:cNvSpPr>
            <a:spLocks noGrp="1"/>
          </p:cNvSpPr>
          <p:nvPr>
            <p:ph sz="quarter" idx="30"/>
            <p:custDataLst>
              <p:tags r:id="rId20"/>
            </p:custDataLst>
          </p:nvPr>
        </p:nvSpPr>
        <p:spPr/>
        <p:txBody>
          <a:bodyPr/>
          <a:lstStyle/>
          <a:p>
            <a:endParaRPr lang="en-GB"/>
          </a:p>
        </p:txBody>
      </p:sp>
      <p:sp>
        <p:nvSpPr>
          <p:cNvPr id="22" name="Content Placeholder 21">
            <a:extLst>
              <a:ext uri="{FF2B5EF4-FFF2-40B4-BE49-F238E27FC236}">
                <a16:creationId xmlns:a16="http://schemas.microsoft.com/office/drawing/2014/main" id="{8EE4A038-4FA8-CB9B-D2A8-B04FAC808AD6}"/>
              </a:ext>
            </a:extLst>
          </p:cNvPr>
          <p:cNvSpPr>
            <a:spLocks noGrp="1"/>
          </p:cNvSpPr>
          <p:nvPr>
            <p:ph sz="quarter" idx="31"/>
            <p:custDataLst>
              <p:tags r:id="rId21"/>
            </p:custDataLst>
          </p:nvPr>
        </p:nvSpPr>
        <p:spPr/>
        <p:txBody>
          <a:bodyPr/>
          <a:lstStyle/>
          <a:p>
            <a:endParaRPr lang="en-GB"/>
          </a:p>
        </p:txBody>
      </p:sp>
      <p:sp>
        <p:nvSpPr>
          <p:cNvPr id="23" name="Content Placeholder 22">
            <a:extLst>
              <a:ext uri="{FF2B5EF4-FFF2-40B4-BE49-F238E27FC236}">
                <a16:creationId xmlns:a16="http://schemas.microsoft.com/office/drawing/2014/main" id="{BAE863CF-E92A-C3E9-3712-39C99A491AA7}"/>
              </a:ext>
            </a:extLst>
          </p:cNvPr>
          <p:cNvSpPr>
            <a:spLocks noGrp="1"/>
          </p:cNvSpPr>
          <p:nvPr>
            <p:ph sz="quarter" idx="32"/>
            <p:custDataLst>
              <p:tags r:id="rId22"/>
            </p:custDataLst>
          </p:nvPr>
        </p:nvSpPr>
        <p:spPr/>
        <p:txBody>
          <a:bodyPr/>
          <a:lstStyle/>
          <a:p>
            <a:endParaRPr lang="en-GB"/>
          </a:p>
        </p:txBody>
      </p:sp>
      <p:graphicFrame>
        <p:nvGraphicFramePr>
          <p:cNvPr id="24" name="Chart 23">
            <a:extLst>
              <a:ext uri="{FF2B5EF4-FFF2-40B4-BE49-F238E27FC236}">
                <a16:creationId xmlns:a16="http://schemas.microsoft.com/office/drawing/2014/main" id="{BC57FF8A-F9AE-2D0C-5CA4-4ECCA9E66060}"/>
              </a:ext>
            </a:extLst>
          </p:cNvPr>
          <p:cNvGraphicFramePr>
            <a:graphicFrameLocks/>
          </p:cNvGraphicFramePr>
          <p:nvPr>
            <p:custDataLst>
              <p:tags r:id="rId23"/>
            </p:custDataLst>
            <p:extLst>
              <p:ext uri="{D42A27DB-BD31-4B8C-83A1-F6EECF244321}">
                <p14:modId xmlns:p14="http://schemas.microsoft.com/office/powerpoint/2010/main" val="1220236624"/>
              </p:ext>
            </p:extLst>
          </p:nvPr>
        </p:nvGraphicFramePr>
        <p:xfrm>
          <a:off x="1675358" y="1729914"/>
          <a:ext cx="8841283" cy="4321972"/>
        </p:xfrm>
        <a:graphic>
          <a:graphicData uri="http://schemas.openxmlformats.org/drawingml/2006/chart">
            <c:chart xmlns:c="http://schemas.openxmlformats.org/drawingml/2006/chart" xmlns:r="http://schemas.openxmlformats.org/officeDocument/2006/relationships" r:id="rId26"/>
          </a:graphicData>
        </a:graphic>
      </p:graphicFrame>
      <p:sp>
        <p:nvSpPr>
          <p:cNvPr id="25" name="TextBox 24">
            <a:extLst>
              <a:ext uri="{FF2B5EF4-FFF2-40B4-BE49-F238E27FC236}">
                <a16:creationId xmlns:a16="http://schemas.microsoft.com/office/drawing/2014/main" id="{73B55B67-407D-F678-6F27-47255DF7BA6D}"/>
              </a:ext>
            </a:extLst>
          </p:cNvPr>
          <p:cNvSpPr txBox="1"/>
          <p:nvPr>
            <p:custDataLst>
              <p:tags r:id="rId24"/>
            </p:custDataLst>
          </p:nvPr>
        </p:nvSpPr>
        <p:spPr>
          <a:xfrm>
            <a:off x="695400" y="6020855"/>
            <a:ext cx="7337555" cy="261610"/>
          </a:xfrm>
          <a:prstGeom prst="rect">
            <a:avLst/>
          </a:prstGeom>
          <a:noFill/>
        </p:spPr>
        <p:txBody>
          <a:bodyPr wrap="square" rtlCol="0">
            <a:spAutoFit/>
          </a:bodyPr>
          <a:lstStyle/>
          <a:p>
            <a:r>
              <a:rPr lang="en-GB" sz="1100" dirty="0">
                <a:solidFill>
                  <a:srgbClr val="888B8D"/>
                </a:solidFill>
              </a:rPr>
              <a:t>* Based on HMRC ‘Check a UK VAT number’ website query where proof required </a:t>
            </a:r>
          </a:p>
        </p:txBody>
      </p:sp>
    </p:spTree>
    <p:custDataLst>
      <p:tags r:id="rId1"/>
    </p:custDataLst>
    <p:extLst>
      <p:ext uri="{BB962C8B-B14F-4D97-AF65-F5344CB8AC3E}">
        <p14:creationId xmlns:p14="http://schemas.microsoft.com/office/powerpoint/2010/main" val="1302074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vider image">
            <a:extLst>
              <a:ext uri="{FF2B5EF4-FFF2-40B4-BE49-F238E27FC236}">
                <a16:creationId xmlns:a16="http://schemas.microsoft.com/office/drawing/2014/main" id="{01C77EB0-D89D-632B-9C94-4885F95D06B3}"/>
              </a:ext>
            </a:extLst>
          </p:cNvPr>
          <p:cNvSpPr/>
          <p:nvPr>
            <p:custDataLst>
              <p:tags r:id="rId2"/>
            </p:custDataLst>
          </p:nvPr>
        </p:nvSpPr>
        <p:spPr>
          <a:xfrm>
            <a:off x="-1200" y="0"/>
            <a:ext cx="12193200" cy="6858000"/>
          </a:xfrm>
          <a:custGeom>
            <a:avLst/>
            <a:gdLst>
              <a:gd name="connsiteX0" fmla="*/ 1148287 w 12193200"/>
              <a:gd name="connsiteY0" fmla="*/ 2128273 h 6858000"/>
              <a:gd name="connsiteX1" fmla="*/ 1148287 w 12193200"/>
              <a:gd name="connsiteY1" fmla="*/ 2364952 h 6858000"/>
              <a:gd name="connsiteX2" fmla="*/ 1249720 w 12193200"/>
              <a:gd name="connsiteY2" fmla="*/ 2364952 h 6858000"/>
              <a:gd name="connsiteX3" fmla="*/ 1249720 w 12193200"/>
              <a:gd name="connsiteY3" fmla="*/ 2128273 h 6858000"/>
              <a:gd name="connsiteX4" fmla="*/ 2959359 w 12193200"/>
              <a:gd name="connsiteY4" fmla="*/ 1419521 h 6858000"/>
              <a:gd name="connsiteX5" fmla="*/ 2959359 w 12193200"/>
              <a:gd name="connsiteY5" fmla="*/ 1656317 h 6858000"/>
              <a:gd name="connsiteX6" fmla="*/ 3060792 w 12193200"/>
              <a:gd name="connsiteY6" fmla="*/ 1656317 h 6858000"/>
              <a:gd name="connsiteX7" fmla="*/ 3060792 w 12193200"/>
              <a:gd name="connsiteY7" fmla="*/ 1419521 h 6858000"/>
              <a:gd name="connsiteX8" fmla="*/ 1694416 w 12193200"/>
              <a:gd name="connsiteY8" fmla="*/ 1418235 h 6858000"/>
              <a:gd name="connsiteX9" fmla="*/ 1874821 w 12193200"/>
              <a:gd name="connsiteY9" fmla="*/ 1418235 h 6858000"/>
              <a:gd name="connsiteX10" fmla="*/ 1874821 w 12193200"/>
              <a:gd name="connsiteY10" fmla="*/ 1655031 h 6858000"/>
              <a:gd name="connsiteX11" fmla="*/ 1694416 w 12193200"/>
              <a:gd name="connsiteY11" fmla="*/ 1655031 h 6858000"/>
              <a:gd name="connsiteX12" fmla="*/ 3397151 w 12193200"/>
              <a:gd name="connsiteY12" fmla="*/ 1181438 h 6858000"/>
              <a:gd name="connsiteX13" fmla="*/ 3397151 w 12193200"/>
              <a:gd name="connsiteY13" fmla="*/ 1181672 h 6858000"/>
              <a:gd name="connsiteX14" fmla="*/ 3396917 w 12193200"/>
              <a:gd name="connsiteY14" fmla="*/ 1182023 h 6858000"/>
              <a:gd name="connsiteX15" fmla="*/ 3396917 w 12193200"/>
              <a:gd name="connsiteY15" fmla="*/ 1419521 h 6858000"/>
              <a:gd name="connsiteX16" fmla="*/ 3497532 w 12193200"/>
              <a:gd name="connsiteY16" fmla="*/ 1419521 h 6858000"/>
              <a:gd name="connsiteX17" fmla="*/ 3497532 w 12193200"/>
              <a:gd name="connsiteY17" fmla="*/ 1181438 h 6858000"/>
              <a:gd name="connsiteX18" fmla="*/ 3997448 w 12193200"/>
              <a:gd name="connsiteY18" fmla="*/ 1181320 h 6858000"/>
              <a:gd name="connsiteX19" fmla="*/ 3997448 w 12193200"/>
              <a:gd name="connsiteY19" fmla="*/ 1418117 h 6858000"/>
              <a:gd name="connsiteX20" fmla="*/ 4177853 w 12193200"/>
              <a:gd name="connsiteY20" fmla="*/ 1418117 h 6858000"/>
              <a:gd name="connsiteX21" fmla="*/ 4177853 w 12193200"/>
              <a:gd name="connsiteY21" fmla="*/ 1181320 h 6858000"/>
              <a:gd name="connsiteX22" fmla="*/ 5869826 w 12193200"/>
              <a:gd name="connsiteY22" fmla="*/ 470580 h 6858000"/>
              <a:gd name="connsiteX23" fmla="*/ 5869826 w 12193200"/>
              <a:gd name="connsiteY23" fmla="*/ 707377 h 6858000"/>
              <a:gd name="connsiteX24" fmla="*/ 5971259 w 12193200"/>
              <a:gd name="connsiteY24" fmla="*/ 707377 h 6858000"/>
              <a:gd name="connsiteX25" fmla="*/ 5971259 w 12193200"/>
              <a:gd name="connsiteY25" fmla="*/ 470580 h 6858000"/>
              <a:gd name="connsiteX26" fmla="*/ 4750308 w 12193200"/>
              <a:gd name="connsiteY26" fmla="*/ 234369 h 6858000"/>
              <a:gd name="connsiteX27" fmla="*/ 5201320 w 12193200"/>
              <a:gd name="connsiteY27" fmla="*/ 234369 h 6858000"/>
              <a:gd name="connsiteX28" fmla="*/ 5201320 w 12193200"/>
              <a:gd name="connsiteY28" fmla="*/ 471165 h 6858000"/>
              <a:gd name="connsiteX29" fmla="*/ 4750308 w 12193200"/>
              <a:gd name="connsiteY29" fmla="*/ 471165 h 6858000"/>
              <a:gd name="connsiteX30" fmla="*/ 4468468 w 12193200"/>
              <a:gd name="connsiteY30" fmla="*/ 234369 h 6858000"/>
              <a:gd name="connsiteX31" fmla="*/ 4648874 w 12193200"/>
              <a:gd name="connsiteY31" fmla="*/ 234369 h 6858000"/>
              <a:gd name="connsiteX32" fmla="*/ 4648874 w 12193200"/>
              <a:gd name="connsiteY32" fmla="*/ 471165 h 6858000"/>
              <a:gd name="connsiteX33" fmla="*/ 4468468 w 12193200"/>
              <a:gd name="connsiteY33" fmla="*/ 471165 h 6858000"/>
              <a:gd name="connsiteX34" fmla="*/ 6042859 w 12193200"/>
              <a:gd name="connsiteY34" fmla="*/ 0 h 6858000"/>
              <a:gd name="connsiteX35" fmla="*/ 7423510 w 12193200"/>
              <a:gd name="connsiteY35" fmla="*/ 0 h 6858000"/>
              <a:gd name="connsiteX36" fmla="*/ 7423510 w 12193200"/>
              <a:gd name="connsiteY36" fmla="*/ 234369 h 6858000"/>
              <a:gd name="connsiteX37" fmla="*/ 7524943 w 12193200"/>
              <a:gd name="connsiteY37" fmla="*/ 234369 h 6858000"/>
              <a:gd name="connsiteX38" fmla="*/ 7524943 w 12193200"/>
              <a:gd name="connsiteY38" fmla="*/ 0 h 6858000"/>
              <a:gd name="connsiteX39" fmla="*/ 12193200 w 12193200"/>
              <a:gd name="connsiteY39" fmla="*/ 0 h 6858000"/>
              <a:gd name="connsiteX40" fmla="*/ 12193200 w 12193200"/>
              <a:gd name="connsiteY40" fmla="*/ 6858000 h 6858000"/>
              <a:gd name="connsiteX41" fmla="*/ 0 w 12193200"/>
              <a:gd name="connsiteY41" fmla="*/ 6858000 h 6858000"/>
              <a:gd name="connsiteX42" fmla="*/ 0 w 12193200"/>
              <a:gd name="connsiteY42" fmla="*/ 2364601 h 6858000"/>
              <a:gd name="connsiteX43" fmla="*/ 133594 w 12193200"/>
              <a:gd name="connsiteY43" fmla="*/ 2364601 h 6858000"/>
              <a:gd name="connsiteX44" fmla="*/ 133594 w 12193200"/>
              <a:gd name="connsiteY44" fmla="*/ 2127805 h 6858000"/>
              <a:gd name="connsiteX45" fmla="*/ 231284 w 12193200"/>
              <a:gd name="connsiteY45" fmla="*/ 2127805 h 6858000"/>
              <a:gd name="connsiteX46" fmla="*/ 231284 w 12193200"/>
              <a:gd name="connsiteY46" fmla="*/ 2364601 h 6858000"/>
              <a:gd name="connsiteX47" fmla="*/ 415668 w 12193200"/>
              <a:gd name="connsiteY47" fmla="*/ 2364601 h 6858000"/>
              <a:gd name="connsiteX48" fmla="*/ 415668 w 12193200"/>
              <a:gd name="connsiteY48" fmla="*/ 2601046 h 6858000"/>
              <a:gd name="connsiteX49" fmla="*/ 517102 w 12193200"/>
              <a:gd name="connsiteY49" fmla="*/ 2601046 h 6858000"/>
              <a:gd name="connsiteX50" fmla="*/ 517102 w 12193200"/>
              <a:gd name="connsiteY50" fmla="*/ 2364601 h 6858000"/>
              <a:gd name="connsiteX51" fmla="*/ 697507 w 12193200"/>
              <a:gd name="connsiteY51" fmla="*/ 2364601 h 6858000"/>
              <a:gd name="connsiteX52" fmla="*/ 697507 w 12193200"/>
              <a:gd name="connsiteY52" fmla="*/ 2127921 h 6858000"/>
              <a:gd name="connsiteX53" fmla="*/ 517102 w 12193200"/>
              <a:gd name="connsiteY53" fmla="*/ 2127921 h 6858000"/>
              <a:gd name="connsiteX54" fmla="*/ 517102 w 12193200"/>
              <a:gd name="connsiteY54" fmla="*/ 1891125 h 6858000"/>
              <a:gd name="connsiteX55" fmla="*/ 1353611 w 12193200"/>
              <a:gd name="connsiteY55" fmla="*/ 1891125 h 6858000"/>
              <a:gd name="connsiteX56" fmla="*/ 1353611 w 12193200"/>
              <a:gd name="connsiteY56" fmla="*/ 1655031 h 6858000"/>
              <a:gd name="connsiteX57" fmla="*/ 1694416 w 12193200"/>
              <a:gd name="connsiteY57" fmla="*/ 1655031 h 6858000"/>
              <a:gd name="connsiteX58" fmla="*/ 1694416 w 12193200"/>
              <a:gd name="connsiteY58" fmla="*/ 1891360 h 6858000"/>
              <a:gd name="connsiteX59" fmla="*/ 1976255 w 12193200"/>
              <a:gd name="connsiteY59" fmla="*/ 1891360 h 6858000"/>
              <a:gd name="connsiteX60" fmla="*/ 1976255 w 12193200"/>
              <a:gd name="connsiteY60" fmla="*/ 1418235 h 6858000"/>
              <a:gd name="connsiteX61" fmla="*/ 2427268 w 12193200"/>
              <a:gd name="connsiteY61" fmla="*/ 1418235 h 6858000"/>
              <a:gd name="connsiteX62" fmla="*/ 2523204 w 12193200"/>
              <a:gd name="connsiteY62" fmla="*/ 1418235 h 6858000"/>
              <a:gd name="connsiteX63" fmla="*/ 2523204 w 12193200"/>
              <a:gd name="connsiteY63" fmla="*/ 1180970 h 6858000"/>
              <a:gd name="connsiteX64" fmla="*/ 2940171 w 12193200"/>
              <a:gd name="connsiteY64" fmla="*/ 1180970 h 6858000"/>
              <a:gd name="connsiteX65" fmla="*/ 2940171 w 12193200"/>
              <a:gd name="connsiteY65" fmla="*/ 944174 h 6858000"/>
              <a:gd name="connsiteX66" fmla="*/ 3126426 w 12193200"/>
              <a:gd name="connsiteY66" fmla="*/ 944174 h 6858000"/>
              <a:gd name="connsiteX67" fmla="*/ 3126426 w 12193200"/>
              <a:gd name="connsiteY67" fmla="*/ 706909 h 6858000"/>
              <a:gd name="connsiteX68" fmla="*/ 3227977 w 12193200"/>
              <a:gd name="connsiteY68" fmla="*/ 706909 h 6858000"/>
              <a:gd name="connsiteX69" fmla="*/ 3227977 w 12193200"/>
              <a:gd name="connsiteY69" fmla="*/ 944174 h 6858000"/>
              <a:gd name="connsiteX70" fmla="*/ 3677938 w 12193200"/>
              <a:gd name="connsiteY70" fmla="*/ 944174 h 6858000"/>
              <a:gd name="connsiteX71" fmla="*/ 3677938 w 12193200"/>
              <a:gd name="connsiteY71" fmla="*/ 1180970 h 6858000"/>
              <a:gd name="connsiteX72" fmla="*/ 3778553 w 12193200"/>
              <a:gd name="connsiteY72" fmla="*/ 1180970 h 6858000"/>
              <a:gd name="connsiteX73" fmla="*/ 3778553 w 12193200"/>
              <a:gd name="connsiteY73" fmla="*/ 944174 h 6858000"/>
              <a:gd name="connsiteX74" fmla="*/ 3987855 w 12193200"/>
              <a:gd name="connsiteY74" fmla="*/ 944174 h 6858000"/>
              <a:gd name="connsiteX75" fmla="*/ 3987855 w 12193200"/>
              <a:gd name="connsiteY75" fmla="*/ 706909 h 6858000"/>
              <a:gd name="connsiteX76" fmla="*/ 4569902 w 12193200"/>
              <a:gd name="connsiteY76" fmla="*/ 706909 h 6858000"/>
              <a:gd name="connsiteX77" fmla="*/ 4569902 w 12193200"/>
              <a:gd name="connsiteY77" fmla="*/ 944174 h 6858000"/>
              <a:gd name="connsiteX78" fmla="*/ 5039400 w 12193200"/>
              <a:gd name="connsiteY78" fmla="*/ 944174 h 6858000"/>
              <a:gd name="connsiteX79" fmla="*/ 5039400 w 12193200"/>
              <a:gd name="connsiteY79" fmla="*/ 707377 h 6858000"/>
              <a:gd name="connsiteX80" fmla="*/ 5496262 w 12193200"/>
              <a:gd name="connsiteY80" fmla="*/ 707377 h 6858000"/>
              <a:gd name="connsiteX81" fmla="*/ 5496262 w 12193200"/>
              <a:gd name="connsiteY81" fmla="*/ 470580 h 6858000"/>
              <a:gd name="connsiteX82" fmla="*/ 5302755 w 12193200"/>
              <a:gd name="connsiteY82" fmla="*/ 470580 h 6858000"/>
              <a:gd name="connsiteX83" fmla="*/ 5302755 w 12193200"/>
              <a:gd name="connsiteY83" fmla="*/ 233784 h 6858000"/>
              <a:gd name="connsiteX84" fmla="*/ 6042859 w 12193200"/>
              <a:gd name="connsiteY84" fmla="*/ 2337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3200" h="6858000">
                <a:moveTo>
                  <a:pt x="1148287" y="2128273"/>
                </a:moveTo>
                <a:lnTo>
                  <a:pt x="1148287" y="2364952"/>
                </a:lnTo>
                <a:lnTo>
                  <a:pt x="1249720" y="2364952"/>
                </a:lnTo>
                <a:lnTo>
                  <a:pt x="1249720" y="2128273"/>
                </a:lnTo>
                <a:close/>
                <a:moveTo>
                  <a:pt x="2959359" y="1419521"/>
                </a:moveTo>
                <a:lnTo>
                  <a:pt x="2959359" y="1656317"/>
                </a:lnTo>
                <a:lnTo>
                  <a:pt x="3060792" y="1656317"/>
                </a:lnTo>
                <a:lnTo>
                  <a:pt x="3060792" y="1419521"/>
                </a:lnTo>
                <a:close/>
                <a:moveTo>
                  <a:pt x="1694416" y="1418235"/>
                </a:moveTo>
                <a:lnTo>
                  <a:pt x="1874821" y="1418235"/>
                </a:lnTo>
                <a:lnTo>
                  <a:pt x="1874821" y="1655031"/>
                </a:lnTo>
                <a:lnTo>
                  <a:pt x="1694416" y="1655031"/>
                </a:lnTo>
                <a:close/>
                <a:moveTo>
                  <a:pt x="3397151" y="1181438"/>
                </a:moveTo>
                <a:lnTo>
                  <a:pt x="3397151" y="1181672"/>
                </a:lnTo>
                <a:cubicBezTo>
                  <a:pt x="3397151" y="1181672"/>
                  <a:pt x="3396917" y="1182023"/>
                  <a:pt x="3396917" y="1182023"/>
                </a:cubicBezTo>
                <a:lnTo>
                  <a:pt x="3396917" y="1419521"/>
                </a:lnTo>
                <a:lnTo>
                  <a:pt x="3497532" y="1419521"/>
                </a:lnTo>
                <a:lnTo>
                  <a:pt x="3497532" y="1181438"/>
                </a:lnTo>
                <a:close/>
                <a:moveTo>
                  <a:pt x="3997448" y="1181320"/>
                </a:moveTo>
                <a:lnTo>
                  <a:pt x="3997448" y="1418117"/>
                </a:lnTo>
                <a:lnTo>
                  <a:pt x="4177853" y="1418117"/>
                </a:lnTo>
                <a:lnTo>
                  <a:pt x="4177853" y="1181320"/>
                </a:lnTo>
                <a:close/>
                <a:moveTo>
                  <a:pt x="5869826" y="470580"/>
                </a:moveTo>
                <a:lnTo>
                  <a:pt x="5869826" y="707377"/>
                </a:lnTo>
                <a:lnTo>
                  <a:pt x="5971259" y="707377"/>
                </a:lnTo>
                <a:lnTo>
                  <a:pt x="5971259" y="470580"/>
                </a:lnTo>
                <a:close/>
                <a:moveTo>
                  <a:pt x="4750308" y="234369"/>
                </a:moveTo>
                <a:lnTo>
                  <a:pt x="5201320" y="234369"/>
                </a:lnTo>
                <a:lnTo>
                  <a:pt x="5201320" y="471165"/>
                </a:lnTo>
                <a:lnTo>
                  <a:pt x="4750308" y="471165"/>
                </a:lnTo>
                <a:close/>
                <a:moveTo>
                  <a:pt x="4468468" y="234369"/>
                </a:moveTo>
                <a:lnTo>
                  <a:pt x="4648874" y="234369"/>
                </a:lnTo>
                <a:lnTo>
                  <a:pt x="4648874" y="471165"/>
                </a:lnTo>
                <a:lnTo>
                  <a:pt x="4468468" y="471165"/>
                </a:lnTo>
                <a:close/>
                <a:moveTo>
                  <a:pt x="6042859" y="0"/>
                </a:moveTo>
                <a:lnTo>
                  <a:pt x="7423510" y="0"/>
                </a:lnTo>
                <a:lnTo>
                  <a:pt x="7423510" y="234369"/>
                </a:lnTo>
                <a:lnTo>
                  <a:pt x="7524943" y="234369"/>
                </a:lnTo>
                <a:lnTo>
                  <a:pt x="7524943" y="0"/>
                </a:lnTo>
                <a:lnTo>
                  <a:pt x="12193200" y="0"/>
                </a:lnTo>
                <a:lnTo>
                  <a:pt x="12193200" y="6858000"/>
                </a:lnTo>
                <a:lnTo>
                  <a:pt x="0" y="6858000"/>
                </a:lnTo>
                <a:lnTo>
                  <a:pt x="0" y="2364601"/>
                </a:lnTo>
                <a:lnTo>
                  <a:pt x="133594" y="2364601"/>
                </a:lnTo>
                <a:lnTo>
                  <a:pt x="133594" y="2127805"/>
                </a:lnTo>
                <a:lnTo>
                  <a:pt x="231284" y="2127805"/>
                </a:lnTo>
                <a:lnTo>
                  <a:pt x="231284" y="2364601"/>
                </a:lnTo>
                <a:lnTo>
                  <a:pt x="415668" y="2364601"/>
                </a:lnTo>
                <a:lnTo>
                  <a:pt x="415668" y="2601046"/>
                </a:lnTo>
                <a:lnTo>
                  <a:pt x="517102" y="2601046"/>
                </a:lnTo>
                <a:lnTo>
                  <a:pt x="517102" y="2364601"/>
                </a:lnTo>
                <a:lnTo>
                  <a:pt x="697507" y="2364601"/>
                </a:lnTo>
                <a:lnTo>
                  <a:pt x="697507" y="2127921"/>
                </a:lnTo>
                <a:lnTo>
                  <a:pt x="517102" y="2127921"/>
                </a:lnTo>
                <a:lnTo>
                  <a:pt x="517102" y="1891125"/>
                </a:lnTo>
                <a:lnTo>
                  <a:pt x="1353611" y="1891125"/>
                </a:lnTo>
                <a:lnTo>
                  <a:pt x="1353611" y="1655031"/>
                </a:lnTo>
                <a:lnTo>
                  <a:pt x="1694416" y="1655031"/>
                </a:lnTo>
                <a:lnTo>
                  <a:pt x="1694416" y="1891360"/>
                </a:lnTo>
                <a:lnTo>
                  <a:pt x="1976255" y="1891360"/>
                </a:lnTo>
                <a:lnTo>
                  <a:pt x="1976255" y="1418235"/>
                </a:lnTo>
                <a:cubicBezTo>
                  <a:pt x="1976255" y="1418235"/>
                  <a:pt x="2427268" y="1418235"/>
                  <a:pt x="2427268" y="1418235"/>
                </a:cubicBezTo>
                <a:lnTo>
                  <a:pt x="2523204" y="1418235"/>
                </a:lnTo>
                <a:lnTo>
                  <a:pt x="2523204" y="1180970"/>
                </a:lnTo>
                <a:lnTo>
                  <a:pt x="2940171" y="1180970"/>
                </a:lnTo>
                <a:lnTo>
                  <a:pt x="2940171" y="944174"/>
                </a:lnTo>
                <a:lnTo>
                  <a:pt x="3126426" y="944174"/>
                </a:lnTo>
                <a:lnTo>
                  <a:pt x="3126426" y="706909"/>
                </a:lnTo>
                <a:lnTo>
                  <a:pt x="3227977" y="706909"/>
                </a:lnTo>
                <a:lnTo>
                  <a:pt x="3227977" y="944174"/>
                </a:lnTo>
                <a:lnTo>
                  <a:pt x="3677938" y="944174"/>
                </a:lnTo>
                <a:lnTo>
                  <a:pt x="3677938" y="1180970"/>
                </a:lnTo>
                <a:lnTo>
                  <a:pt x="3778553" y="1180970"/>
                </a:lnTo>
                <a:lnTo>
                  <a:pt x="3778553" y="944174"/>
                </a:lnTo>
                <a:lnTo>
                  <a:pt x="3987855" y="944174"/>
                </a:lnTo>
                <a:lnTo>
                  <a:pt x="3987855" y="706909"/>
                </a:lnTo>
                <a:lnTo>
                  <a:pt x="4569902" y="706909"/>
                </a:lnTo>
                <a:lnTo>
                  <a:pt x="4569902" y="944174"/>
                </a:lnTo>
                <a:lnTo>
                  <a:pt x="5039400" y="944174"/>
                </a:lnTo>
                <a:lnTo>
                  <a:pt x="5039400" y="707377"/>
                </a:lnTo>
                <a:lnTo>
                  <a:pt x="5496262" y="707377"/>
                </a:lnTo>
                <a:lnTo>
                  <a:pt x="5496262" y="470580"/>
                </a:lnTo>
                <a:lnTo>
                  <a:pt x="5302755" y="470580"/>
                </a:lnTo>
                <a:lnTo>
                  <a:pt x="5302755" y="233784"/>
                </a:lnTo>
                <a:lnTo>
                  <a:pt x="6042859" y="233784"/>
                </a:lnTo>
                <a:close/>
              </a:path>
            </a:pathLst>
          </a:custGeom>
          <a:blipFill>
            <a:blip r:embed="rId6"/>
            <a:srcRect/>
            <a:stretch>
              <a:fillRect t="-272" b="-2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Section Title">
            <a:extLst>
              <a:ext uri="{FF2B5EF4-FFF2-40B4-BE49-F238E27FC236}">
                <a16:creationId xmlns:a16="http://schemas.microsoft.com/office/drawing/2014/main" id="{6816745C-6060-C6F6-902B-E35B02E19E2C}"/>
              </a:ext>
            </a:extLst>
          </p:cNvPr>
          <p:cNvSpPr>
            <a:spLocks noGrp="1"/>
          </p:cNvSpPr>
          <p:nvPr>
            <p:ph type="title"/>
            <p:custDataLst>
              <p:tags r:id="rId3"/>
            </p:custDataLst>
          </p:nvPr>
        </p:nvSpPr>
        <p:spPr>
          <a:xfrm>
            <a:off x="803275" y="2939465"/>
            <a:ext cx="6527395" cy="979069"/>
          </a:xfrm>
        </p:spPr>
        <p:txBody>
          <a:bodyPr>
            <a:spAutoFit/>
          </a:bodyPr>
          <a:lstStyle/>
          <a:p>
            <a:r>
              <a:rPr lang="en-GB" dirty="0"/>
              <a:t>Tax technology solutions</a:t>
            </a:r>
          </a:p>
        </p:txBody>
      </p:sp>
      <p:pic>
        <p:nvPicPr>
          <p:cNvPr id="21" name="Logo">
            <a:extLst>
              <a:ext uri="{FF2B5EF4-FFF2-40B4-BE49-F238E27FC236}">
                <a16:creationId xmlns:a16="http://schemas.microsoft.com/office/drawing/2014/main" id="{6186E653-C485-90B2-9B31-87CC53ACAD35}"/>
              </a:ext>
            </a:extLst>
          </p:cNvPr>
          <p:cNvPicPr>
            <a:picLocks noChangeAspect="1"/>
          </p:cNvPicPr>
          <p:nvPr>
            <p:custDataLst>
              <p:tags r:id="rId4"/>
            </p:custDataLst>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062394" y="558493"/>
            <a:ext cx="1483140" cy="774000"/>
          </a:xfrm>
          <a:prstGeom prst="rect">
            <a:avLst/>
          </a:prstGeom>
        </p:spPr>
      </p:pic>
    </p:spTree>
    <p:custDataLst>
      <p:tags r:id="rId1"/>
    </p:custDataLst>
    <p:extLst>
      <p:ext uri="{BB962C8B-B14F-4D97-AF65-F5344CB8AC3E}">
        <p14:creationId xmlns:p14="http://schemas.microsoft.com/office/powerpoint/2010/main" val="1197683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4294-AA7B-AB3E-F3C7-BAB44F60AA58}"/>
              </a:ext>
            </a:extLst>
          </p:cNvPr>
          <p:cNvSpPr>
            <a:spLocks noGrp="1"/>
          </p:cNvSpPr>
          <p:nvPr>
            <p:ph type="title"/>
            <p:custDataLst>
              <p:tags r:id="rId2"/>
            </p:custDataLst>
          </p:nvPr>
        </p:nvSpPr>
        <p:spPr>
          <a:xfrm>
            <a:off x="785813" y="694800"/>
            <a:ext cx="7020000" cy="553998"/>
          </a:xfrm>
        </p:spPr>
        <p:txBody>
          <a:bodyPr/>
          <a:lstStyle/>
          <a:p>
            <a:r>
              <a:rPr kumimoji="0" lang="en-GB" sz="3600" b="0" i="0" u="none" strike="noStrike" kern="1200" cap="none" spc="0" normalizeH="0" baseline="0" noProof="0" dirty="0">
                <a:ln>
                  <a:noFill/>
                </a:ln>
                <a:solidFill>
                  <a:schemeClr val="tx1"/>
                </a:solidFill>
                <a:effectLst/>
                <a:uLnTx/>
                <a:uFillTx/>
                <a:latin typeface="Arial" panose="020B0604020202020204"/>
                <a:ea typeface="+mj-ea"/>
                <a:cs typeface="+mj-cs"/>
              </a:rPr>
              <a:t>VAT number checker</a:t>
            </a:r>
            <a:endParaRPr lang="en-GB" dirty="0"/>
          </a:p>
        </p:txBody>
      </p:sp>
      <p:sp>
        <p:nvSpPr>
          <p:cNvPr id="3" name="Slide Number Placeholder 2">
            <a:extLst>
              <a:ext uri="{FF2B5EF4-FFF2-40B4-BE49-F238E27FC236}">
                <a16:creationId xmlns:a16="http://schemas.microsoft.com/office/drawing/2014/main" id="{F0B632CB-6B10-030F-04A3-C842924DFEB4}"/>
              </a:ext>
            </a:extLst>
          </p:cNvPr>
          <p:cNvSpPr>
            <a:spLocks noGrp="1"/>
          </p:cNvSpPr>
          <p:nvPr>
            <p:ph type="sldNum" sz="quarter" idx="12"/>
            <p:custDataLst>
              <p:tags r:id="rId3"/>
            </p:custDataLst>
          </p:nvPr>
        </p:nvSpPr>
        <p:spPr/>
        <p:txBody>
          <a:bodyPr/>
          <a:lstStyle/>
          <a:p>
            <a:fld id="{6686A102-957E-47D3-A22D-E8508A8052D6}" type="slidenum">
              <a:rPr lang="en-GB" smtClean="0"/>
              <a:pPr/>
              <a:t>26</a:t>
            </a:fld>
            <a:endParaRPr lang="en-GB" dirty="0"/>
          </a:p>
        </p:txBody>
      </p:sp>
      <p:sp>
        <p:nvSpPr>
          <p:cNvPr id="5" name="Content Placeholder 4">
            <a:extLst>
              <a:ext uri="{FF2B5EF4-FFF2-40B4-BE49-F238E27FC236}">
                <a16:creationId xmlns:a16="http://schemas.microsoft.com/office/drawing/2014/main" id="{7D0FFCBA-36ED-0E8F-92CC-ED3FD1E5F56D}"/>
              </a:ext>
            </a:extLst>
          </p:cNvPr>
          <p:cNvSpPr>
            <a:spLocks noGrp="1"/>
          </p:cNvSpPr>
          <p:nvPr>
            <p:ph sz="quarter" idx="14"/>
            <p:custDataLst>
              <p:tags r:id="rId4"/>
            </p:custDataLst>
          </p:nvPr>
        </p:nvSpPr>
        <p:spPr/>
        <p:txBody>
          <a:bodyPr/>
          <a:lstStyle/>
          <a:p>
            <a:endParaRPr lang="en-GB"/>
          </a:p>
        </p:txBody>
      </p:sp>
      <p:sp>
        <p:nvSpPr>
          <p:cNvPr id="6" name="Content Placeholder 5">
            <a:extLst>
              <a:ext uri="{FF2B5EF4-FFF2-40B4-BE49-F238E27FC236}">
                <a16:creationId xmlns:a16="http://schemas.microsoft.com/office/drawing/2014/main" id="{A7148992-C1D5-455B-BD59-E014978F15E7}"/>
              </a:ext>
            </a:extLst>
          </p:cNvPr>
          <p:cNvSpPr>
            <a:spLocks noGrp="1"/>
          </p:cNvSpPr>
          <p:nvPr>
            <p:ph sz="quarter" idx="15"/>
            <p:custDataLst>
              <p:tags r:id="rId5"/>
            </p:custDataLst>
          </p:nvPr>
        </p:nvSpPr>
        <p:spPr/>
        <p:txBody>
          <a:bodyPr/>
          <a:lstStyle/>
          <a:p>
            <a:endParaRPr lang="en-GB"/>
          </a:p>
        </p:txBody>
      </p:sp>
      <p:sp>
        <p:nvSpPr>
          <p:cNvPr id="7" name="Content Placeholder 6">
            <a:extLst>
              <a:ext uri="{FF2B5EF4-FFF2-40B4-BE49-F238E27FC236}">
                <a16:creationId xmlns:a16="http://schemas.microsoft.com/office/drawing/2014/main" id="{F25FD6AB-3B24-68B1-DF7C-9CCDB5572604}"/>
              </a:ext>
            </a:extLst>
          </p:cNvPr>
          <p:cNvSpPr>
            <a:spLocks noGrp="1"/>
          </p:cNvSpPr>
          <p:nvPr>
            <p:ph sz="quarter" idx="16"/>
            <p:custDataLst>
              <p:tags r:id="rId6"/>
            </p:custDataLst>
          </p:nvPr>
        </p:nvSpPr>
        <p:spPr/>
        <p:txBody>
          <a:bodyPr/>
          <a:lstStyle/>
          <a:p>
            <a:endParaRPr lang="en-GB"/>
          </a:p>
        </p:txBody>
      </p:sp>
      <p:sp>
        <p:nvSpPr>
          <p:cNvPr id="8" name="Content Placeholder 7">
            <a:extLst>
              <a:ext uri="{FF2B5EF4-FFF2-40B4-BE49-F238E27FC236}">
                <a16:creationId xmlns:a16="http://schemas.microsoft.com/office/drawing/2014/main" id="{54E73CBA-FB62-3EA8-6C8F-5874ADE2A537}"/>
              </a:ext>
            </a:extLst>
          </p:cNvPr>
          <p:cNvSpPr>
            <a:spLocks noGrp="1"/>
          </p:cNvSpPr>
          <p:nvPr>
            <p:ph sz="quarter" idx="17"/>
            <p:custDataLst>
              <p:tags r:id="rId7"/>
            </p:custDataLst>
          </p:nvPr>
        </p:nvSpPr>
        <p:spPr/>
        <p:txBody>
          <a:bodyPr/>
          <a:lstStyle/>
          <a:p>
            <a:endParaRPr lang="en-GB"/>
          </a:p>
        </p:txBody>
      </p:sp>
      <p:sp>
        <p:nvSpPr>
          <p:cNvPr id="9" name="Content Placeholder 8">
            <a:extLst>
              <a:ext uri="{FF2B5EF4-FFF2-40B4-BE49-F238E27FC236}">
                <a16:creationId xmlns:a16="http://schemas.microsoft.com/office/drawing/2014/main" id="{4145003B-6A98-FD62-F801-6A69B25CC228}"/>
              </a:ext>
            </a:extLst>
          </p:cNvPr>
          <p:cNvSpPr>
            <a:spLocks noGrp="1"/>
          </p:cNvSpPr>
          <p:nvPr>
            <p:ph sz="quarter" idx="18"/>
            <p:custDataLst>
              <p:tags r:id="rId8"/>
            </p:custDataLst>
          </p:nvPr>
        </p:nvSpPr>
        <p:spPr/>
        <p:txBody>
          <a:bodyPr/>
          <a:lstStyle/>
          <a:p>
            <a:endParaRPr lang="en-GB"/>
          </a:p>
        </p:txBody>
      </p:sp>
      <p:sp>
        <p:nvSpPr>
          <p:cNvPr id="10" name="Content Placeholder 9">
            <a:extLst>
              <a:ext uri="{FF2B5EF4-FFF2-40B4-BE49-F238E27FC236}">
                <a16:creationId xmlns:a16="http://schemas.microsoft.com/office/drawing/2014/main" id="{075912A4-7AE8-D0C9-C0F3-644DA010A832}"/>
              </a:ext>
            </a:extLst>
          </p:cNvPr>
          <p:cNvSpPr>
            <a:spLocks noGrp="1"/>
          </p:cNvSpPr>
          <p:nvPr>
            <p:ph sz="quarter" idx="19"/>
            <p:custDataLst>
              <p:tags r:id="rId9"/>
            </p:custDataLst>
          </p:nvPr>
        </p:nvSpPr>
        <p:spPr/>
        <p:txBody>
          <a:bodyPr/>
          <a:lstStyle/>
          <a:p>
            <a:endParaRPr lang="en-GB"/>
          </a:p>
        </p:txBody>
      </p:sp>
      <p:sp>
        <p:nvSpPr>
          <p:cNvPr id="11" name="Content Placeholder 10">
            <a:extLst>
              <a:ext uri="{FF2B5EF4-FFF2-40B4-BE49-F238E27FC236}">
                <a16:creationId xmlns:a16="http://schemas.microsoft.com/office/drawing/2014/main" id="{AAC0962B-3FF6-81EC-D2D0-A66A53E9D9E5}"/>
              </a:ext>
            </a:extLst>
          </p:cNvPr>
          <p:cNvSpPr>
            <a:spLocks noGrp="1"/>
          </p:cNvSpPr>
          <p:nvPr>
            <p:ph sz="quarter" idx="20"/>
            <p:custDataLst>
              <p:tags r:id="rId10"/>
            </p:custDataLst>
          </p:nvPr>
        </p:nvSpPr>
        <p:spPr/>
        <p:txBody>
          <a:bodyPr/>
          <a:lstStyle/>
          <a:p>
            <a:endParaRPr lang="en-GB"/>
          </a:p>
        </p:txBody>
      </p:sp>
      <p:sp>
        <p:nvSpPr>
          <p:cNvPr id="12" name="Content Placeholder 11">
            <a:extLst>
              <a:ext uri="{FF2B5EF4-FFF2-40B4-BE49-F238E27FC236}">
                <a16:creationId xmlns:a16="http://schemas.microsoft.com/office/drawing/2014/main" id="{1C29F332-C34A-8345-93C9-86B4D701948F}"/>
              </a:ext>
            </a:extLst>
          </p:cNvPr>
          <p:cNvSpPr>
            <a:spLocks noGrp="1"/>
          </p:cNvSpPr>
          <p:nvPr>
            <p:ph sz="quarter" idx="21"/>
            <p:custDataLst>
              <p:tags r:id="rId11"/>
            </p:custDataLst>
          </p:nvPr>
        </p:nvSpPr>
        <p:spPr/>
        <p:txBody>
          <a:bodyPr/>
          <a:lstStyle/>
          <a:p>
            <a:endParaRPr lang="en-GB"/>
          </a:p>
        </p:txBody>
      </p:sp>
      <p:sp>
        <p:nvSpPr>
          <p:cNvPr id="13" name="Content Placeholder 12">
            <a:extLst>
              <a:ext uri="{FF2B5EF4-FFF2-40B4-BE49-F238E27FC236}">
                <a16:creationId xmlns:a16="http://schemas.microsoft.com/office/drawing/2014/main" id="{BABE07A7-CE23-10BB-59EB-B1F6BAA193B4}"/>
              </a:ext>
            </a:extLst>
          </p:cNvPr>
          <p:cNvSpPr>
            <a:spLocks noGrp="1"/>
          </p:cNvSpPr>
          <p:nvPr>
            <p:ph sz="quarter" idx="22"/>
            <p:custDataLst>
              <p:tags r:id="rId12"/>
            </p:custDataLst>
          </p:nvPr>
        </p:nvSpPr>
        <p:spPr/>
        <p:txBody>
          <a:bodyPr/>
          <a:lstStyle/>
          <a:p>
            <a:endParaRPr lang="en-GB"/>
          </a:p>
        </p:txBody>
      </p:sp>
      <p:sp>
        <p:nvSpPr>
          <p:cNvPr id="14" name="Content Placeholder 13">
            <a:extLst>
              <a:ext uri="{FF2B5EF4-FFF2-40B4-BE49-F238E27FC236}">
                <a16:creationId xmlns:a16="http://schemas.microsoft.com/office/drawing/2014/main" id="{443AAD85-5C04-F1AD-F4A5-CD28BCF29275}"/>
              </a:ext>
            </a:extLst>
          </p:cNvPr>
          <p:cNvSpPr>
            <a:spLocks noGrp="1"/>
          </p:cNvSpPr>
          <p:nvPr>
            <p:ph sz="quarter" idx="23"/>
            <p:custDataLst>
              <p:tags r:id="rId13"/>
            </p:custDataLst>
          </p:nvPr>
        </p:nvSpPr>
        <p:spPr/>
        <p:txBody>
          <a:bodyPr/>
          <a:lstStyle/>
          <a:p>
            <a:endParaRPr lang="en-GB"/>
          </a:p>
        </p:txBody>
      </p:sp>
      <p:sp>
        <p:nvSpPr>
          <p:cNvPr id="15" name="Content Placeholder 14">
            <a:extLst>
              <a:ext uri="{FF2B5EF4-FFF2-40B4-BE49-F238E27FC236}">
                <a16:creationId xmlns:a16="http://schemas.microsoft.com/office/drawing/2014/main" id="{3B14A66B-E152-7039-66FB-4811777D5F50}"/>
              </a:ext>
            </a:extLst>
          </p:cNvPr>
          <p:cNvSpPr>
            <a:spLocks noGrp="1"/>
          </p:cNvSpPr>
          <p:nvPr>
            <p:ph sz="quarter" idx="24"/>
            <p:custDataLst>
              <p:tags r:id="rId14"/>
            </p:custDataLst>
          </p:nvPr>
        </p:nvSpPr>
        <p:spPr/>
        <p:txBody>
          <a:bodyPr/>
          <a:lstStyle/>
          <a:p>
            <a:endParaRPr lang="en-GB"/>
          </a:p>
        </p:txBody>
      </p:sp>
      <p:sp>
        <p:nvSpPr>
          <p:cNvPr id="16" name="Content Placeholder 15">
            <a:extLst>
              <a:ext uri="{FF2B5EF4-FFF2-40B4-BE49-F238E27FC236}">
                <a16:creationId xmlns:a16="http://schemas.microsoft.com/office/drawing/2014/main" id="{4E83B7E2-A6D0-C5FC-8376-6A01A3C1C4A0}"/>
              </a:ext>
            </a:extLst>
          </p:cNvPr>
          <p:cNvSpPr>
            <a:spLocks noGrp="1"/>
          </p:cNvSpPr>
          <p:nvPr>
            <p:ph sz="quarter" idx="25"/>
            <p:custDataLst>
              <p:tags r:id="rId15"/>
            </p:custDataLst>
          </p:nvPr>
        </p:nvSpPr>
        <p:spPr/>
        <p:txBody>
          <a:bodyPr/>
          <a:lstStyle/>
          <a:p>
            <a:endParaRPr lang="en-GB"/>
          </a:p>
        </p:txBody>
      </p:sp>
      <p:sp>
        <p:nvSpPr>
          <p:cNvPr id="17" name="Content Placeholder 16">
            <a:extLst>
              <a:ext uri="{FF2B5EF4-FFF2-40B4-BE49-F238E27FC236}">
                <a16:creationId xmlns:a16="http://schemas.microsoft.com/office/drawing/2014/main" id="{66536C15-720E-5434-8C2D-7BF3E1ACA8A3}"/>
              </a:ext>
            </a:extLst>
          </p:cNvPr>
          <p:cNvSpPr>
            <a:spLocks noGrp="1"/>
          </p:cNvSpPr>
          <p:nvPr>
            <p:ph sz="quarter" idx="26"/>
            <p:custDataLst>
              <p:tags r:id="rId16"/>
            </p:custDataLst>
          </p:nvPr>
        </p:nvSpPr>
        <p:spPr/>
        <p:txBody>
          <a:bodyPr/>
          <a:lstStyle/>
          <a:p>
            <a:endParaRPr lang="en-GB"/>
          </a:p>
        </p:txBody>
      </p:sp>
      <p:sp>
        <p:nvSpPr>
          <p:cNvPr id="18" name="Content Placeholder 17">
            <a:extLst>
              <a:ext uri="{FF2B5EF4-FFF2-40B4-BE49-F238E27FC236}">
                <a16:creationId xmlns:a16="http://schemas.microsoft.com/office/drawing/2014/main" id="{1D9EE494-4220-7502-FBA1-24E3C05C5047}"/>
              </a:ext>
            </a:extLst>
          </p:cNvPr>
          <p:cNvSpPr>
            <a:spLocks noGrp="1"/>
          </p:cNvSpPr>
          <p:nvPr>
            <p:ph sz="quarter" idx="27"/>
            <p:custDataLst>
              <p:tags r:id="rId17"/>
            </p:custDataLst>
          </p:nvPr>
        </p:nvSpPr>
        <p:spPr/>
        <p:txBody>
          <a:bodyPr/>
          <a:lstStyle/>
          <a:p>
            <a:endParaRPr lang="en-GB"/>
          </a:p>
        </p:txBody>
      </p:sp>
      <p:sp>
        <p:nvSpPr>
          <p:cNvPr id="19" name="Content Placeholder 18">
            <a:extLst>
              <a:ext uri="{FF2B5EF4-FFF2-40B4-BE49-F238E27FC236}">
                <a16:creationId xmlns:a16="http://schemas.microsoft.com/office/drawing/2014/main" id="{50517A27-9852-B595-D48F-6E7E81D1366C}"/>
              </a:ext>
            </a:extLst>
          </p:cNvPr>
          <p:cNvSpPr>
            <a:spLocks noGrp="1"/>
          </p:cNvSpPr>
          <p:nvPr>
            <p:ph sz="quarter" idx="28"/>
            <p:custDataLst>
              <p:tags r:id="rId18"/>
            </p:custDataLst>
          </p:nvPr>
        </p:nvSpPr>
        <p:spPr/>
        <p:txBody>
          <a:bodyPr/>
          <a:lstStyle/>
          <a:p>
            <a:endParaRPr lang="en-GB"/>
          </a:p>
        </p:txBody>
      </p:sp>
      <p:sp>
        <p:nvSpPr>
          <p:cNvPr id="20" name="Content Placeholder 19">
            <a:extLst>
              <a:ext uri="{FF2B5EF4-FFF2-40B4-BE49-F238E27FC236}">
                <a16:creationId xmlns:a16="http://schemas.microsoft.com/office/drawing/2014/main" id="{548E414F-0B5F-32C9-F7FC-35B68AC3FDA6}"/>
              </a:ext>
            </a:extLst>
          </p:cNvPr>
          <p:cNvSpPr>
            <a:spLocks noGrp="1"/>
          </p:cNvSpPr>
          <p:nvPr>
            <p:ph sz="quarter" idx="29"/>
            <p:custDataLst>
              <p:tags r:id="rId19"/>
            </p:custDataLst>
          </p:nvPr>
        </p:nvSpPr>
        <p:spPr/>
        <p:txBody>
          <a:bodyPr/>
          <a:lstStyle/>
          <a:p>
            <a:endParaRPr lang="en-GB"/>
          </a:p>
        </p:txBody>
      </p:sp>
      <p:sp>
        <p:nvSpPr>
          <p:cNvPr id="21" name="Content Placeholder 20">
            <a:extLst>
              <a:ext uri="{FF2B5EF4-FFF2-40B4-BE49-F238E27FC236}">
                <a16:creationId xmlns:a16="http://schemas.microsoft.com/office/drawing/2014/main" id="{01A80C6E-0156-B771-E50B-7E15CDF79374}"/>
              </a:ext>
            </a:extLst>
          </p:cNvPr>
          <p:cNvSpPr>
            <a:spLocks noGrp="1"/>
          </p:cNvSpPr>
          <p:nvPr>
            <p:ph sz="quarter" idx="30"/>
            <p:custDataLst>
              <p:tags r:id="rId20"/>
            </p:custDataLst>
          </p:nvPr>
        </p:nvSpPr>
        <p:spPr/>
        <p:txBody>
          <a:bodyPr/>
          <a:lstStyle/>
          <a:p>
            <a:endParaRPr lang="en-GB"/>
          </a:p>
        </p:txBody>
      </p:sp>
      <p:sp>
        <p:nvSpPr>
          <p:cNvPr id="22" name="Content Placeholder 21">
            <a:extLst>
              <a:ext uri="{FF2B5EF4-FFF2-40B4-BE49-F238E27FC236}">
                <a16:creationId xmlns:a16="http://schemas.microsoft.com/office/drawing/2014/main" id="{96AF8816-F6E7-4C29-0991-77CFB8584CAB}"/>
              </a:ext>
            </a:extLst>
          </p:cNvPr>
          <p:cNvSpPr>
            <a:spLocks noGrp="1"/>
          </p:cNvSpPr>
          <p:nvPr>
            <p:ph sz="quarter" idx="31"/>
            <p:custDataLst>
              <p:tags r:id="rId21"/>
            </p:custDataLst>
          </p:nvPr>
        </p:nvSpPr>
        <p:spPr/>
        <p:txBody>
          <a:bodyPr/>
          <a:lstStyle/>
          <a:p>
            <a:endParaRPr lang="en-GB"/>
          </a:p>
        </p:txBody>
      </p:sp>
      <p:sp>
        <p:nvSpPr>
          <p:cNvPr id="23" name="Content Placeholder 22">
            <a:extLst>
              <a:ext uri="{FF2B5EF4-FFF2-40B4-BE49-F238E27FC236}">
                <a16:creationId xmlns:a16="http://schemas.microsoft.com/office/drawing/2014/main" id="{87BBA098-6948-F66D-E722-6D30B4B0C3A9}"/>
              </a:ext>
            </a:extLst>
          </p:cNvPr>
          <p:cNvSpPr>
            <a:spLocks noGrp="1"/>
          </p:cNvSpPr>
          <p:nvPr>
            <p:ph sz="quarter" idx="32"/>
            <p:custDataLst>
              <p:tags r:id="rId22"/>
            </p:custDataLst>
          </p:nvPr>
        </p:nvSpPr>
        <p:spPr/>
        <p:txBody>
          <a:bodyPr/>
          <a:lstStyle/>
          <a:p>
            <a:endParaRPr lang="en-GB"/>
          </a:p>
        </p:txBody>
      </p:sp>
      <p:pic>
        <p:nvPicPr>
          <p:cNvPr id="24" name="Picture 23">
            <a:extLst>
              <a:ext uri="{FF2B5EF4-FFF2-40B4-BE49-F238E27FC236}">
                <a16:creationId xmlns:a16="http://schemas.microsoft.com/office/drawing/2014/main" id="{2EB10B04-A195-AC72-0808-B76D63C42AEC}"/>
              </a:ext>
            </a:extLst>
          </p:cNvPr>
          <p:cNvPicPr>
            <a:picLocks noChangeAspect="1"/>
          </p:cNvPicPr>
          <p:nvPr>
            <p:custDataLst>
              <p:tags r:id="rId23"/>
            </p:custDataLst>
          </p:nvPr>
        </p:nvPicPr>
        <p:blipFill>
          <a:blip r:embed="rId26"/>
          <a:stretch>
            <a:fillRect/>
          </a:stretch>
        </p:blipFill>
        <p:spPr>
          <a:xfrm>
            <a:off x="1848456" y="1707479"/>
            <a:ext cx="8495087" cy="2549779"/>
          </a:xfrm>
          <a:prstGeom prst="rect">
            <a:avLst/>
          </a:prstGeom>
        </p:spPr>
      </p:pic>
      <p:pic>
        <p:nvPicPr>
          <p:cNvPr id="25" name="Picture 1">
            <a:extLst>
              <a:ext uri="{FF2B5EF4-FFF2-40B4-BE49-F238E27FC236}">
                <a16:creationId xmlns:a16="http://schemas.microsoft.com/office/drawing/2014/main" id="{D2C777BA-FF11-F41C-767A-24612E2EB3C5}"/>
              </a:ext>
            </a:extLst>
          </p:cNvPr>
          <p:cNvPicPr>
            <a:picLocks noChangeAspect="1" noChangeArrowheads="1"/>
          </p:cNvPicPr>
          <p:nvPr>
            <p:custDataLst>
              <p:tags r:id="rId24"/>
            </p:custDataLst>
          </p:nvPr>
        </p:nvPicPr>
        <p:blipFill rotWithShape="1">
          <a:blip r:embed="rId27">
            <a:extLst>
              <a:ext uri="{28A0092B-C50C-407E-A947-70E740481C1C}">
                <a14:useLocalDpi xmlns:a14="http://schemas.microsoft.com/office/drawing/2010/main" val="0"/>
              </a:ext>
            </a:extLst>
          </a:blip>
          <a:srcRect l="1180" t="2826" r="1162"/>
          <a:stretch/>
        </p:blipFill>
        <p:spPr bwMode="auto">
          <a:xfrm>
            <a:off x="803275" y="4429691"/>
            <a:ext cx="10638846" cy="181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88234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BD8D0-5BC2-B9F4-416B-FFEE28BF33EA}"/>
              </a:ext>
            </a:extLst>
          </p:cNvPr>
          <p:cNvSpPr>
            <a:spLocks noGrp="1"/>
          </p:cNvSpPr>
          <p:nvPr>
            <p:ph type="title"/>
            <p:custDataLst>
              <p:tags r:id="rId2"/>
            </p:custDataLst>
          </p:nvPr>
        </p:nvSpPr>
        <p:spPr>
          <a:xfrm>
            <a:off x="785812" y="694800"/>
            <a:ext cx="9868935" cy="553998"/>
          </a:xfrm>
        </p:spPr>
        <p:txBody>
          <a:bodyPr/>
          <a:lstStyle/>
          <a:p>
            <a:r>
              <a:rPr kumimoji="0" lang="en-GB" sz="3600" b="0" i="0" u="none" strike="noStrike" kern="1200" cap="none" spc="0" normalizeH="0" baseline="0" noProof="0" dirty="0">
                <a:ln>
                  <a:noFill/>
                </a:ln>
                <a:solidFill>
                  <a:schemeClr val="tx1"/>
                </a:solidFill>
                <a:effectLst/>
                <a:uLnTx/>
                <a:uFillTx/>
                <a:latin typeface="Arial" panose="020B0604020202020204"/>
                <a:ea typeface="+mj-ea"/>
                <a:cs typeface="+mj-cs"/>
              </a:rPr>
              <a:t>Dashboards to provide greater insight</a:t>
            </a:r>
            <a:endParaRPr lang="en-GB" dirty="0"/>
          </a:p>
        </p:txBody>
      </p:sp>
      <p:sp>
        <p:nvSpPr>
          <p:cNvPr id="3" name="Slide Number Placeholder 2">
            <a:extLst>
              <a:ext uri="{FF2B5EF4-FFF2-40B4-BE49-F238E27FC236}">
                <a16:creationId xmlns:a16="http://schemas.microsoft.com/office/drawing/2014/main" id="{EB3E6BBF-86E2-73E6-9CD5-DC05D4797A71}"/>
              </a:ext>
            </a:extLst>
          </p:cNvPr>
          <p:cNvSpPr>
            <a:spLocks noGrp="1"/>
          </p:cNvSpPr>
          <p:nvPr>
            <p:ph type="sldNum" sz="quarter" idx="12"/>
            <p:custDataLst>
              <p:tags r:id="rId3"/>
            </p:custDataLst>
          </p:nvPr>
        </p:nvSpPr>
        <p:spPr/>
        <p:txBody>
          <a:bodyPr/>
          <a:lstStyle/>
          <a:p>
            <a:fld id="{6686A102-957E-47D3-A22D-E8508A8052D6}" type="slidenum">
              <a:rPr lang="en-GB" smtClean="0"/>
              <a:pPr/>
              <a:t>27</a:t>
            </a:fld>
            <a:endParaRPr lang="en-GB" dirty="0"/>
          </a:p>
        </p:txBody>
      </p:sp>
      <p:sp>
        <p:nvSpPr>
          <p:cNvPr id="5" name="Content Placeholder 4">
            <a:extLst>
              <a:ext uri="{FF2B5EF4-FFF2-40B4-BE49-F238E27FC236}">
                <a16:creationId xmlns:a16="http://schemas.microsoft.com/office/drawing/2014/main" id="{85E7968C-C108-8BA5-3668-3368437A234C}"/>
              </a:ext>
            </a:extLst>
          </p:cNvPr>
          <p:cNvSpPr>
            <a:spLocks noGrp="1"/>
          </p:cNvSpPr>
          <p:nvPr>
            <p:ph sz="quarter" idx="14"/>
            <p:custDataLst>
              <p:tags r:id="rId4"/>
            </p:custDataLst>
          </p:nvPr>
        </p:nvSpPr>
        <p:spPr/>
        <p:txBody>
          <a:bodyPr/>
          <a:lstStyle/>
          <a:p>
            <a:endParaRPr lang="en-GB"/>
          </a:p>
        </p:txBody>
      </p:sp>
      <p:sp>
        <p:nvSpPr>
          <p:cNvPr id="6" name="Content Placeholder 5">
            <a:extLst>
              <a:ext uri="{FF2B5EF4-FFF2-40B4-BE49-F238E27FC236}">
                <a16:creationId xmlns:a16="http://schemas.microsoft.com/office/drawing/2014/main" id="{5CD1426B-F2E0-79CA-7512-9C818131B989}"/>
              </a:ext>
            </a:extLst>
          </p:cNvPr>
          <p:cNvSpPr>
            <a:spLocks noGrp="1"/>
          </p:cNvSpPr>
          <p:nvPr>
            <p:ph sz="quarter" idx="15"/>
            <p:custDataLst>
              <p:tags r:id="rId5"/>
            </p:custDataLst>
          </p:nvPr>
        </p:nvSpPr>
        <p:spPr/>
        <p:txBody>
          <a:bodyPr/>
          <a:lstStyle/>
          <a:p>
            <a:endParaRPr lang="en-GB"/>
          </a:p>
        </p:txBody>
      </p:sp>
      <p:sp>
        <p:nvSpPr>
          <p:cNvPr id="7" name="Content Placeholder 6">
            <a:extLst>
              <a:ext uri="{FF2B5EF4-FFF2-40B4-BE49-F238E27FC236}">
                <a16:creationId xmlns:a16="http://schemas.microsoft.com/office/drawing/2014/main" id="{19CBA724-7588-98C9-A8A7-56D29EFBBE9C}"/>
              </a:ext>
            </a:extLst>
          </p:cNvPr>
          <p:cNvSpPr>
            <a:spLocks noGrp="1"/>
          </p:cNvSpPr>
          <p:nvPr>
            <p:ph sz="quarter" idx="16"/>
            <p:custDataLst>
              <p:tags r:id="rId6"/>
            </p:custDataLst>
          </p:nvPr>
        </p:nvSpPr>
        <p:spPr/>
        <p:txBody>
          <a:bodyPr/>
          <a:lstStyle/>
          <a:p>
            <a:endParaRPr lang="en-GB"/>
          </a:p>
        </p:txBody>
      </p:sp>
      <p:sp>
        <p:nvSpPr>
          <p:cNvPr id="8" name="Content Placeholder 7">
            <a:extLst>
              <a:ext uri="{FF2B5EF4-FFF2-40B4-BE49-F238E27FC236}">
                <a16:creationId xmlns:a16="http://schemas.microsoft.com/office/drawing/2014/main" id="{B078B3D1-5C2D-AFC3-E6E2-DB523AC4C684}"/>
              </a:ext>
            </a:extLst>
          </p:cNvPr>
          <p:cNvSpPr>
            <a:spLocks noGrp="1"/>
          </p:cNvSpPr>
          <p:nvPr>
            <p:ph sz="quarter" idx="17"/>
            <p:custDataLst>
              <p:tags r:id="rId7"/>
            </p:custDataLst>
          </p:nvPr>
        </p:nvSpPr>
        <p:spPr/>
        <p:txBody>
          <a:bodyPr/>
          <a:lstStyle/>
          <a:p>
            <a:endParaRPr lang="en-GB"/>
          </a:p>
        </p:txBody>
      </p:sp>
      <p:sp>
        <p:nvSpPr>
          <p:cNvPr id="9" name="Content Placeholder 8">
            <a:extLst>
              <a:ext uri="{FF2B5EF4-FFF2-40B4-BE49-F238E27FC236}">
                <a16:creationId xmlns:a16="http://schemas.microsoft.com/office/drawing/2014/main" id="{CCDF1383-4766-C5EB-B655-D7B940431081}"/>
              </a:ext>
            </a:extLst>
          </p:cNvPr>
          <p:cNvSpPr>
            <a:spLocks noGrp="1"/>
          </p:cNvSpPr>
          <p:nvPr>
            <p:ph sz="quarter" idx="18"/>
            <p:custDataLst>
              <p:tags r:id="rId8"/>
            </p:custDataLst>
          </p:nvPr>
        </p:nvSpPr>
        <p:spPr/>
        <p:txBody>
          <a:bodyPr/>
          <a:lstStyle/>
          <a:p>
            <a:endParaRPr lang="en-GB"/>
          </a:p>
        </p:txBody>
      </p:sp>
      <p:sp>
        <p:nvSpPr>
          <p:cNvPr id="10" name="Content Placeholder 9">
            <a:extLst>
              <a:ext uri="{FF2B5EF4-FFF2-40B4-BE49-F238E27FC236}">
                <a16:creationId xmlns:a16="http://schemas.microsoft.com/office/drawing/2014/main" id="{1D640773-3E6E-ABB4-410E-8C8FD68170D3}"/>
              </a:ext>
            </a:extLst>
          </p:cNvPr>
          <p:cNvSpPr>
            <a:spLocks noGrp="1"/>
          </p:cNvSpPr>
          <p:nvPr>
            <p:ph sz="quarter" idx="19"/>
            <p:custDataLst>
              <p:tags r:id="rId9"/>
            </p:custDataLst>
          </p:nvPr>
        </p:nvSpPr>
        <p:spPr/>
        <p:txBody>
          <a:bodyPr/>
          <a:lstStyle/>
          <a:p>
            <a:endParaRPr lang="en-GB"/>
          </a:p>
        </p:txBody>
      </p:sp>
      <p:sp>
        <p:nvSpPr>
          <p:cNvPr id="11" name="Content Placeholder 10">
            <a:extLst>
              <a:ext uri="{FF2B5EF4-FFF2-40B4-BE49-F238E27FC236}">
                <a16:creationId xmlns:a16="http://schemas.microsoft.com/office/drawing/2014/main" id="{F6A9698F-1D06-7CB8-B0E2-ADA4F4330E8F}"/>
              </a:ext>
            </a:extLst>
          </p:cNvPr>
          <p:cNvSpPr>
            <a:spLocks noGrp="1"/>
          </p:cNvSpPr>
          <p:nvPr>
            <p:ph sz="quarter" idx="20"/>
            <p:custDataLst>
              <p:tags r:id="rId10"/>
            </p:custDataLst>
          </p:nvPr>
        </p:nvSpPr>
        <p:spPr/>
        <p:txBody>
          <a:bodyPr/>
          <a:lstStyle/>
          <a:p>
            <a:endParaRPr lang="en-GB"/>
          </a:p>
        </p:txBody>
      </p:sp>
      <p:sp>
        <p:nvSpPr>
          <p:cNvPr id="12" name="Content Placeholder 11">
            <a:extLst>
              <a:ext uri="{FF2B5EF4-FFF2-40B4-BE49-F238E27FC236}">
                <a16:creationId xmlns:a16="http://schemas.microsoft.com/office/drawing/2014/main" id="{35240A33-80CC-8AE2-4E0B-6F47B4C0D2B6}"/>
              </a:ext>
            </a:extLst>
          </p:cNvPr>
          <p:cNvSpPr>
            <a:spLocks noGrp="1"/>
          </p:cNvSpPr>
          <p:nvPr>
            <p:ph sz="quarter" idx="21"/>
            <p:custDataLst>
              <p:tags r:id="rId11"/>
            </p:custDataLst>
          </p:nvPr>
        </p:nvSpPr>
        <p:spPr/>
        <p:txBody>
          <a:bodyPr/>
          <a:lstStyle/>
          <a:p>
            <a:endParaRPr lang="en-GB"/>
          </a:p>
        </p:txBody>
      </p:sp>
      <p:sp>
        <p:nvSpPr>
          <p:cNvPr id="13" name="Content Placeholder 12">
            <a:extLst>
              <a:ext uri="{FF2B5EF4-FFF2-40B4-BE49-F238E27FC236}">
                <a16:creationId xmlns:a16="http://schemas.microsoft.com/office/drawing/2014/main" id="{40166843-EF50-9E10-9D18-DBB1D8FC1CE3}"/>
              </a:ext>
            </a:extLst>
          </p:cNvPr>
          <p:cNvSpPr>
            <a:spLocks noGrp="1"/>
          </p:cNvSpPr>
          <p:nvPr>
            <p:ph sz="quarter" idx="22"/>
            <p:custDataLst>
              <p:tags r:id="rId12"/>
            </p:custDataLst>
          </p:nvPr>
        </p:nvSpPr>
        <p:spPr/>
        <p:txBody>
          <a:bodyPr/>
          <a:lstStyle/>
          <a:p>
            <a:endParaRPr lang="en-GB"/>
          </a:p>
        </p:txBody>
      </p:sp>
      <p:sp>
        <p:nvSpPr>
          <p:cNvPr id="14" name="Content Placeholder 13">
            <a:extLst>
              <a:ext uri="{FF2B5EF4-FFF2-40B4-BE49-F238E27FC236}">
                <a16:creationId xmlns:a16="http://schemas.microsoft.com/office/drawing/2014/main" id="{87E0CB9A-4184-7CD6-B650-280E847E03B1}"/>
              </a:ext>
            </a:extLst>
          </p:cNvPr>
          <p:cNvSpPr>
            <a:spLocks noGrp="1"/>
          </p:cNvSpPr>
          <p:nvPr>
            <p:ph sz="quarter" idx="23"/>
            <p:custDataLst>
              <p:tags r:id="rId13"/>
            </p:custDataLst>
          </p:nvPr>
        </p:nvSpPr>
        <p:spPr/>
        <p:txBody>
          <a:bodyPr/>
          <a:lstStyle/>
          <a:p>
            <a:endParaRPr lang="en-GB"/>
          </a:p>
        </p:txBody>
      </p:sp>
      <p:sp>
        <p:nvSpPr>
          <p:cNvPr id="15" name="Content Placeholder 14">
            <a:extLst>
              <a:ext uri="{FF2B5EF4-FFF2-40B4-BE49-F238E27FC236}">
                <a16:creationId xmlns:a16="http://schemas.microsoft.com/office/drawing/2014/main" id="{CAAE3BE9-39F8-2C67-133E-678BA3B741C5}"/>
              </a:ext>
            </a:extLst>
          </p:cNvPr>
          <p:cNvSpPr>
            <a:spLocks noGrp="1"/>
          </p:cNvSpPr>
          <p:nvPr>
            <p:ph sz="quarter" idx="24"/>
            <p:custDataLst>
              <p:tags r:id="rId14"/>
            </p:custDataLst>
          </p:nvPr>
        </p:nvSpPr>
        <p:spPr/>
        <p:txBody>
          <a:bodyPr/>
          <a:lstStyle/>
          <a:p>
            <a:endParaRPr lang="en-GB"/>
          </a:p>
        </p:txBody>
      </p:sp>
      <p:sp>
        <p:nvSpPr>
          <p:cNvPr id="16" name="Content Placeholder 15">
            <a:extLst>
              <a:ext uri="{FF2B5EF4-FFF2-40B4-BE49-F238E27FC236}">
                <a16:creationId xmlns:a16="http://schemas.microsoft.com/office/drawing/2014/main" id="{4D8DEB03-34FF-ED0C-F929-15746FD6548B}"/>
              </a:ext>
            </a:extLst>
          </p:cNvPr>
          <p:cNvSpPr>
            <a:spLocks noGrp="1"/>
          </p:cNvSpPr>
          <p:nvPr>
            <p:ph sz="quarter" idx="25"/>
            <p:custDataLst>
              <p:tags r:id="rId15"/>
            </p:custDataLst>
          </p:nvPr>
        </p:nvSpPr>
        <p:spPr/>
        <p:txBody>
          <a:bodyPr/>
          <a:lstStyle/>
          <a:p>
            <a:endParaRPr lang="en-GB"/>
          </a:p>
        </p:txBody>
      </p:sp>
      <p:sp>
        <p:nvSpPr>
          <p:cNvPr id="17" name="Content Placeholder 16">
            <a:extLst>
              <a:ext uri="{FF2B5EF4-FFF2-40B4-BE49-F238E27FC236}">
                <a16:creationId xmlns:a16="http://schemas.microsoft.com/office/drawing/2014/main" id="{24962DF3-BBB5-745E-E14F-4E85203189BA}"/>
              </a:ext>
            </a:extLst>
          </p:cNvPr>
          <p:cNvSpPr>
            <a:spLocks noGrp="1"/>
          </p:cNvSpPr>
          <p:nvPr>
            <p:ph sz="quarter" idx="26"/>
            <p:custDataLst>
              <p:tags r:id="rId16"/>
            </p:custDataLst>
          </p:nvPr>
        </p:nvSpPr>
        <p:spPr/>
        <p:txBody>
          <a:bodyPr/>
          <a:lstStyle/>
          <a:p>
            <a:endParaRPr lang="en-GB"/>
          </a:p>
        </p:txBody>
      </p:sp>
      <p:sp>
        <p:nvSpPr>
          <p:cNvPr id="18" name="Content Placeholder 17">
            <a:extLst>
              <a:ext uri="{FF2B5EF4-FFF2-40B4-BE49-F238E27FC236}">
                <a16:creationId xmlns:a16="http://schemas.microsoft.com/office/drawing/2014/main" id="{134AF347-0118-F81F-C890-6B4071151BAA}"/>
              </a:ext>
            </a:extLst>
          </p:cNvPr>
          <p:cNvSpPr>
            <a:spLocks noGrp="1"/>
          </p:cNvSpPr>
          <p:nvPr>
            <p:ph sz="quarter" idx="27"/>
            <p:custDataLst>
              <p:tags r:id="rId17"/>
            </p:custDataLst>
          </p:nvPr>
        </p:nvSpPr>
        <p:spPr/>
        <p:txBody>
          <a:bodyPr/>
          <a:lstStyle/>
          <a:p>
            <a:endParaRPr lang="en-GB"/>
          </a:p>
        </p:txBody>
      </p:sp>
      <p:sp>
        <p:nvSpPr>
          <p:cNvPr id="19" name="Content Placeholder 18">
            <a:extLst>
              <a:ext uri="{FF2B5EF4-FFF2-40B4-BE49-F238E27FC236}">
                <a16:creationId xmlns:a16="http://schemas.microsoft.com/office/drawing/2014/main" id="{0834E75A-8C31-6A11-DF19-4194ADBA93E1}"/>
              </a:ext>
            </a:extLst>
          </p:cNvPr>
          <p:cNvSpPr>
            <a:spLocks noGrp="1"/>
          </p:cNvSpPr>
          <p:nvPr>
            <p:ph sz="quarter" idx="28"/>
            <p:custDataLst>
              <p:tags r:id="rId18"/>
            </p:custDataLst>
          </p:nvPr>
        </p:nvSpPr>
        <p:spPr/>
        <p:txBody>
          <a:bodyPr/>
          <a:lstStyle/>
          <a:p>
            <a:endParaRPr lang="en-GB"/>
          </a:p>
        </p:txBody>
      </p:sp>
      <p:sp>
        <p:nvSpPr>
          <p:cNvPr id="20" name="Content Placeholder 19">
            <a:extLst>
              <a:ext uri="{FF2B5EF4-FFF2-40B4-BE49-F238E27FC236}">
                <a16:creationId xmlns:a16="http://schemas.microsoft.com/office/drawing/2014/main" id="{C704E7AA-A208-7E1B-8E58-4B7B1443AAC4}"/>
              </a:ext>
            </a:extLst>
          </p:cNvPr>
          <p:cNvSpPr>
            <a:spLocks noGrp="1"/>
          </p:cNvSpPr>
          <p:nvPr>
            <p:ph sz="quarter" idx="29"/>
            <p:custDataLst>
              <p:tags r:id="rId19"/>
            </p:custDataLst>
          </p:nvPr>
        </p:nvSpPr>
        <p:spPr/>
        <p:txBody>
          <a:bodyPr/>
          <a:lstStyle/>
          <a:p>
            <a:endParaRPr lang="en-GB"/>
          </a:p>
        </p:txBody>
      </p:sp>
      <p:sp>
        <p:nvSpPr>
          <p:cNvPr id="21" name="Content Placeholder 20">
            <a:extLst>
              <a:ext uri="{FF2B5EF4-FFF2-40B4-BE49-F238E27FC236}">
                <a16:creationId xmlns:a16="http://schemas.microsoft.com/office/drawing/2014/main" id="{82048145-1F54-3C3F-379B-8B2D96869888}"/>
              </a:ext>
            </a:extLst>
          </p:cNvPr>
          <p:cNvSpPr>
            <a:spLocks noGrp="1"/>
          </p:cNvSpPr>
          <p:nvPr>
            <p:ph sz="quarter" idx="30"/>
            <p:custDataLst>
              <p:tags r:id="rId20"/>
            </p:custDataLst>
          </p:nvPr>
        </p:nvSpPr>
        <p:spPr/>
        <p:txBody>
          <a:bodyPr/>
          <a:lstStyle/>
          <a:p>
            <a:endParaRPr lang="en-GB"/>
          </a:p>
        </p:txBody>
      </p:sp>
      <p:sp>
        <p:nvSpPr>
          <p:cNvPr id="22" name="Content Placeholder 21">
            <a:extLst>
              <a:ext uri="{FF2B5EF4-FFF2-40B4-BE49-F238E27FC236}">
                <a16:creationId xmlns:a16="http://schemas.microsoft.com/office/drawing/2014/main" id="{0F6854A0-C5BC-98FC-0618-D6729A122E00}"/>
              </a:ext>
            </a:extLst>
          </p:cNvPr>
          <p:cNvSpPr>
            <a:spLocks noGrp="1"/>
          </p:cNvSpPr>
          <p:nvPr>
            <p:ph sz="quarter" idx="31"/>
            <p:custDataLst>
              <p:tags r:id="rId21"/>
            </p:custDataLst>
          </p:nvPr>
        </p:nvSpPr>
        <p:spPr/>
        <p:txBody>
          <a:bodyPr/>
          <a:lstStyle/>
          <a:p>
            <a:endParaRPr lang="en-GB"/>
          </a:p>
        </p:txBody>
      </p:sp>
      <p:sp>
        <p:nvSpPr>
          <p:cNvPr id="23" name="Content Placeholder 22">
            <a:extLst>
              <a:ext uri="{FF2B5EF4-FFF2-40B4-BE49-F238E27FC236}">
                <a16:creationId xmlns:a16="http://schemas.microsoft.com/office/drawing/2014/main" id="{F2046C88-456F-5F04-242F-909F5260E809}"/>
              </a:ext>
            </a:extLst>
          </p:cNvPr>
          <p:cNvSpPr>
            <a:spLocks noGrp="1"/>
          </p:cNvSpPr>
          <p:nvPr>
            <p:ph sz="quarter" idx="32"/>
            <p:custDataLst>
              <p:tags r:id="rId22"/>
            </p:custDataLst>
          </p:nvPr>
        </p:nvSpPr>
        <p:spPr/>
        <p:txBody>
          <a:bodyPr/>
          <a:lstStyle/>
          <a:p>
            <a:endParaRPr lang="en-GB"/>
          </a:p>
        </p:txBody>
      </p:sp>
      <p:pic>
        <p:nvPicPr>
          <p:cNvPr id="24" name="Picture 23">
            <a:extLst>
              <a:ext uri="{FF2B5EF4-FFF2-40B4-BE49-F238E27FC236}">
                <a16:creationId xmlns:a16="http://schemas.microsoft.com/office/drawing/2014/main" id="{774AC3F5-7D34-1A0D-2D1F-41796D519612}"/>
              </a:ext>
            </a:extLst>
          </p:cNvPr>
          <p:cNvPicPr>
            <a:picLocks noChangeAspect="1"/>
          </p:cNvPicPr>
          <p:nvPr>
            <p:custDataLst>
              <p:tags r:id="rId23"/>
            </p:custDataLst>
          </p:nvPr>
        </p:nvPicPr>
        <p:blipFill>
          <a:blip r:embed="rId25"/>
          <a:stretch>
            <a:fillRect/>
          </a:stretch>
        </p:blipFill>
        <p:spPr>
          <a:xfrm>
            <a:off x="1304459" y="1606713"/>
            <a:ext cx="9583081" cy="4630575"/>
          </a:xfrm>
          <a:prstGeom prst="rect">
            <a:avLst/>
          </a:prstGeom>
          <a:ln>
            <a:solidFill>
              <a:schemeClr val="tx1"/>
            </a:solidFill>
          </a:ln>
        </p:spPr>
      </p:pic>
    </p:spTree>
    <p:custDataLst>
      <p:tags r:id="rId1"/>
    </p:custDataLst>
    <p:extLst>
      <p:ext uri="{BB962C8B-B14F-4D97-AF65-F5344CB8AC3E}">
        <p14:creationId xmlns:p14="http://schemas.microsoft.com/office/powerpoint/2010/main" val="4213497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AFDCC-E31F-8EE9-1806-A2BD17E1174E}"/>
              </a:ext>
            </a:extLst>
          </p:cNvPr>
          <p:cNvSpPr>
            <a:spLocks noGrp="1"/>
          </p:cNvSpPr>
          <p:nvPr>
            <p:ph type="title"/>
            <p:custDataLst>
              <p:tags r:id="rId2"/>
            </p:custDataLst>
          </p:nvPr>
        </p:nvSpPr>
        <p:spPr/>
        <p:txBody>
          <a:bodyPr/>
          <a:lstStyle/>
          <a:p>
            <a:endParaRPr lang="en-GB"/>
          </a:p>
        </p:txBody>
      </p:sp>
      <p:sp>
        <p:nvSpPr>
          <p:cNvPr id="3" name="Slide Number Placeholder 2">
            <a:extLst>
              <a:ext uri="{FF2B5EF4-FFF2-40B4-BE49-F238E27FC236}">
                <a16:creationId xmlns:a16="http://schemas.microsoft.com/office/drawing/2014/main" id="{342B060D-0A51-12BB-BDC7-A8C39385A137}"/>
              </a:ext>
            </a:extLst>
          </p:cNvPr>
          <p:cNvSpPr>
            <a:spLocks noGrp="1"/>
          </p:cNvSpPr>
          <p:nvPr>
            <p:ph type="sldNum" sz="quarter" idx="12"/>
            <p:custDataLst>
              <p:tags r:id="rId3"/>
            </p:custDataLst>
          </p:nvPr>
        </p:nvSpPr>
        <p:spPr/>
        <p:txBody>
          <a:bodyPr/>
          <a:lstStyle/>
          <a:p>
            <a:fld id="{6686A102-957E-47D3-A22D-E8508A8052D6}" type="slidenum">
              <a:rPr lang="en-GB" smtClean="0"/>
              <a:pPr/>
              <a:t>28</a:t>
            </a:fld>
            <a:endParaRPr lang="en-GB" dirty="0"/>
          </a:p>
        </p:txBody>
      </p:sp>
      <p:sp>
        <p:nvSpPr>
          <p:cNvPr id="5" name="Content Placeholder 4">
            <a:extLst>
              <a:ext uri="{FF2B5EF4-FFF2-40B4-BE49-F238E27FC236}">
                <a16:creationId xmlns:a16="http://schemas.microsoft.com/office/drawing/2014/main" id="{7B54CCC3-1FE7-4C90-27E6-143C4C6DE4B1}"/>
              </a:ext>
            </a:extLst>
          </p:cNvPr>
          <p:cNvSpPr>
            <a:spLocks noGrp="1"/>
          </p:cNvSpPr>
          <p:nvPr>
            <p:ph sz="quarter" idx="14"/>
            <p:custDataLst>
              <p:tags r:id="rId4"/>
            </p:custDataLst>
          </p:nvPr>
        </p:nvSpPr>
        <p:spPr/>
        <p:txBody>
          <a:bodyPr/>
          <a:lstStyle/>
          <a:p>
            <a:endParaRPr lang="en-GB"/>
          </a:p>
        </p:txBody>
      </p:sp>
      <p:sp>
        <p:nvSpPr>
          <p:cNvPr id="6" name="Content Placeholder 5">
            <a:extLst>
              <a:ext uri="{FF2B5EF4-FFF2-40B4-BE49-F238E27FC236}">
                <a16:creationId xmlns:a16="http://schemas.microsoft.com/office/drawing/2014/main" id="{4CC7C4B8-323E-B3F2-4D33-1C3AF62AB11A}"/>
              </a:ext>
            </a:extLst>
          </p:cNvPr>
          <p:cNvSpPr>
            <a:spLocks noGrp="1"/>
          </p:cNvSpPr>
          <p:nvPr>
            <p:ph sz="quarter" idx="15"/>
            <p:custDataLst>
              <p:tags r:id="rId5"/>
            </p:custDataLst>
          </p:nvPr>
        </p:nvSpPr>
        <p:spPr/>
        <p:txBody>
          <a:bodyPr/>
          <a:lstStyle/>
          <a:p>
            <a:endParaRPr lang="en-GB"/>
          </a:p>
        </p:txBody>
      </p:sp>
      <p:sp>
        <p:nvSpPr>
          <p:cNvPr id="7" name="Content Placeholder 6">
            <a:extLst>
              <a:ext uri="{FF2B5EF4-FFF2-40B4-BE49-F238E27FC236}">
                <a16:creationId xmlns:a16="http://schemas.microsoft.com/office/drawing/2014/main" id="{BA8308C0-7D4F-B322-1CE7-88CC50900FB7}"/>
              </a:ext>
            </a:extLst>
          </p:cNvPr>
          <p:cNvSpPr>
            <a:spLocks noGrp="1"/>
          </p:cNvSpPr>
          <p:nvPr>
            <p:ph sz="quarter" idx="16"/>
            <p:custDataLst>
              <p:tags r:id="rId6"/>
            </p:custDataLst>
          </p:nvPr>
        </p:nvSpPr>
        <p:spPr/>
        <p:txBody>
          <a:bodyPr/>
          <a:lstStyle/>
          <a:p>
            <a:endParaRPr lang="en-GB"/>
          </a:p>
        </p:txBody>
      </p:sp>
      <p:sp>
        <p:nvSpPr>
          <p:cNvPr id="8" name="Content Placeholder 7">
            <a:extLst>
              <a:ext uri="{FF2B5EF4-FFF2-40B4-BE49-F238E27FC236}">
                <a16:creationId xmlns:a16="http://schemas.microsoft.com/office/drawing/2014/main" id="{C1DA9877-0BBE-5C4D-5CE4-3B8D2C5D97FE}"/>
              </a:ext>
            </a:extLst>
          </p:cNvPr>
          <p:cNvSpPr>
            <a:spLocks noGrp="1"/>
          </p:cNvSpPr>
          <p:nvPr>
            <p:ph sz="quarter" idx="17"/>
            <p:custDataLst>
              <p:tags r:id="rId7"/>
            </p:custDataLst>
          </p:nvPr>
        </p:nvSpPr>
        <p:spPr/>
        <p:txBody>
          <a:bodyPr/>
          <a:lstStyle/>
          <a:p>
            <a:endParaRPr lang="en-GB"/>
          </a:p>
        </p:txBody>
      </p:sp>
      <p:sp>
        <p:nvSpPr>
          <p:cNvPr id="9" name="Content Placeholder 8">
            <a:extLst>
              <a:ext uri="{FF2B5EF4-FFF2-40B4-BE49-F238E27FC236}">
                <a16:creationId xmlns:a16="http://schemas.microsoft.com/office/drawing/2014/main" id="{417F41E2-D179-9669-3DCF-8BEBD0167AFD}"/>
              </a:ext>
            </a:extLst>
          </p:cNvPr>
          <p:cNvSpPr>
            <a:spLocks noGrp="1"/>
          </p:cNvSpPr>
          <p:nvPr>
            <p:ph sz="quarter" idx="18"/>
            <p:custDataLst>
              <p:tags r:id="rId8"/>
            </p:custDataLst>
          </p:nvPr>
        </p:nvSpPr>
        <p:spPr/>
        <p:txBody>
          <a:bodyPr/>
          <a:lstStyle/>
          <a:p>
            <a:endParaRPr lang="en-GB"/>
          </a:p>
        </p:txBody>
      </p:sp>
      <p:sp>
        <p:nvSpPr>
          <p:cNvPr id="10" name="Content Placeholder 9">
            <a:extLst>
              <a:ext uri="{FF2B5EF4-FFF2-40B4-BE49-F238E27FC236}">
                <a16:creationId xmlns:a16="http://schemas.microsoft.com/office/drawing/2014/main" id="{13282D0B-4BBE-12E1-98CE-69349C67B3FC}"/>
              </a:ext>
            </a:extLst>
          </p:cNvPr>
          <p:cNvSpPr>
            <a:spLocks noGrp="1"/>
          </p:cNvSpPr>
          <p:nvPr>
            <p:ph sz="quarter" idx="19"/>
            <p:custDataLst>
              <p:tags r:id="rId9"/>
            </p:custDataLst>
          </p:nvPr>
        </p:nvSpPr>
        <p:spPr/>
        <p:txBody>
          <a:bodyPr/>
          <a:lstStyle/>
          <a:p>
            <a:endParaRPr lang="en-GB"/>
          </a:p>
        </p:txBody>
      </p:sp>
      <p:sp>
        <p:nvSpPr>
          <p:cNvPr id="11" name="Content Placeholder 10">
            <a:extLst>
              <a:ext uri="{FF2B5EF4-FFF2-40B4-BE49-F238E27FC236}">
                <a16:creationId xmlns:a16="http://schemas.microsoft.com/office/drawing/2014/main" id="{5223C99D-00E1-3F13-AB0C-96025DEF6014}"/>
              </a:ext>
            </a:extLst>
          </p:cNvPr>
          <p:cNvSpPr>
            <a:spLocks noGrp="1"/>
          </p:cNvSpPr>
          <p:nvPr>
            <p:ph sz="quarter" idx="20"/>
            <p:custDataLst>
              <p:tags r:id="rId10"/>
            </p:custDataLst>
          </p:nvPr>
        </p:nvSpPr>
        <p:spPr/>
        <p:txBody>
          <a:bodyPr/>
          <a:lstStyle/>
          <a:p>
            <a:endParaRPr lang="en-GB"/>
          </a:p>
        </p:txBody>
      </p:sp>
      <p:sp>
        <p:nvSpPr>
          <p:cNvPr id="12" name="Content Placeholder 11">
            <a:extLst>
              <a:ext uri="{FF2B5EF4-FFF2-40B4-BE49-F238E27FC236}">
                <a16:creationId xmlns:a16="http://schemas.microsoft.com/office/drawing/2014/main" id="{BFE2DE5C-BFB5-72F8-7090-AA1A25A2FAE9}"/>
              </a:ext>
            </a:extLst>
          </p:cNvPr>
          <p:cNvSpPr>
            <a:spLocks noGrp="1"/>
          </p:cNvSpPr>
          <p:nvPr>
            <p:ph sz="quarter" idx="21"/>
            <p:custDataLst>
              <p:tags r:id="rId11"/>
            </p:custDataLst>
          </p:nvPr>
        </p:nvSpPr>
        <p:spPr/>
        <p:txBody>
          <a:bodyPr/>
          <a:lstStyle/>
          <a:p>
            <a:endParaRPr lang="en-GB"/>
          </a:p>
        </p:txBody>
      </p:sp>
      <p:sp>
        <p:nvSpPr>
          <p:cNvPr id="13" name="Content Placeholder 12">
            <a:extLst>
              <a:ext uri="{FF2B5EF4-FFF2-40B4-BE49-F238E27FC236}">
                <a16:creationId xmlns:a16="http://schemas.microsoft.com/office/drawing/2014/main" id="{F09F45FE-26F3-E97E-5BCB-2A4AEE9D6A4E}"/>
              </a:ext>
            </a:extLst>
          </p:cNvPr>
          <p:cNvSpPr>
            <a:spLocks noGrp="1"/>
          </p:cNvSpPr>
          <p:nvPr>
            <p:ph sz="quarter" idx="22"/>
            <p:custDataLst>
              <p:tags r:id="rId12"/>
            </p:custDataLst>
          </p:nvPr>
        </p:nvSpPr>
        <p:spPr/>
        <p:txBody>
          <a:bodyPr/>
          <a:lstStyle/>
          <a:p>
            <a:endParaRPr lang="en-GB"/>
          </a:p>
        </p:txBody>
      </p:sp>
      <p:sp>
        <p:nvSpPr>
          <p:cNvPr id="14" name="Content Placeholder 13">
            <a:extLst>
              <a:ext uri="{FF2B5EF4-FFF2-40B4-BE49-F238E27FC236}">
                <a16:creationId xmlns:a16="http://schemas.microsoft.com/office/drawing/2014/main" id="{2FE8917C-C61D-F521-1746-5F3B1CE24031}"/>
              </a:ext>
            </a:extLst>
          </p:cNvPr>
          <p:cNvSpPr>
            <a:spLocks noGrp="1"/>
          </p:cNvSpPr>
          <p:nvPr>
            <p:ph sz="quarter" idx="23"/>
            <p:custDataLst>
              <p:tags r:id="rId13"/>
            </p:custDataLst>
          </p:nvPr>
        </p:nvSpPr>
        <p:spPr/>
        <p:txBody>
          <a:bodyPr/>
          <a:lstStyle/>
          <a:p>
            <a:endParaRPr lang="en-GB"/>
          </a:p>
        </p:txBody>
      </p:sp>
      <p:sp>
        <p:nvSpPr>
          <p:cNvPr id="15" name="Content Placeholder 14">
            <a:extLst>
              <a:ext uri="{FF2B5EF4-FFF2-40B4-BE49-F238E27FC236}">
                <a16:creationId xmlns:a16="http://schemas.microsoft.com/office/drawing/2014/main" id="{A655295D-632B-E97E-48B9-3B218F95662C}"/>
              </a:ext>
            </a:extLst>
          </p:cNvPr>
          <p:cNvSpPr>
            <a:spLocks noGrp="1"/>
          </p:cNvSpPr>
          <p:nvPr>
            <p:ph sz="quarter" idx="24"/>
            <p:custDataLst>
              <p:tags r:id="rId14"/>
            </p:custDataLst>
          </p:nvPr>
        </p:nvSpPr>
        <p:spPr/>
        <p:txBody>
          <a:bodyPr/>
          <a:lstStyle/>
          <a:p>
            <a:endParaRPr lang="en-GB"/>
          </a:p>
        </p:txBody>
      </p:sp>
      <p:sp>
        <p:nvSpPr>
          <p:cNvPr id="16" name="Content Placeholder 15">
            <a:extLst>
              <a:ext uri="{FF2B5EF4-FFF2-40B4-BE49-F238E27FC236}">
                <a16:creationId xmlns:a16="http://schemas.microsoft.com/office/drawing/2014/main" id="{1B0B9059-A5E5-4A4B-CC49-465DCF40D074}"/>
              </a:ext>
            </a:extLst>
          </p:cNvPr>
          <p:cNvSpPr>
            <a:spLocks noGrp="1"/>
          </p:cNvSpPr>
          <p:nvPr>
            <p:ph sz="quarter" idx="25"/>
            <p:custDataLst>
              <p:tags r:id="rId15"/>
            </p:custDataLst>
          </p:nvPr>
        </p:nvSpPr>
        <p:spPr/>
        <p:txBody>
          <a:bodyPr/>
          <a:lstStyle/>
          <a:p>
            <a:endParaRPr lang="en-GB"/>
          </a:p>
        </p:txBody>
      </p:sp>
      <p:sp>
        <p:nvSpPr>
          <p:cNvPr id="17" name="Content Placeholder 16">
            <a:extLst>
              <a:ext uri="{FF2B5EF4-FFF2-40B4-BE49-F238E27FC236}">
                <a16:creationId xmlns:a16="http://schemas.microsoft.com/office/drawing/2014/main" id="{3A3E2FFA-5B14-9628-B3AD-D86EF6FBB4AF}"/>
              </a:ext>
            </a:extLst>
          </p:cNvPr>
          <p:cNvSpPr>
            <a:spLocks noGrp="1"/>
          </p:cNvSpPr>
          <p:nvPr>
            <p:ph sz="quarter" idx="26"/>
            <p:custDataLst>
              <p:tags r:id="rId16"/>
            </p:custDataLst>
          </p:nvPr>
        </p:nvSpPr>
        <p:spPr/>
        <p:txBody>
          <a:bodyPr/>
          <a:lstStyle/>
          <a:p>
            <a:endParaRPr lang="en-GB"/>
          </a:p>
        </p:txBody>
      </p:sp>
      <p:sp>
        <p:nvSpPr>
          <p:cNvPr id="18" name="Content Placeholder 17">
            <a:extLst>
              <a:ext uri="{FF2B5EF4-FFF2-40B4-BE49-F238E27FC236}">
                <a16:creationId xmlns:a16="http://schemas.microsoft.com/office/drawing/2014/main" id="{3BAC31EF-F3A9-F054-5C84-A4156F8C1179}"/>
              </a:ext>
            </a:extLst>
          </p:cNvPr>
          <p:cNvSpPr>
            <a:spLocks noGrp="1"/>
          </p:cNvSpPr>
          <p:nvPr>
            <p:ph sz="quarter" idx="27"/>
            <p:custDataLst>
              <p:tags r:id="rId17"/>
            </p:custDataLst>
          </p:nvPr>
        </p:nvSpPr>
        <p:spPr/>
        <p:txBody>
          <a:bodyPr/>
          <a:lstStyle/>
          <a:p>
            <a:endParaRPr lang="en-GB"/>
          </a:p>
        </p:txBody>
      </p:sp>
      <p:sp>
        <p:nvSpPr>
          <p:cNvPr id="19" name="Content Placeholder 18">
            <a:extLst>
              <a:ext uri="{FF2B5EF4-FFF2-40B4-BE49-F238E27FC236}">
                <a16:creationId xmlns:a16="http://schemas.microsoft.com/office/drawing/2014/main" id="{198828C8-56B1-6F3D-8CDE-F24A0CB558DB}"/>
              </a:ext>
            </a:extLst>
          </p:cNvPr>
          <p:cNvSpPr>
            <a:spLocks noGrp="1"/>
          </p:cNvSpPr>
          <p:nvPr>
            <p:ph sz="quarter" idx="28"/>
            <p:custDataLst>
              <p:tags r:id="rId18"/>
            </p:custDataLst>
          </p:nvPr>
        </p:nvSpPr>
        <p:spPr/>
        <p:txBody>
          <a:bodyPr/>
          <a:lstStyle/>
          <a:p>
            <a:endParaRPr lang="en-GB"/>
          </a:p>
        </p:txBody>
      </p:sp>
      <p:sp>
        <p:nvSpPr>
          <p:cNvPr id="20" name="Content Placeholder 19">
            <a:extLst>
              <a:ext uri="{FF2B5EF4-FFF2-40B4-BE49-F238E27FC236}">
                <a16:creationId xmlns:a16="http://schemas.microsoft.com/office/drawing/2014/main" id="{C7934D34-82E9-7AED-9502-96C60DDFC0F0}"/>
              </a:ext>
            </a:extLst>
          </p:cNvPr>
          <p:cNvSpPr>
            <a:spLocks noGrp="1"/>
          </p:cNvSpPr>
          <p:nvPr>
            <p:ph sz="quarter" idx="29"/>
            <p:custDataLst>
              <p:tags r:id="rId19"/>
            </p:custDataLst>
          </p:nvPr>
        </p:nvSpPr>
        <p:spPr/>
        <p:txBody>
          <a:bodyPr/>
          <a:lstStyle/>
          <a:p>
            <a:endParaRPr lang="en-GB"/>
          </a:p>
        </p:txBody>
      </p:sp>
      <p:sp>
        <p:nvSpPr>
          <p:cNvPr id="21" name="Content Placeholder 20">
            <a:extLst>
              <a:ext uri="{FF2B5EF4-FFF2-40B4-BE49-F238E27FC236}">
                <a16:creationId xmlns:a16="http://schemas.microsoft.com/office/drawing/2014/main" id="{D8DCDB40-9C1E-540F-A3AC-F583F7FC0D79}"/>
              </a:ext>
            </a:extLst>
          </p:cNvPr>
          <p:cNvSpPr>
            <a:spLocks noGrp="1"/>
          </p:cNvSpPr>
          <p:nvPr>
            <p:ph sz="quarter" idx="30"/>
            <p:custDataLst>
              <p:tags r:id="rId20"/>
            </p:custDataLst>
          </p:nvPr>
        </p:nvSpPr>
        <p:spPr/>
        <p:txBody>
          <a:bodyPr/>
          <a:lstStyle/>
          <a:p>
            <a:endParaRPr lang="en-GB"/>
          </a:p>
        </p:txBody>
      </p:sp>
      <p:sp>
        <p:nvSpPr>
          <p:cNvPr id="22" name="Content Placeholder 21">
            <a:extLst>
              <a:ext uri="{FF2B5EF4-FFF2-40B4-BE49-F238E27FC236}">
                <a16:creationId xmlns:a16="http://schemas.microsoft.com/office/drawing/2014/main" id="{9A910CE6-7E52-08E5-B3D5-467C36E561F7}"/>
              </a:ext>
            </a:extLst>
          </p:cNvPr>
          <p:cNvSpPr>
            <a:spLocks noGrp="1"/>
          </p:cNvSpPr>
          <p:nvPr>
            <p:ph sz="quarter" idx="31"/>
            <p:custDataLst>
              <p:tags r:id="rId21"/>
            </p:custDataLst>
          </p:nvPr>
        </p:nvSpPr>
        <p:spPr/>
        <p:txBody>
          <a:bodyPr/>
          <a:lstStyle/>
          <a:p>
            <a:endParaRPr lang="en-GB"/>
          </a:p>
        </p:txBody>
      </p:sp>
      <p:sp>
        <p:nvSpPr>
          <p:cNvPr id="23" name="Content Placeholder 22">
            <a:extLst>
              <a:ext uri="{FF2B5EF4-FFF2-40B4-BE49-F238E27FC236}">
                <a16:creationId xmlns:a16="http://schemas.microsoft.com/office/drawing/2014/main" id="{1DA3D40D-27E1-526C-E78F-92550C98055E}"/>
              </a:ext>
            </a:extLst>
          </p:cNvPr>
          <p:cNvSpPr>
            <a:spLocks noGrp="1"/>
          </p:cNvSpPr>
          <p:nvPr>
            <p:ph sz="quarter" idx="32"/>
            <p:custDataLst>
              <p:tags r:id="rId22"/>
            </p:custDataLst>
          </p:nvPr>
        </p:nvSpPr>
        <p:spPr/>
        <p:txBody>
          <a:bodyPr/>
          <a:lstStyle/>
          <a:p>
            <a:endParaRPr lang="en-GB"/>
          </a:p>
        </p:txBody>
      </p:sp>
      <p:pic>
        <p:nvPicPr>
          <p:cNvPr id="24" name="Picture 23">
            <a:extLst>
              <a:ext uri="{FF2B5EF4-FFF2-40B4-BE49-F238E27FC236}">
                <a16:creationId xmlns:a16="http://schemas.microsoft.com/office/drawing/2014/main" id="{4DFC75C2-39AC-4B5A-052C-F218B49AAD37}"/>
              </a:ext>
            </a:extLst>
          </p:cNvPr>
          <p:cNvPicPr>
            <a:picLocks noChangeAspect="1"/>
          </p:cNvPicPr>
          <p:nvPr>
            <p:custDataLst>
              <p:tags r:id="rId23"/>
            </p:custDataLst>
          </p:nvPr>
        </p:nvPicPr>
        <p:blipFill rotWithShape="1">
          <a:blip r:embed="rId50"/>
          <a:srcRect t="1" b="1502"/>
          <a:stretch/>
        </p:blipFill>
        <p:spPr>
          <a:xfrm>
            <a:off x="0" y="-10239"/>
            <a:ext cx="12192000" cy="1653760"/>
          </a:xfrm>
          <a:prstGeom prst="rect">
            <a:avLst/>
          </a:prstGeom>
          <a:ln>
            <a:noFill/>
          </a:ln>
        </p:spPr>
      </p:pic>
      <p:sp>
        <p:nvSpPr>
          <p:cNvPr id="25" name="Title 2">
            <a:extLst>
              <a:ext uri="{FF2B5EF4-FFF2-40B4-BE49-F238E27FC236}">
                <a16:creationId xmlns:a16="http://schemas.microsoft.com/office/drawing/2014/main" id="{C6DD3026-A560-34CE-DE89-491F5858E547}"/>
              </a:ext>
            </a:extLst>
          </p:cNvPr>
          <p:cNvSpPr txBox="1">
            <a:spLocks/>
          </p:cNvSpPr>
          <p:nvPr>
            <p:custDataLst>
              <p:tags r:id="rId24"/>
            </p:custDataLst>
          </p:nvPr>
        </p:nvSpPr>
        <p:spPr>
          <a:xfrm>
            <a:off x="803275" y="1898650"/>
            <a:ext cx="10896600" cy="307777"/>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a:lstStyle>
          <a:p>
            <a:r>
              <a:rPr lang="en-GB" sz="2000">
                <a:solidFill>
                  <a:schemeClr val="tx1"/>
                </a:solidFill>
              </a:rPr>
              <a:t>Simplify workflow tracking and enhance awareness of key tax deadlines</a:t>
            </a:r>
            <a:endParaRPr lang="en-GB" sz="2000" dirty="0"/>
          </a:p>
        </p:txBody>
      </p:sp>
      <p:grpSp>
        <p:nvGrpSpPr>
          <p:cNvPr id="55" name="Group 54">
            <a:extLst>
              <a:ext uri="{FF2B5EF4-FFF2-40B4-BE49-F238E27FC236}">
                <a16:creationId xmlns:a16="http://schemas.microsoft.com/office/drawing/2014/main" id="{A48A489F-3543-437E-A233-C4142D9FDBF8}"/>
              </a:ext>
            </a:extLst>
          </p:cNvPr>
          <p:cNvGrpSpPr/>
          <p:nvPr>
            <p:custDataLst>
              <p:tags r:id="rId25"/>
            </p:custDataLst>
          </p:nvPr>
        </p:nvGrpSpPr>
        <p:grpSpPr>
          <a:xfrm>
            <a:off x="751555" y="2592443"/>
            <a:ext cx="10660033" cy="3356602"/>
            <a:chOff x="751555" y="2803523"/>
            <a:chExt cx="10660033" cy="3356602"/>
          </a:xfrm>
        </p:grpSpPr>
        <p:grpSp>
          <p:nvGrpSpPr>
            <p:cNvPr id="54" name="Group 53">
              <a:extLst>
                <a:ext uri="{FF2B5EF4-FFF2-40B4-BE49-F238E27FC236}">
                  <a16:creationId xmlns:a16="http://schemas.microsoft.com/office/drawing/2014/main" id="{26DF42F8-1F2C-2814-788D-3A62DB240ED0}"/>
                </a:ext>
              </a:extLst>
            </p:cNvPr>
            <p:cNvGrpSpPr/>
            <p:nvPr/>
          </p:nvGrpSpPr>
          <p:grpSpPr>
            <a:xfrm>
              <a:off x="751555" y="2813887"/>
              <a:ext cx="2390158" cy="3012602"/>
              <a:chOff x="751555" y="2813887"/>
              <a:chExt cx="2390158" cy="3012602"/>
            </a:xfrm>
          </p:grpSpPr>
          <p:pic>
            <p:nvPicPr>
              <p:cNvPr id="30" name="Picture 29">
                <a:extLst>
                  <a:ext uri="{FF2B5EF4-FFF2-40B4-BE49-F238E27FC236}">
                    <a16:creationId xmlns:a16="http://schemas.microsoft.com/office/drawing/2014/main" id="{7D8B2797-285C-DB6D-CC2B-CE965AEA02C9}"/>
                  </a:ext>
                </a:extLst>
              </p:cNvPr>
              <p:cNvPicPr>
                <a:picLocks noChangeAspect="1"/>
              </p:cNvPicPr>
              <p:nvPr>
                <p:custDataLst>
                  <p:tags r:id="rId44"/>
                </p:custDataLst>
              </p:nvPr>
            </p:nvPicPr>
            <p:blipFill rotWithShape="1">
              <a:blip r:embed="rId51"/>
              <a:srcRect l="2306" t="34891" r="71207" b="38905"/>
              <a:stretch/>
            </p:blipFill>
            <p:spPr>
              <a:xfrm>
                <a:off x="1030334" y="3057176"/>
                <a:ext cx="1826083" cy="1179208"/>
              </a:xfrm>
              <a:prstGeom prst="rect">
                <a:avLst/>
              </a:prstGeom>
              <a:ln>
                <a:noFill/>
              </a:ln>
              <a:effectLst>
                <a:glow rad="139700">
                  <a:schemeClr val="accent1">
                    <a:satMod val="175000"/>
                    <a:alpha val="40000"/>
                  </a:schemeClr>
                </a:glow>
                <a:outerShdw blurRad="190500" algn="tl" rotWithShape="0">
                  <a:srgbClr val="000000">
                    <a:alpha val="70000"/>
                  </a:srgbClr>
                </a:outerShdw>
              </a:effectLst>
            </p:spPr>
          </p:pic>
          <p:sp>
            <p:nvSpPr>
              <p:cNvPr id="32" name="TextBox 31">
                <a:extLst>
                  <a:ext uri="{FF2B5EF4-FFF2-40B4-BE49-F238E27FC236}">
                    <a16:creationId xmlns:a16="http://schemas.microsoft.com/office/drawing/2014/main" id="{F059A3D8-E406-9A16-1262-BE19E4117969}"/>
                  </a:ext>
                </a:extLst>
              </p:cNvPr>
              <p:cNvSpPr txBox="1"/>
              <p:nvPr>
                <p:custDataLst>
                  <p:tags r:id="rId45"/>
                </p:custDataLst>
              </p:nvPr>
            </p:nvSpPr>
            <p:spPr>
              <a:xfrm>
                <a:off x="751555" y="4887769"/>
                <a:ext cx="2390158" cy="938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9CDE"/>
                    </a:solidFill>
                    <a:effectLst/>
                    <a:uLnTx/>
                    <a:uFillTx/>
                    <a:latin typeface="Arial" panose="020B0604020202020204"/>
                    <a:ea typeface="+mn-ea"/>
                    <a:cs typeface="Arial"/>
                  </a:rPr>
                  <a:t>Automated notifications and alerts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9CDE"/>
                  </a:solidFill>
                  <a:effectLst/>
                  <a:uLnTx/>
                  <a:uFillTx/>
                  <a:latin typeface="Arial" panose="020B0604020202020204"/>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srgbClr val="FFFFFF"/>
                    </a:solidFill>
                    <a:effectLst/>
                    <a:uLnTx/>
                    <a:uFillTx/>
                    <a:latin typeface="Arial" panose="020B0604020202020204"/>
                    <a:ea typeface="+mn-ea"/>
                    <a:cs typeface="Arial"/>
                  </a:rPr>
                  <a:t>Assign users to individual or joint tasks</a:t>
                </a:r>
              </a:p>
            </p:txBody>
          </p:sp>
          <p:cxnSp>
            <p:nvCxnSpPr>
              <p:cNvPr id="35" name="Straight Connector 34">
                <a:extLst>
                  <a:ext uri="{FF2B5EF4-FFF2-40B4-BE49-F238E27FC236}">
                    <a16:creationId xmlns:a16="http://schemas.microsoft.com/office/drawing/2014/main" id="{43D3A186-8B07-2505-5073-85DF95C3E125}"/>
                  </a:ext>
                </a:extLst>
              </p:cNvPr>
              <p:cNvCxnSpPr>
                <a:cxnSpLocks/>
              </p:cNvCxnSpPr>
              <p:nvPr>
                <p:custDataLst>
                  <p:tags r:id="rId46"/>
                </p:custDataLst>
              </p:nvPr>
            </p:nvCxnSpPr>
            <p:spPr>
              <a:xfrm>
                <a:off x="806884" y="5341269"/>
                <a:ext cx="226710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4425D815-0072-137A-17BB-4C477A0F172B}"/>
                  </a:ext>
                </a:extLst>
              </p:cNvPr>
              <p:cNvSpPr/>
              <p:nvPr>
                <p:custDataLst>
                  <p:tags r:id="rId47"/>
                </p:custDataLst>
              </p:nvPr>
            </p:nvSpPr>
            <p:spPr>
              <a:xfrm>
                <a:off x="806884" y="2813887"/>
                <a:ext cx="2267107" cy="1671233"/>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40" name="Straight Arrow Connector 39">
                <a:extLst>
                  <a:ext uri="{FF2B5EF4-FFF2-40B4-BE49-F238E27FC236}">
                    <a16:creationId xmlns:a16="http://schemas.microsoft.com/office/drawing/2014/main" id="{88A02215-084E-AE07-83EC-A99AF1AD1AD8}"/>
                  </a:ext>
                </a:extLst>
              </p:cNvPr>
              <p:cNvCxnSpPr/>
              <p:nvPr>
                <p:custDataLst>
                  <p:tags r:id="rId48"/>
                </p:custDataLst>
              </p:nvPr>
            </p:nvCxnSpPr>
            <p:spPr>
              <a:xfrm>
                <a:off x="1943376" y="4474756"/>
                <a:ext cx="1260" cy="403352"/>
              </a:xfrm>
              <a:prstGeom prst="straightConnector1">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D34D016B-6C24-1AFB-5A70-4FE9FE88A936}"/>
                </a:ext>
              </a:extLst>
            </p:cNvPr>
            <p:cNvGrpSpPr/>
            <p:nvPr/>
          </p:nvGrpSpPr>
          <p:grpSpPr>
            <a:xfrm>
              <a:off x="3540318" y="2813887"/>
              <a:ext cx="2425775" cy="3007685"/>
              <a:chOff x="3648782" y="2813887"/>
              <a:chExt cx="2425775" cy="3007685"/>
            </a:xfrm>
          </p:grpSpPr>
          <p:sp>
            <p:nvSpPr>
              <p:cNvPr id="29" name="TextBox 28">
                <a:extLst>
                  <a:ext uri="{FF2B5EF4-FFF2-40B4-BE49-F238E27FC236}">
                    <a16:creationId xmlns:a16="http://schemas.microsoft.com/office/drawing/2014/main" id="{CB06F60B-DE3F-6FAF-DB29-6527A28EC983}"/>
                  </a:ext>
                </a:extLst>
              </p:cNvPr>
              <p:cNvSpPr txBox="1"/>
              <p:nvPr>
                <p:custDataLst>
                  <p:tags r:id="rId38"/>
                </p:custDataLst>
              </p:nvPr>
            </p:nvSpPr>
            <p:spPr>
              <a:xfrm>
                <a:off x="3648782" y="4887769"/>
                <a:ext cx="2267107" cy="2616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3F9C35"/>
                    </a:solidFill>
                    <a:effectLst/>
                    <a:uLnTx/>
                    <a:uFillTx/>
                    <a:latin typeface="Arial" panose="020B0604020202020204"/>
                    <a:ea typeface="+mn-ea"/>
                    <a:cs typeface="Arial"/>
                  </a:rPr>
                  <a:t>Real time dashboard</a:t>
                </a:r>
              </a:p>
            </p:txBody>
          </p:sp>
          <p:pic>
            <p:nvPicPr>
              <p:cNvPr id="31" name="Picture 30">
                <a:extLst>
                  <a:ext uri="{FF2B5EF4-FFF2-40B4-BE49-F238E27FC236}">
                    <a16:creationId xmlns:a16="http://schemas.microsoft.com/office/drawing/2014/main" id="{9D30C3AC-6753-3AC6-8AF9-68FF02479792}"/>
                  </a:ext>
                </a:extLst>
              </p:cNvPr>
              <p:cNvPicPr>
                <a:picLocks noChangeAspect="1"/>
              </p:cNvPicPr>
              <p:nvPr>
                <p:custDataLst>
                  <p:tags r:id="rId39"/>
                </p:custDataLst>
              </p:nvPr>
            </p:nvPicPr>
            <p:blipFill rotWithShape="1">
              <a:blip r:embed="rId51"/>
              <a:srcRect l="35866" t="34973" r="37082" b="39211"/>
              <a:stretch/>
            </p:blipFill>
            <p:spPr>
              <a:xfrm>
                <a:off x="3807450" y="3030678"/>
                <a:ext cx="1962152" cy="1181010"/>
              </a:xfrm>
              <a:prstGeom prst="rect">
                <a:avLst/>
              </a:prstGeom>
              <a:ln>
                <a:noFill/>
              </a:ln>
              <a:effectLst>
                <a:glow rad="139700">
                  <a:schemeClr val="accent2">
                    <a:satMod val="175000"/>
                    <a:alpha val="40000"/>
                  </a:schemeClr>
                </a:glow>
                <a:outerShdw blurRad="190500" algn="tl" rotWithShape="0">
                  <a:srgbClr val="000000">
                    <a:alpha val="70000"/>
                  </a:srgbClr>
                </a:outerShdw>
              </a:effectLst>
            </p:spPr>
          </p:pic>
          <p:cxnSp>
            <p:nvCxnSpPr>
              <p:cNvPr id="36" name="Straight Connector 35">
                <a:extLst>
                  <a:ext uri="{FF2B5EF4-FFF2-40B4-BE49-F238E27FC236}">
                    <a16:creationId xmlns:a16="http://schemas.microsoft.com/office/drawing/2014/main" id="{7C89BE12-D5A8-7DAE-FE69-A4DFE6C4FB8C}"/>
                  </a:ext>
                </a:extLst>
              </p:cNvPr>
              <p:cNvCxnSpPr>
                <a:cxnSpLocks/>
              </p:cNvCxnSpPr>
              <p:nvPr>
                <p:custDataLst>
                  <p:tags r:id="rId40"/>
                </p:custDataLst>
              </p:nvPr>
            </p:nvCxnSpPr>
            <p:spPr>
              <a:xfrm>
                <a:off x="3654973" y="5340974"/>
                <a:ext cx="2260916"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41" name="Rectangle: Rounded Corners 40">
                <a:extLst>
                  <a:ext uri="{FF2B5EF4-FFF2-40B4-BE49-F238E27FC236}">
                    <a16:creationId xmlns:a16="http://schemas.microsoft.com/office/drawing/2014/main" id="{B7FF0232-7090-DDDA-F733-29EDE20D853D}"/>
                  </a:ext>
                </a:extLst>
              </p:cNvPr>
              <p:cNvSpPr/>
              <p:nvPr>
                <p:custDataLst>
                  <p:tags r:id="rId41"/>
                </p:custDataLst>
              </p:nvPr>
            </p:nvSpPr>
            <p:spPr>
              <a:xfrm>
                <a:off x="3654973" y="2813887"/>
                <a:ext cx="2267107" cy="1671233"/>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42" name="Straight Arrow Connector 41">
                <a:extLst>
                  <a:ext uri="{FF2B5EF4-FFF2-40B4-BE49-F238E27FC236}">
                    <a16:creationId xmlns:a16="http://schemas.microsoft.com/office/drawing/2014/main" id="{5167A61E-4BB1-F8B4-364B-151913B486D3}"/>
                  </a:ext>
                </a:extLst>
              </p:cNvPr>
              <p:cNvCxnSpPr>
                <a:cxnSpLocks/>
              </p:cNvCxnSpPr>
              <p:nvPr>
                <p:custDataLst>
                  <p:tags r:id="rId42"/>
                </p:custDataLst>
              </p:nvPr>
            </p:nvCxnSpPr>
            <p:spPr>
              <a:xfrm>
                <a:off x="4787266" y="4486822"/>
                <a:ext cx="1260" cy="403352"/>
              </a:xfrm>
              <a:prstGeom prst="straightConnector1">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A8F2C671-BCC3-214C-60CB-A044520268FE}"/>
                  </a:ext>
                </a:extLst>
              </p:cNvPr>
              <p:cNvSpPr txBox="1"/>
              <p:nvPr>
                <p:custDataLst>
                  <p:tags r:id="rId43"/>
                </p:custDataLst>
              </p:nvPr>
            </p:nvSpPr>
            <p:spPr>
              <a:xfrm>
                <a:off x="3807450" y="5390685"/>
                <a:ext cx="2267107" cy="430887"/>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srgbClr val="FFFFFF"/>
                    </a:solidFill>
                    <a:effectLst/>
                    <a:uLnTx/>
                    <a:uFillTx/>
                    <a:latin typeface="Arial" panose="020B0604020202020204"/>
                    <a:ea typeface="+mn-ea"/>
                    <a:cs typeface="Arial"/>
                  </a:rPr>
                  <a:t>Filing deadlines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srgbClr val="FFFFFF"/>
                    </a:solidFill>
                    <a:effectLst/>
                    <a:uLnTx/>
                    <a:uFillTx/>
                    <a:latin typeface="Arial" panose="020B0604020202020204"/>
                    <a:ea typeface="+mn-ea"/>
                    <a:cs typeface="Arial"/>
                  </a:rPr>
                  <a:t>Payment deadlines</a:t>
                </a:r>
              </a:p>
            </p:txBody>
          </p:sp>
        </p:grpSp>
        <p:grpSp>
          <p:nvGrpSpPr>
            <p:cNvPr id="52" name="Group 51">
              <a:extLst>
                <a:ext uri="{FF2B5EF4-FFF2-40B4-BE49-F238E27FC236}">
                  <a16:creationId xmlns:a16="http://schemas.microsoft.com/office/drawing/2014/main" id="{8A638359-F74B-CFD3-C5EB-F97DB1EE1176}"/>
                </a:ext>
              </a:extLst>
            </p:cNvPr>
            <p:cNvGrpSpPr/>
            <p:nvPr/>
          </p:nvGrpSpPr>
          <p:grpSpPr>
            <a:xfrm>
              <a:off x="6364698" y="2813183"/>
              <a:ext cx="2353123" cy="3008388"/>
              <a:chOff x="6415785" y="2813183"/>
              <a:chExt cx="2353123" cy="3008388"/>
            </a:xfrm>
          </p:grpSpPr>
          <p:sp>
            <p:nvSpPr>
              <p:cNvPr id="28" name="TextBox 27">
                <a:extLst>
                  <a:ext uri="{FF2B5EF4-FFF2-40B4-BE49-F238E27FC236}">
                    <a16:creationId xmlns:a16="http://schemas.microsoft.com/office/drawing/2014/main" id="{F42E3171-B219-E1D7-2C16-45B30B320EA4}"/>
                  </a:ext>
                </a:extLst>
              </p:cNvPr>
              <p:cNvSpPr txBox="1"/>
              <p:nvPr>
                <p:custDataLst>
                  <p:tags r:id="rId32"/>
                </p:custDataLst>
              </p:nvPr>
            </p:nvSpPr>
            <p:spPr>
              <a:xfrm>
                <a:off x="6507993" y="4859032"/>
                <a:ext cx="2260914"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9CDE"/>
                    </a:solidFill>
                    <a:effectLst/>
                    <a:uLnTx/>
                    <a:uFillTx/>
                    <a:latin typeface="Arial" panose="020B0604020202020204"/>
                    <a:ea typeface="+mn-ea"/>
                    <a:cs typeface="Arial"/>
                  </a:rPr>
                  <a:t>Increased global insight</a:t>
                </a:r>
              </a:p>
            </p:txBody>
          </p:sp>
          <p:pic>
            <p:nvPicPr>
              <p:cNvPr id="33" name="Picture 32">
                <a:extLst>
                  <a:ext uri="{FF2B5EF4-FFF2-40B4-BE49-F238E27FC236}">
                    <a16:creationId xmlns:a16="http://schemas.microsoft.com/office/drawing/2014/main" id="{94693602-4C4A-EC6F-9114-02DBA7D66E41}"/>
                  </a:ext>
                </a:extLst>
              </p:cNvPr>
              <p:cNvPicPr>
                <a:picLocks noChangeAspect="1"/>
              </p:cNvPicPr>
              <p:nvPr>
                <p:custDataLst>
                  <p:tags r:id="rId33"/>
                </p:custDataLst>
              </p:nvPr>
            </p:nvPicPr>
            <p:blipFill rotWithShape="1">
              <a:blip r:embed="rId51"/>
              <a:srcRect l="70261" t="34868" r="2910" b="39307"/>
              <a:stretch/>
            </p:blipFill>
            <p:spPr>
              <a:xfrm>
                <a:off x="6691408" y="3068567"/>
                <a:ext cx="1934857" cy="1192818"/>
              </a:xfrm>
              <a:prstGeom prst="rect">
                <a:avLst/>
              </a:prstGeom>
              <a:ln>
                <a:noFill/>
              </a:ln>
              <a:effectLst>
                <a:glow rad="139700">
                  <a:schemeClr val="accent1">
                    <a:satMod val="175000"/>
                    <a:alpha val="40000"/>
                  </a:schemeClr>
                </a:glow>
                <a:outerShdw blurRad="190500" algn="tl" rotWithShape="0">
                  <a:srgbClr val="000000">
                    <a:alpha val="70000"/>
                  </a:srgbClr>
                </a:outerShdw>
              </a:effectLst>
            </p:spPr>
          </p:pic>
          <p:cxnSp>
            <p:nvCxnSpPr>
              <p:cNvPr id="38" name="Straight Connector 37">
                <a:extLst>
                  <a:ext uri="{FF2B5EF4-FFF2-40B4-BE49-F238E27FC236}">
                    <a16:creationId xmlns:a16="http://schemas.microsoft.com/office/drawing/2014/main" id="{F5C8A66B-D8BE-CA01-0C34-5054717205BB}"/>
                  </a:ext>
                </a:extLst>
              </p:cNvPr>
              <p:cNvCxnSpPr>
                <a:cxnSpLocks/>
              </p:cNvCxnSpPr>
              <p:nvPr>
                <p:custDataLst>
                  <p:tags r:id="rId34"/>
                </p:custDataLst>
              </p:nvPr>
            </p:nvCxnSpPr>
            <p:spPr>
              <a:xfrm>
                <a:off x="6501801" y="5338970"/>
                <a:ext cx="226710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B055C285-E872-EFC3-014A-931F44A6483D}"/>
                  </a:ext>
                </a:extLst>
              </p:cNvPr>
              <p:cNvSpPr/>
              <p:nvPr>
                <p:custDataLst>
                  <p:tags r:id="rId35"/>
                </p:custDataLst>
              </p:nvPr>
            </p:nvSpPr>
            <p:spPr>
              <a:xfrm>
                <a:off x="6501801" y="2813183"/>
                <a:ext cx="2267107" cy="1671233"/>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44" name="Straight Arrow Connector 43">
                <a:extLst>
                  <a:ext uri="{FF2B5EF4-FFF2-40B4-BE49-F238E27FC236}">
                    <a16:creationId xmlns:a16="http://schemas.microsoft.com/office/drawing/2014/main" id="{AC3DF62B-CFFE-ED40-82E7-97CA042051E6}"/>
                  </a:ext>
                </a:extLst>
              </p:cNvPr>
              <p:cNvCxnSpPr/>
              <p:nvPr>
                <p:custDataLst>
                  <p:tags r:id="rId36"/>
                </p:custDataLst>
              </p:nvPr>
            </p:nvCxnSpPr>
            <p:spPr>
              <a:xfrm>
                <a:off x="7658836" y="4474756"/>
                <a:ext cx="1260" cy="403352"/>
              </a:xfrm>
              <a:prstGeom prst="straightConnector1">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9607995-19A0-8127-6F07-9329D265BAC4}"/>
                  </a:ext>
                </a:extLst>
              </p:cNvPr>
              <p:cNvSpPr txBox="1"/>
              <p:nvPr>
                <p:custDataLst>
                  <p:tags r:id="rId37"/>
                </p:custDataLst>
              </p:nvPr>
            </p:nvSpPr>
            <p:spPr>
              <a:xfrm>
                <a:off x="6415785" y="5390684"/>
                <a:ext cx="2260914" cy="430887"/>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srgbClr val="FFFFFF"/>
                    </a:solidFill>
                    <a:effectLst/>
                    <a:uLnTx/>
                    <a:uFillTx/>
                    <a:latin typeface="Arial" panose="020B0604020202020204"/>
                    <a:ea typeface="+mn-ea"/>
                    <a:cs typeface="Arial"/>
                  </a:rPr>
                  <a:t>Global tax information in one place</a:t>
                </a:r>
              </a:p>
            </p:txBody>
          </p:sp>
        </p:grpSp>
        <p:grpSp>
          <p:nvGrpSpPr>
            <p:cNvPr id="51" name="Group 50">
              <a:extLst>
                <a:ext uri="{FF2B5EF4-FFF2-40B4-BE49-F238E27FC236}">
                  <a16:creationId xmlns:a16="http://schemas.microsoft.com/office/drawing/2014/main" id="{1542A4BE-9C0A-8AE1-B86F-CFFAD263D3AC}"/>
                </a:ext>
              </a:extLst>
            </p:cNvPr>
            <p:cNvGrpSpPr/>
            <p:nvPr/>
          </p:nvGrpSpPr>
          <p:grpSpPr>
            <a:xfrm>
              <a:off x="9116425" y="2803523"/>
              <a:ext cx="2295163" cy="3356602"/>
              <a:chOff x="9320573" y="2803523"/>
              <a:chExt cx="2295163" cy="3356602"/>
            </a:xfrm>
          </p:grpSpPr>
          <p:sp>
            <p:nvSpPr>
              <p:cNvPr id="27" name="TextBox 26">
                <a:extLst>
                  <a:ext uri="{FF2B5EF4-FFF2-40B4-BE49-F238E27FC236}">
                    <a16:creationId xmlns:a16="http://schemas.microsoft.com/office/drawing/2014/main" id="{7A99A6FA-9852-B2E8-7F0E-035A8721F8B2}"/>
                  </a:ext>
                </a:extLst>
              </p:cNvPr>
              <p:cNvSpPr txBox="1"/>
              <p:nvPr>
                <p:custDataLst>
                  <p:tags r:id="rId26"/>
                </p:custDataLst>
              </p:nvPr>
            </p:nvSpPr>
            <p:spPr>
              <a:xfrm>
                <a:off x="9348629" y="4887769"/>
                <a:ext cx="226710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3F9C35"/>
                    </a:solidFill>
                    <a:effectLst/>
                    <a:uLnTx/>
                    <a:uFillTx/>
                    <a:latin typeface="Arial" panose="020B0604020202020204"/>
                    <a:ea typeface="+mn-ea"/>
                    <a:cs typeface="Arial"/>
                  </a:rPr>
                  <a:t>Modular build</a:t>
                </a:r>
              </a:p>
            </p:txBody>
          </p:sp>
          <p:grpSp>
            <p:nvGrpSpPr>
              <p:cNvPr id="50" name="Group 49">
                <a:extLst>
                  <a:ext uri="{FF2B5EF4-FFF2-40B4-BE49-F238E27FC236}">
                    <a16:creationId xmlns:a16="http://schemas.microsoft.com/office/drawing/2014/main" id="{51080CE2-C9FE-C758-3B1C-BD12E96226A5}"/>
                  </a:ext>
                </a:extLst>
              </p:cNvPr>
              <p:cNvGrpSpPr/>
              <p:nvPr/>
            </p:nvGrpSpPr>
            <p:grpSpPr>
              <a:xfrm>
                <a:off x="9320573" y="2803523"/>
                <a:ext cx="2295163" cy="2533443"/>
                <a:chOff x="9320573" y="2803523"/>
                <a:chExt cx="2295163" cy="2533443"/>
              </a:xfrm>
            </p:grpSpPr>
            <p:pic>
              <p:nvPicPr>
                <p:cNvPr id="34" name="Picture 33">
                  <a:extLst>
                    <a:ext uri="{FF2B5EF4-FFF2-40B4-BE49-F238E27FC236}">
                      <a16:creationId xmlns:a16="http://schemas.microsoft.com/office/drawing/2014/main" id="{55A21D9D-6FCC-08D3-2F02-97CDC2F35923}"/>
                    </a:ext>
                  </a:extLst>
                </p:cNvPr>
                <p:cNvPicPr>
                  <a:picLocks noChangeAspect="1"/>
                </p:cNvPicPr>
                <p:nvPr>
                  <p:custDataLst>
                    <p:tags r:id="rId28"/>
                  </p:custDataLst>
                </p:nvPr>
              </p:nvPicPr>
              <p:blipFill>
                <a:blip r:embed="rId52"/>
                <a:stretch>
                  <a:fillRect/>
                </a:stretch>
              </p:blipFill>
              <p:spPr>
                <a:xfrm>
                  <a:off x="9320573" y="2899994"/>
                  <a:ext cx="2263186" cy="1497611"/>
                </a:xfrm>
                <a:prstGeom prst="rect">
                  <a:avLst/>
                </a:prstGeom>
              </p:spPr>
            </p:pic>
            <p:cxnSp>
              <p:nvCxnSpPr>
                <p:cNvPr id="37" name="Straight Connector 36">
                  <a:extLst>
                    <a:ext uri="{FF2B5EF4-FFF2-40B4-BE49-F238E27FC236}">
                      <a16:creationId xmlns:a16="http://schemas.microsoft.com/office/drawing/2014/main" id="{C847A448-A113-5FD9-F7C1-053F51ED9450}"/>
                    </a:ext>
                  </a:extLst>
                </p:cNvPr>
                <p:cNvCxnSpPr>
                  <a:cxnSpLocks/>
                </p:cNvCxnSpPr>
                <p:nvPr>
                  <p:custDataLst>
                    <p:tags r:id="rId29"/>
                  </p:custDataLst>
                </p:nvPr>
              </p:nvCxnSpPr>
              <p:spPr>
                <a:xfrm>
                  <a:off x="9320573" y="5336966"/>
                  <a:ext cx="2267107"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45" name="Rectangle: Rounded Corners 44">
                  <a:extLst>
                    <a:ext uri="{FF2B5EF4-FFF2-40B4-BE49-F238E27FC236}">
                      <a16:creationId xmlns:a16="http://schemas.microsoft.com/office/drawing/2014/main" id="{2B1BA9E4-19C3-2E51-97E1-1FF5B7BDD8D7}"/>
                    </a:ext>
                  </a:extLst>
                </p:cNvPr>
                <p:cNvSpPr/>
                <p:nvPr>
                  <p:custDataLst>
                    <p:tags r:id="rId30"/>
                  </p:custDataLst>
                </p:nvPr>
              </p:nvSpPr>
              <p:spPr>
                <a:xfrm>
                  <a:off x="9348629" y="2803523"/>
                  <a:ext cx="2267107" cy="1671233"/>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48" name="Straight Arrow Connector 47">
                  <a:extLst>
                    <a:ext uri="{FF2B5EF4-FFF2-40B4-BE49-F238E27FC236}">
                      <a16:creationId xmlns:a16="http://schemas.microsoft.com/office/drawing/2014/main" id="{AEED0343-A7DC-7CB1-C5F0-70DE2B5EB57F}"/>
                    </a:ext>
                  </a:extLst>
                </p:cNvPr>
                <p:cNvCxnSpPr>
                  <a:cxnSpLocks/>
                </p:cNvCxnSpPr>
                <p:nvPr>
                  <p:custDataLst>
                    <p:tags r:id="rId31"/>
                  </p:custDataLst>
                </p:nvPr>
              </p:nvCxnSpPr>
              <p:spPr>
                <a:xfrm>
                  <a:off x="10530406" y="4498034"/>
                  <a:ext cx="1260" cy="403352"/>
                </a:xfrm>
                <a:prstGeom prst="straightConnector1">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D74DEEF2-9142-F735-FF33-25165C7BC759}"/>
                  </a:ext>
                </a:extLst>
              </p:cNvPr>
              <p:cNvSpPr txBox="1"/>
              <p:nvPr>
                <p:custDataLst>
                  <p:tags r:id="rId27"/>
                </p:custDataLst>
              </p:nvPr>
            </p:nvSpPr>
            <p:spPr>
              <a:xfrm>
                <a:off x="9348628" y="5390684"/>
                <a:ext cx="2267107" cy="769441"/>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srgbClr val="FFFFFF"/>
                    </a:solidFill>
                    <a:effectLst/>
                    <a:uLnTx/>
                    <a:uFillTx/>
                    <a:latin typeface="Arial" panose="020B0604020202020204"/>
                    <a:ea typeface="+mn-ea"/>
                    <a:cs typeface="Arial"/>
                  </a:rPr>
                  <a:t>Use the most relevant dashboards for you</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srgbClr val="FFFFFF"/>
                    </a:solidFill>
                    <a:effectLst/>
                    <a:uLnTx/>
                    <a:uFillTx/>
                    <a:latin typeface="Arial" panose="020B0604020202020204"/>
                    <a:ea typeface="+mn-ea"/>
                    <a:cs typeface="Arial"/>
                  </a:rPr>
                  <a:t>Add additional modules as your business requires.</a:t>
                </a:r>
              </a:p>
            </p:txBody>
          </p:sp>
        </p:grpSp>
      </p:grpSp>
    </p:spTree>
    <p:custDataLst>
      <p:tags r:id="rId1"/>
    </p:custDataLst>
    <p:extLst>
      <p:ext uri="{BB962C8B-B14F-4D97-AF65-F5344CB8AC3E}">
        <p14:creationId xmlns:p14="http://schemas.microsoft.com/office/powerpoint/2010/main" val="756089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A8B3-19C7-4864-B401-BEB5AB9B8599}"/>
              </a:ext>
            </a:extLst>
          </p:cNvPr>
          <p:cNvSpPr>
            <a:spLocks noGrp="1"/>
          </p:cNvSpPr>
          <p:nvPr>
            <p:ph type="title"/>
            <p:custDataLst>
              <p:tags r:id="rId2"/>
            </p:custDataLst>
          </p:nvPr>
        </p:nvSpPr>
        <p:spPr>
          <a:xfrm>
            <a:off x="785813" y="694800"/>
            <a:ext cx="7020000" cy="553998"/>
          </a:xfrm>
        </p:spPr>
        <p:txBody>
          <a:bodyPr/>
          <a:lstStyle/>
          <a:p>
            <a:r>
              <a:rPr kumimoji="0" lang="en-GB" sz="3600" b="0" i="0" u="none" strike="noStrike" kern="1200" cap="none" spc="0" normalizeH="0" baseline="0" noProof="0" dirty="0">
                <a:ln>
                  <a:noFill/>
                </a:ln>
                <a:solidFill>
                  <a:schemeClr val="tx1"/>
                </a:solidFill>
                <a:effectLst/>
                <a:uLnTx/>
                <a:uFillTx/>
                <a:latin typeface="Arial" panose="020B0604020202020204"/>
                <a:ea typeface="+mj-ea"/>
                <a:cs typeface="+mj-cs"/>
              </a:rPr>
              <a:t>Tax risk evaluator</a:t>
            </a:r>
            <a:endParaRPr lang="en-GB" dirty="0"/>
          </a:p>
        </p:txBody>
      </p:sp>
      <p:sp>
        <p:nvSpPr>
          <p:cNvPr id="3" name="Slide Number Placeholder 2">
            <a:extLst>
              <a:ext uri="{FF2B5EF4-FFF2-40B4-BE49-F238E27FC236}">
                <a16:creationId xmlns:a16="http://schemas.microsoft.com/office/drawing/2014/main" id="{4DD41481-F02E-D162-4325-5FF3027A4C1B}"/>
              </a:ext>
            </a:extLst>
          </p:cNvPr>
          <p:cNvSpPr>
            <a:spLocks noGrp="1"/>
          </p:cNvSpPr>
          <p:nvPr>
            <p:ph type="sldNum" sz="quarter" idx="12"/>
            <p:custDataLst>
              <p:tags r:id="rId3"/>
            </p:custDataLst>
          </p:nvPr>
        </p:nvSpPr>
        <p:spPr/>
        <p:txBody>
          <a:bodyPr/>
          <a:lstStyle/>
          <a:p>
            <a:fld id="{6686A102-957E-47D3-A22D-E8508A8052D6}" type="slidenum">
              <a:rPr lang="en-GB" smtClean="0"/>
              <a:pPr/>
              <a:t>29</a:t>
            </a:fld>
            <a:endParaRPr lang="en-GB" dirty="0"/>
          </a:p>
        </p:txBody>
      </p:sp>
      <p:sp>
        <p:nvSpPr>
          <p:cNvPr id="5" name="Content Placeholder 4">
            <a:extLst>
              <a:ext uri="{FF2B5EF4-FFF2-40B4-BE49-F238E27FC236}">
                <a16:creationId xmlns:a16="http://schemas.microsoft.com/office/drawing/2014/main" id="{865A4A6E-DE3B-E88C-B999-8E9A9F79A9CC}"/>
              </a:ext>
            </a:extLst>
          </p:cNvPr>
          <p:cNvSpPr>
            <a:spLocks noGrp="1"/>
          </p:cNvSpPr>
          <p:nvPr>
            <p:ph sz="quarter" idx="14"/>
            <p:custDataLst>
              <p:tags r:id="rId4"/>
            </p:custDataLst>
          </p:nvPr>
        </p:nvSpPr>
        <p:spPr/>
        <p:txBody>
          <a:bodyPr/>
          <a:lstStyle/>
          <a:p>
            <a:endParaRPr lang="en-GB"/>
          </a:p>
        </p:txBody>
      </p:sp>
      <p:sp>
        <p:nvSpPr>
          <p:cNvPr id="6" name="Content Placeholder 5">
            <a:extLst>
              <a:ext uri="{FF2B5EF4-FFF2-40B4-BE49-F238E27FC236}">
                <a16:creationId xmlns:a16="http://schemas.microsoft.com/office/drawing/2014/main" id="{134EDCBC-0954-3714-A956-836FB4C5792C}"/>
              </a:ext>
            </a:extLst>
          </p:cNvPr>
          <p:cNvSpPr>
            <a:spLocks noGrp="1"/>
          </p:cNvSpPr>
          <p:nvPr>
            <p:ph sz="quarter" idx="15"/>
            <p:custDataLst>
              <p:tags r:id="rId5"/>
            </p:custDataLst>
          </p:nvPr>
        </p:nvSpPr>
        <p:spPr/>
        <p:txBody>
          <a:bodyPr/>
          <a:lstStyle/>
          <a:p>
            <a:endParaRPr lang="en-GB"/>
          </a:p>
        </p:txBody>
      </p:sp>
      <p:sp>
        <p:nvSpPr>
          <p:cNvPr id="7" name="Content Placeholder 6">
            <a:extLst>
              <a:ext uri="{FF2B5EF4-FFF2-40B4-BE49-F238E27FC236}">
                <a16:creationId xmlns:a16="http://schemas.microsoft.com/office/drawing/2014/main" id="{4351B7EF-C28D-AC4D-EBDF-1EFD91973A8F}"/>
              </a:ext>
            </a:extLst>
          </p:cNvPr>
          <p:cNvSpPr>
            <a:spLocks noGrp="1"/>
          </p:cNvSpPr>
          <p:nvPr>
            <p:ph sz="quarter" idx="16"/>
            <p:custDataLst>
              <p:tags r:id="rId6"/>
            </p:custDataLst>
          </p:nvPr>
        </p:nvSpPr>
        <p:spPr/>
        <p:txBody>
          <a:bodyPr/>
          <a:lstStyle/>
          <a:p>
            <a:endParaRPr lang="en-GB"/>
          </a:p>
        </p:txBody>
      </p:sp>
      <p:sp>
        <p:nvSpPr>
          <p:cNvPr id="8" name="Content Placeholder 7">
            <a:extLst>
              <a:ext uri="{FF2B5EF4-FFF2-40B4-BE49-F238E27FC236}">
                <a16:creationId xmlns:a16="http://schemas.microsoft.com/office/drawing/2014/main" id="{A7F1F322-940B-52BE-FD10-62D67A2391FC}"/>
              </a:ext>
            </a:extLst>
          </p:cNvPr>
          <p:cNvSpPr>
            <a:spLocks noGrp="1"/>
          </p:cNvSpPr>
          <p:nvPr>
            <p:ph sz="quarter" idx="17"/>
            <p:custDataLst>
              <p:tags r:id="rId7"/>
            </p:custDataLst>
          </p:nvPr>
        </p:nvSpPr>
        <p:spPr/>
        <p:txBody>
          <a:bodyPr/>
          <a:lstStyle/>
          <a:p>
            <a:endParaRPr lang="en-GB"/>
          </a:p>
        </p:txBody>
      </p:sp>
      <p:sp>
        <p:nvSpPr>
          <p:cNvPr id="9" name="Content Placeholder 8">
            <a:extLst>
              <a:ext uri="{FF2B5EF4-FFF2-40B4-BE49-F238E27FC236}">
                <a16:creationId xmlns:a16="http://schemas.microsoft.com/office/drawing/2014/main" id="{C49E9F7E-AB57-3E3B-D157-5858297B8F6A}"/>
              </a:ext>
            </a:extLst>
          </p:cNvPr>
          <p:cNvSpPr>
            <a:spLocks noGrp="1"/>
          </p:cNvSpPr>
          <p:nvPr>
            <p:ph sz="quarter" idx="18"/>
            <p:custDataLst>
              <p:tags r:id="rId8"/>
            </p:custDataLst>
          </p:nvPr>
        </p:nvSpPr>
        <p:spPr/>
        <p:txBody>
          <a:bodyPr/>
          <a:lstStyle/>
          <a:p>
            <a:endParaRPr lang="en-GB"/>
          </a:p>
        </p:txBody>
      </p:sp>
      <p:sp>
        <p:nvSpPr>
          <p:cNvPr id="10" name="Content Placeholder 9">
            <a:extLst>
              <a:ext uri="{FF2B5EF4-FFF2-40B4-BE49-F238E27FC236}">
                <a16:creationId xmlns:a16="http://schemas.microsoft.com/office/drawing/2014/main" id="{6A426327-BC08-4DD0-98D4-EB2802CF401E}"/>
              </a:ext>
            </a:extLst>
          </p:cNvPr>
          <p:cNvSpPr>
            <a:spLocks noGrp="1"/>
          </p:cNvSpPr>
          <p:nvPr>
            <p:ph sz="quarter" idx="19"/>
            <p:custDataLst>
              <p:tags r:id="rId9"/>
            </p:custDataLst>
          </p:nvPr>
        </p:nvSpPr>
        <p:spPr/>
        <p:txBody>
          <a:bodyPr/>
          <a:lstStyle/>
          <a:p>
            <a:endParaRPr lang="en-GB"/>
          </a:p>
        </p:txBody>
      </p:sp>
      <p:sp>
        <p:nvSpPr>
          <p:cNvPr id="11" name="Content Placeholder 10">
            <a:extLst>
              <a:ext uri="{FF2B5EF4-FFF2-40B4-BE49-F238E27FC236}">
                <a16:creationId xmlns:a16="http://schemas.microsoft.com/office/drawing/2014/main" id="{0A30C35A-D289-BDDD-E094-22EBB3EB197F}"/>
              </a:ext>
            </a:extLst>
          </p:cNvPr>
          <p:cNvSpPr>
            <a:spLocks noGrp="1"/>
          </p:cNvSpPr>
          <p:nvPr>
            <p:ph sz="quarter" idx="20"/>
            <p:custDataLst>
              <p:tags r:id="rId10"/>
            </p:custDataLst>
          </p:nvPr>
        </p:nvSpPr>
        <p:spPr/>
        <p:txBody>
          <a:bodyPr/>
          <a:lstStyle/>
          <a:p>
            <a:endParaRPr lang="en-GB"/>
          </a:p>
        </p:txBody>
      </p:sp>
      <p:sp>
        <p:nvSpPr>
          <p:cNvPr id="12" name="Content Placeholder 11">
            <a:extLst>
              <a:ext uri="{FF2B5EF4-FFF2-40B4-BE49-F238E27FC236}">
                <a16:creationId xmlns:a16="http://schemas.microsoft.com/office/drawing/2014/main" id="{A92C5B63-E9D3-BD66-AD5A-494468950977}"/>
              </a:ext>
            </a:extLst>
          </p:cNvPr>
          <p:cNvSpPr>
            <a:spLocks noGrp="1"/>
          </p:cNvSpPr>
          <p:nvPr>
            <p:ph sz="quarter" idx="21"/>
            <p:custDataLst>
              <p:tags r:id="rId11"/>
            </p:custDataLst>
          </p:nvPr>
        </p:nvSpPr>
        <p:spPr/>
        <p:txBody>
          <a:bodyPr/>
          <a:lstStyle/>
          <a:p>
            <a:endParaRPr lang="en-GB"/>
          </a:p>
        </p:txBody>
      </p:sp>
      <p:sp>
        <p:nvSpPr>
          <p:cNvPr id="13" name="Content Placeholder 12">
            <a:extLst>
              <a:ext uri="{FF2B5EF4-FFF2-40B4-BE49-F238E27FC236}">
                <a16:creationId xmlns:a16="http://schemas.microsoft.com/office/drawing/2014/main" id="{98AFABF2-10C9-D8DC-B574-102013625C0D}"/>
              </a:ext>
            </a:extLst>
          </p:cNvPr>
          <p:cNvSpPr>
            <a:spLocks noGrp="1"/>
          </p:cNvSpPr>
          <p:nvPr>
            <p:ph sz="quarter" idx="22"/>
            <p:custDataLst>
              <p:tags r:id="rId12"/>
            </p:custDataLst>
          </p:nvPr>
        </p:nvSpPr>
        <p:spPr/>
        <p:txBody>
          <a:bodyPr/>
          <a:lstStyle/>
          <a:p>
            <a:endParaRPr lang="en-GB"/>
          </a:p>
        </p:txBody>
      </p:sp>
      <p:sp>
        <p:nvSpPr>
          <p:cNvPr id="14" name="Content Placeholder 13">
            <a:extLst>
              <a:ext uri="{FF2B5EF4-FFF2-40B4-BE49-F238E27FC236}">
                <a16:creationId xmlns:a16="http://schemas.microsoft.com/office/drawing/2014/main" id="{862371D8-D89E-163E-B539-1F442D9C1059}"/>
              </a:ext>
            </a:extLst>
          </p:cNvPr>
          <p:cNvSpPr>
            <a:spLocks noGrp="1"/>
          </p:cNvSpPr>
          <p:nvPr>
            <p:ph sz="quarter" idx="23"/>
            <p:custDataLst>
              <p:tags r:id="rId13"/>
            </p:custDataLst>
          </p:nvPr>
        </p:nvSpPr>
        <p:spPr/>
        <p:txBody>
          <a:bodyPr/>
          <a:lstStyle/>
          <a:p>
            <a:endParaRPr lang="en-GB"/>
          </a:p>
        </p:txBody>
      </p:sp>
      <p:sp>
        <p:nvSpPr>
          <p:cNvPr id="15" name="Content Placeholder 14">
            <a:extLst>
              <a:ext uri="{FF2B5EF4-FFF2-40B4-BE49-F238E27FC236}">
                <a16:creationId xmlns:a16="http://schemas.microsoft.com/office/drawing/2014/main" id="{1B906D3F-15D2-2E43-2462-1167A10B2BF6}"/>
              </a:ext>
            </a:extLst>
          </p:cNvPr>
          <p:cNvSpPr>
            <a:spLocks noGrp="1"/>
          </p:cNvSpPr>
          <p:nvPr>
            <p:ph sz="quarter" idx="24"/>
            <p:custDataLst>
              <p:tags r:id="rId14"/>
            </p:custDataLst>
          </p:nvPr>
        </p:nvSpPr>
        <p:spPr/>
        <p:txBody>
          <a:bodyPr/>
          <a:lstStyle/>
          <a:p>
            <a:endParaRPr lang="en-GB"/>
          </a:p>
        </p:txBody>
      </p:sp>
      <p:sp>
        <p:nvSpPr>
          <p:cNvPr id="16" name="Content Placeholder 15">
            <a:extLst>
              <a:ext uri="{FF2B5EF4-FFF2-40B4-BE49-F238E27FC236}">
                <a16:creationId xmlns:a16="http://schemas.microsoft.com/office/drawing/2014/main" id="{D44E7AE3-18F0-9F48-EC0B-B0F003B87B2B}"/>
              </a:ext>
            </a:extLst>
          </p:cNvPr>
          <p:cNvSpPr>
            <a:spLocks noGrp="1"/>
          </p:cNvSpPr>
          <p:nvPr>
            <p:ph sz="quarter" idx="25"/>
            <p:custDataLst>
              <p:tags r:id="rId15"/>
            </p:custDataLst>
          </p:nvPr>
        </p:nvSpPr>
        <p:spPr/>
        <p:txBody>
          <a:bodyPr/>
          <a:lstStyle/>
          <a:p>
            <a:endParaRPr lang="en-GB"/>
          </a:p>
        </p:txBody>
      </p:sp>
      <p:sp>
        <p:nvSpPr>
          <p:cNvPr id="17" name="Content Placeholder 16">
            <a:extLst>
              <a:ext uri="{FF2B5EF4-FFF2-40B4-BE49-F238E27FC236}">
                <a16:creationId xmlns:a16="http://schemas.microsoft.com/office/drawing/2014/main" id="{8B904EBE-3A24-0DC8-5F44-EBB7A37A5A15}"/>
              </a:ext>
            </a:extLst>
          </p:cNvPr>
          <p:cNvSpPr>
            <a:spLocks noGrp="1"/>
          </p:cNvSpPr>
          <p:nvPr>
            <p:ph sz="quarter" idx="26"/>
            <p:custDataLst>
              <p:tags r:id="rId16"/>
            </p:custDataLst>
          </p:nvPr>
        </p:nvSpPr>
        <p:spPr/>
        <p:txBody>
          <a:bodyPr/>
          <a:lstStyle/>
          <a:p>
            <a:endParaRPr lang="en-GB"/>
          </a:p>
        </p:txBody>
      </p:sp>
      <p:sp>
        <p:nvSpPr>
          <p:cNvPr id="18" name="Content Placeholder 17">
            <a:extLst>
              <a:ext uri="{FF2B5EF4-FFF2-40B4-BE49-F238E27FC236}">
                <a16:creationId xmlns:a16="http://schemas.microsoft.com/office/drawing/2014/main" id="{E9DD4590-B20F-F4E4-9860-BF653067328D}"/>
              </a:ext>
            </a:extLst>
          </p:cNvPr>
          <p:cNvSpPr>
            <a:spLocks noGrp="1"/>
          </p:cNvSpPr>
          <p:nvPr>
            <p:ph sz="quarter" idx="27"/>
            <p:custDataLst>
              <p:tags r:id="rId17"/>
            </p:custDataLst>
          </p:nvPr>
        </p:nvSpPr>
        <p:spPr/>
        <p:txBody>
          <a:bodyPr/>
          <a:lstStyle/>
          <a:p>
            <a:endParaRPr lang="en-GB"/>
          </a:p>
        </p:txBody>
      </p:sp>
      <p:sp>
        <p:nvSpPr>
          <p:cNvPr id="19" name="Content Placeholder 18">
            <a:extLst>
              <a:ext uri="{FF2B5EF4-FFF2-40B4-BE49-F238E27FC236}">
                <a16:creationId xmlns:a16="http://schemas.microsoft.com/office/drawing/2014/main" id="{44B77EE9-1A10-998C-9B2E-2E55DDBA2F8C}"/>
              </a:ext>
            </a:extLst>
          </p:cNvPr>
          <p:cNvSpPr>
            <a:spLocks noGrp="1"/>
          </p:cNvSpPr>
          <p:nvPr>
            <p:ph sz="quarter" idx="28"/>
            <p:custDataLst>
              <p:tags r:id="rId18"/>
            </p:custDataLst>
          </p:nvPr>
        </p:nvSpPr>
        <p:spPr/>
        <p:txBody>
          <a:bodyPr/>
          <a:lstStyle/>
          <a:p>
            <a:endParaRPr lang="en-GB"/>
          </a:p>
        </p:txBody>
      </p:sp>
      <p:sp>
        <p:nvSpPr>
          <p:cNvPr id="20" name="Content Placeholder 19">
            <a:extLst>
              <a:ext uri="{FF2B5EF4-FFF2-40B4-BE49-F238E27FC236}">
                <a16:creationId xmlns:a16="http://schemas.microsoft.com/office/drawing/2014/main" id="{70AC262C-A1A2-AD2F-8954-AA1553B8382E}"/>
              </a:ext>
            </a:extLst>
          </p:cNvPr>
          <p:cNvSpPr>
            <a:spLocks noGrp="1"/>
          </p:cNvSpPr>
          <p:nvPr>
            <p:ph sz="quarter" idx="29"/>
            <p:custDataLst>
              <p:tags r:id="rId19"/>
            </p:custDataLst>
          </p:nvPr>
        </p:nvSpPr>
        <p:spPr/>
        <p:txBody>
          <a:bodyPr/>
          <a:lstStyle/>
          <a:p>
            <a:endParaRPr lang="en-GB"/>
          </a:p>
        </p:txBody>
      </p:sp>
      <p:sp>
        <p:nvSpPr>
          <p:cNvPr id="21" name="Content Placeholder 20">
            <a:extLst>
              <a:ext uri="{FF2B5EF4-FFF2-40B4-BE49-F238E27FC236}">
                <a16:creationId xmlns:a16="http://schemas.microsoft.com/office/drawing/2014/main" id="{570AFF95-777A-053F-21B6-4A35013608A7}"/>
              </a:ext>
            </a:extLst>
          </p:cNvPr>
          <p:cNvSpPr>
            <a:spLocks noGrp="1"/>
          </p:cNvSpPr>
          <p:nvPr>
            <p:ph sz="quarter" idx="30"/>
            <p:custDataLst>
              <p:tags r:id="rId20"/>
            </p:custDataLst>
          </p:nvPr>
        </p:nvSpPr>
        <p:spPr/>
        <p:txBody>
          <a:bodyPr/>
          <a:lstStyle/>
          <a:p>
            <a:endParaRPr lang="en-GB"/>
          </a:p>
        </p:txBody>
      </p:sp>
      <p:sp>
        <p:nvSpPr>
          <p:cNvPr id="22" name="Content Placeholder 21">
            <a:extLst>
              <a:ext uri="{FF2B5EF4-FFF2-40B4-BE49-F238E27FC236}">
                <a16:creationId xmlns:a16="http://schemas.microsoft.com/office/drawing/2014/main" id="{4CC575BE-BDBF-0133-F573-AC022A0B801D}"/>
              </a:ext>
            </a:extLst>
          </p:cNvPr>
          <p:cNvSpPr>
            <a:spLocks noGrp="1"/>
          </p:cNvSpPr>
          <p:nvPr>
            <p:ph sz="quarter" idx="31"/>
            <p:custDataLst>
              <p:tags r:id="rId21"/>
            </p:custDataLst>
          </p:nvPr>
        </p:nvSpPr>
        <p:spPr/>
        <p:txBody>
          <a:bodyPr/>
          <a:lstStyle/>
          <a:p>
            <a:endParaRPr lang="en-GB"/>
          </a:p>
        </p:txBody>
      </p:sp>
      <p:sp>
        <p:nvSpPr>
          <p:cNvPr id="23" name="Content Placeholder 22">
            <a:extLst>
              <a:ext uri="{FF2B5EF4-FFF2-40B4-BE49-F238E27FC236}">
                <a16:creationId xmlns:a16="http://schemas.microsoft.com/office/drawing/2014/main" id="{A4C9297D-084B-1FA0-8DA6-929956F4DBC1}"/>
              </a:ext>
            </a:extLst>
          </p:cNvPr>
          <p:cNvSpPr>
            <a:spLocks noGrp="1"/>
          </p:cNvSpPr>
          <p:nvPr>
            <p:ph sz="quarter" idx="32"/>
            <p:custDataLst>
              <p:tags r:id="rId22"/>
            </p:custDataLst>
          </p:nvPr>
        </p:nvSpPr>
        <p:spPr/>
        <p:txBody>
          <a:bodyPr/>
          <a:lstStyle/>
          <a:p>
            <a:endParaRPr lang="en-GB"/>
          </a:p>
        </p:txBody>
      </p:sp>
      <p:pic>
        <p:nvPicPr>
          <p:cNvPr id="24" name="Picture 23">
            <a:extLst>
              <a:ext uri="{FF2B5EF4-FFF2-40B4-BE49-F238E27FC236}">
                <a16:creationId xmlns:a16="http://schemas.microsoft.com/office/drawing/2014/main" id="{F74EA809-E03D-DFA3-8CFC-A41CAB7CF180}"/>
              </a:ext>
            </a:extLst>
          </p:cNvPr>
          <p:cNvPicPr>
            <a:picLocks noChangeAspect="1"/>
          </p:cNvPicPr>
          <p:nvPr>
            <p:custDataLst>
              <p:tags r:id="rId23"/>
            </p:custDataLst>
          </p:nvPr>
        </p:nvPicPr>
        <p:blipFill>
          <a:blip r:embed="rId25"/>
          <a:srcRect t="9007"/>
          <a:stretch/>
        </p:blipFill>
        <p:spPr>
          <a:xfrm>
            <a:off x="1291807" y="1439659"/>
            <a:ext cx="9608385" cy="4797629"/>
          </a:xfrm>
          <a:prstGeom prst="rect">
            <a:avLst/>
          </a:prstGeom>
        </p:spPr>
      </p:pic>
    </p:spTree>
    <p:custDataLst>
      <p:tags r:id="rId1"/>
    </p:custDataLst>
    <p:extLst>
      <p:ext uri="{BB962C8B-B14F-4D97-AF65-F5344CB8AC3E}">
        <p14:creationId xmlns:p14="http://schemas.microsoft.com/office/powerpoint/2010/main" val="3332327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1EFFA-BBA0-22E7-8B99-AB04F4694730}"/>
              </a:ext>
            </a:extLst>
          </p:cNvPr>
          <p:cNvSpPr>
            <a:spLocks noGrp="1"/>
          </p:cNvSpPr>
          <p:nvPr>
            <p:ph type="title"/>
            <p:custDataLst>
              <p:tags r:id="rId2"/>
            </p:custDataLst>
          </p:nvPr>
        </p:nvSpPr>
        <p:spPr/>
        <p:txBody>
          <a:bodyPr/>
          <a:lstStyle/>
          <a:p>
            <a:r>
              <a:rPr lang="en-GB" dirty="0">
                <a:cs typeface="Arial"/>
              </a:rPr>
              <a:t>Your speakers</a:t>
            </a:r>
            <a:endParaRPr lang="en-GB" dirty="0"/>
          </a:p>
        </p:txBody>
      </p:sp>
      <p:sp>
        <p:nvSpPr>
          <p:cNvPr id="4" name="Content Placeholder 3">
            <a:extLst>
              <a:ext uri="{FF2B5EF4-FFF2-40B4-BE49-F238E27FC236}">
                <a16:creationId xmlns:a16="http://schemas.microsoft.com/office/drawing/2014/main" id="{722FBF32-B484-525A-958D-77A30716FDDC}"/>
              </a:ext>
            </a:extLst>
          </p:cNvPr>
          <p:cNvSpPr>
            <a:spLocks noGrp="1"/>
          </p:cNvSpPr>
          <p:nvPr>
            <p:ph sz="quarter" idx="14"/>
            <p:custDataLst>
              <p:tags r:id="rId3"/>
            </p:custDataLst>
          </p:nvPr>
        </p:nvSpPr>
        <p:spPr/>
        <p:txBody>
          <a:bodyPr/>
          <a:lstStyle/>
          <a:p>
            <a:endParaRPr lang="en-GB"/>
          </a:p>
        </p:txBody>
      </p:sp>
      <p:sp>
        <p:nvSpPr>
          <p:cNvPr id="5" name="Content Placeholder 4">
            <a:extLst>
              <a:ext uri="{FF2B5EF4-FFF2-40B4-BE49-F238E27FC236}">
                <a16:creationId xmlns:a16="http://schemas.microsoft.com/office/drawing/2014/main" id="{423700F7-A0DC-C69D-9595-030991672A5F}"/>
              </a:ext>
            </a:extLst>
          </p:cNvPr>
          <p:cNvSpPr>
            <a:spLocks noGrp="1"/>
          </p:cNvSpPr>
          <p:nvPr>
            <p:ph sz="quarter" idx="15"/>
            <p:custDataLst>
              <p:tags r:id="rId4"/>
            </p:custDataLst>
          </p:nvPr>
        </p:nvSpPr>
        <p:spPr/>
        <p:txBody>
          <a:bodyPr/>
          <a:lstStyle/>
          <a:p>
            <a:endParaRPr lang="en-GB"/>
          </a:p>
        </p:txBody>
      </p:sp>
      <p:sp>
        <p:nvSpPr>
          <p:cNvPr id="6" name="Content Placeholder 5">
            <a:extLst>
              <a:ext uri="{FF2B5EF4-FFF2-40B4-BE49-F238E27FC236}">
                <a16:creationId xmlns:a16="http://schemas.microsoft.com/office/drawing/2014/main" id="{A29DE4CB-C9BB-648B-B992-7214672C15E9}"/>
              </a:ext>
            </a:extLst>
          </p:cNvPr>
          <p:cNvSpPr>
            <a:spLocks noGrp="1"/>
          </p:cNvSpPr>
          <p:nvPr>
            <p:ph sz="quarter" idx="16"/>
            <p:custDataLst>
              <p:tags r:id="rId5"/>
            </p:custDataLst>
          </p:nvPr>
        </p:nvSpPr>
        <p:spPr/>
        <p:txBody>
          <a:bodyPr/>
          <a:lstStyle/>
          <a:p>
            <a:endParaRPr lang="en-GB"/>
          </a:p>
        </p:txBody>
      </p:sp>
      <p:sp>
        <p:nvSpPr>
          <p:cNvPr id="7" name="Content Placeholder 6">
            <a:extLst>
              <a:ext uri="{FF2B5EF4-FFF2-40B4-BE49-F238E27FC236}">
                <a16:creationId xmlns:a16="http://schemas.microsoft.com/office/drawing/2014/main" id="{F033DFD1-6EF4-28FC-DAF9-00DE78864117}"/>
              </a:ext>
            </a:extLst>
          </p:cNvPr>
          <p:cNvSpPr>
            <a:spLocks noGrp="1"/>
          </p:cNvSpPr>
          <p:nvPr>
            <p:ph sz="quarter" idx="17"/>
            <p:custDataLst>
              <p:tags r:id="rId6"/>
            </p:custDataLst>
          </p:nvPr>
        </p:nvSpPr>
        <p:spPr/>
        <p:txBody>
          <a:bodyPr/>
          <a:lstStyle/>
          <a:p>
            <a:endParaRPr lang="en-GB"/>
          </a:p>
        </p:txBody>
      </p:sp>
      <p:sp>
        <p:nvSpPr>
          <p:cNvPr id="8" name="Content Placeholder 7">
            <a:extLst>
              <a:ext uri="{FF2B5EF4-FFF2-40B4-BE49-F238E27FC236}">
                <a16:creationId xmlns:a16="http://schemas.microsoft.com/office/drawing/2014/main" id="{CA588C22-4142-76AB-99C2-2BAAC3FB3B14}"/>
              </a:ext>
            </a:extLst>
          </p:cNvPr>
          <p:cNvSpPr>
            <a:spLocks noGrp="1"/>
          </p:cNvSpPr>
          <p:nvPr>
            <p:ph sz="quarter" idx="18"/>
            <p:custDataLst>
              <p:tags r:id="rId7"/>
            </p:custDataLst>
          </p:nvPr>
        </p:nvSpPr>
        <p:spPr/>
        <p:txBody>
          <a:bodyPr/>
          <a:lstStyle/>
          <a:p>
            <a:endParaRPr lang="en-GB"/>
          </a:p>
        </p:txBody>
      </p:sp>
      <p:sp>
        <p:nvSpPr>
          <p:cNvPr id="9" name="Content Placeholder 8">
            <a:extLst>
              <a:ext uri="{FF2B5EF4-FFF2-40B4-BE49-F238E27FC236}">
                <a16:creationId xmlns:a16="http://schemas.microsoft.com/office/drawing/2014/main" id="{6308C8BC-7D88-E46B-8839-3DDA14299851}"/>
              </a:ext>
            </a:extLst>
          </p:cNvPr>
          <p:cNvSpPr>
            <a:spLocks noGrp="1"/>
          </p:cNvSpPr>
          <p:nvPr>
            <p:ph sz="quarter" idx="19"/>
            <p:custDataLst>
              <p:tags r:id="rId8"/>
            </p:custDataLst>
          </p:nvPr>
        </p:nvSpPr>
        <p:spPr/>
        <p:txBody>
          <a:bodyPr/>
          <a:lstStyle/>
          <a:p>
            <a:endParaRPr lang="en-GB"/>
          </a:p>
        </p:txBody>
      </p:sp>
      <p:sp>
        <p:nvSpPr>
          <p:cNvPr id="10" name="Content Placeholder 9">
            <a:extLst>
              <a:ext uri="{FF2B5EF4-FFF2-40B4-BE49-F238E27FC236}">
                <a16:creationId xmlns:a16="http://schemas.microsoft.com/office/drawing/2014/main" id="{35CE142C-3DCB-8DD1-C61C-61E7D681F84D}"/>
              </a:ext>
            </a:extLst>
          </p:cNvPr>
          <p:cNvSpPr>
            <a:spLocks noGrp="1"/>
          </p:cNvSpPr>
          <p:nvPr>
            <p:ph sz="quarter" idx="20"/>
            <p:custDataLst>
              <p:tags r:id="rId9"/>
            </p:custDataLst>
          </p:nvPr>
        </p:nvSpPr>
        <p:spPr/>
        <p:txBody>
          <a:bodyPr/>
          <a:lstStyle/>
          <a:p>
            <a:endParaRPr lang="en-GB"/>
          </a:p>
        </p:txBody>
      </p:sp>
      <p:sp>
        <p:nvSpPr>
          <p:cNvPr id="11" name="Content Placeholder 10">
            <a:extLst>
              <a:ext uri="{FF2B5EF4-FFF2-40B4-BE49-F238E27FC236}">
                <a16:creationId xmlns:a16="http://schemas.microsoft.com/office/drawing/2014/main" id="{AD1C1D8B-A5C1-8E2F-5FE2-9657BD5F0F63}"/>
              </a:ext>
            </a:extLst>
          </p:cNvPr>
          <p:cNvSpPr>
            <a:spLocks noGrp="1"/>
          </p:cNvSpPr>
          <p:nvPr>
            <p:ph sz="quarter" idx="21"/>
            <p:custDataLst>
              <p:tags r:id="rId10"/>
            </p:custDataLst>
          </p:nvPr>
        </p:nvSpPr>
        <p:spPr/>
        <p:txBody>
          <a:bodyPr/>
          <a:lstStyle/>
          <a:p>
            <a:endParaRPr lang="en-GB"/>
          </a:p>
        </p:txBody>
      </p:sp>
      <p:sp>
        <p:nvSpPr>
          <p:cNvPr id="12" name="Content Placeholder 11">
            <a:extLst>
              <a:ext uri="{FF2B5EF4-FFF2-40B4-BE49-F238E27FC236}">
                <a16:creationId xmlns:a16="http://schemas.microsoft.com/office/drawing/2014/main" id="{15E8E0BE-101D-B49D-8D96-5B9206C4E214}"/>
              </a:ext>
            </a:extLst>
          </p:cNvPr>
          <p:cNvSpPr>
            <a:spLocks noGrp="1"/>
          </p:cNvSpPr>
          <p:nvPr>
            <p:ph sz="quarter" idx="22"/>
            <p:custDataLst>
              <p:tags r:id="rId11"/>
            </p:custDataLst>
          </p:nvPr>
        </p:nvSpPr>
        <p:spPr/>
        <p:txBody>
          <a:bodyPr/>
          <a:lstStyle/>
          <a:p>
            <a:endParaRPr lang="en-GB"/>
          </a:p>
        </p:txBody>
      </p:sp>
      <p:sp>
        <p:nvSpPr>
          <p:cNvPr id="13" name="Content Placeholder 12">
            <a:extLst>
              <a:ext uri="{FF2B5EF4-FFF2-40B4-BE49-F238E27FC236}">
                <a16:creationId xmlns:a16="http://schemas.microsoft.com/office/drawing/2014/main" id="{F9057712-1AE6-7A17-70B3-0F7394FB088D}"/>
              </a:ext>
            </a:extLst>
          </p:cNvPr>
          <p:cNvSpPr>
            <a:spLocks noGrp="1"/>
          </p:cNvSpPr>
          <p:nvPr>
            <p:ph sz="quarter" idx="23"/>
            <p:custDataLst>
              <p:tags r:id="rId12"/>
            </p:custDataLst>
          </p:nvPr>
        </p:nvSpPr>
        <p:spPr/>
        <p:txBody>
          <a:bodyPr/>
          <a:lstStyle/>
          <a:p>
            <a:endParaRPr lang="en-GB"/>
          </a:p>
        </p:txBody>
      </p:sp>
      <p:sp>
        <p:nvSpPr>
          <p:cNvPr id="14" name="Content Placeholder 13">
            <a:extLst>
              <a:ext uri="{FF2B5EF4-FFF2-40B4-BE49-F238E27FC236}">
                <a16:creationId xmlns:a16="http://schemas.microsoft.com/office/drawing/2014/main" id="{0818C6EB-F6B8-5401-2E06-1CDDDBD5A64D}"/>
              </a:ext>
            </a:extLst>
          </p:cNvPr>
          <p:cNvSpPr>
            <a:spLocks noGrp="1"/>
          </p:cNvSpPr>
          <p:nvPr>
            <p:ph sz="quarter" idx="24"/>
            <p:custDataLst>
              <p:tags r:id="rId13"/>
            </p:custDataLst>
          </p:nvPr>
        </p:nvSpPr>
        <p:spPr/>
        <p:txBody>
          <a:bodyPr/>
          <a:lstStyle/>
          <a:p>
            <a:endParaRPr lang="en-GB"/>
          </a:p>
        </p:txBody>
      </p:sp>
      <p:sp>
        <p:nvSpPr>
          <p:cNvPr id="15" name="Content Placeholder 14">
            <a:extLst>
              <a:ext uri="{FF2B5EF4-FFF2-40B4-BE49-F238E27FC236}">
                <a16:creationId xmlns:a16="http://schemas.microsoft.com/office/drawing/2014/main" id="{EA52CE54-C499-95AA-32A5-AA0BC0E4A88D}"/>
              </a:ext>
            </a:extLst>
          </p:cNvPr>
          <p:cNvSpPr>
            <a:spLocks noGrp="1"/>
          </p:cNvSpPr>
          <p:nvPr>
            <p:ph sz="quarter" idx="25"/>
            <p:custDataLst>
              <p:tags r:id="rId14"/>
            </p:custDataLst>
          </p:nvPr>
        </p:nvSpPr>
        <p:spPr/>
        <p:txBody>
          <a:bodyPr/>
          <a:lstStyle/>
          <a:p>
            <a:endParaRPr lang="en-GB"/>
          </a:p>
        </p:txBody>
      </p:sp>
      <p:sp>
        <p:nvSpPr>
          <p:cNvPr id="16" name="Content Placeholder 15">
            <a:extLst>
              <a:ext uri="{FF2B5EF4-FFF2-40B4-BE49-F238E27FC236}">
                <a16:creationId xmlns:a16="http://schemas.microsoft.com/office/drawing/2014/main" id="{2209165E-5241-1C13-FA23-099676D64F3D}"/>
              </a:ext>
            </a:extLst>
          </p:cNvPr>
          <p:cNvSpPr>
            <a:spLocks noGrp="1"/>
          </p:cNvSpPr>
          <p:nvPr>
            <p:ph sz="quarter" idx="26"/>
            <p:custDataLst>
              <p:tags r:id="rId15"/>
            </p:custDataLst>
          </p:nvPr>
        </p:nvSpPr>
        <p:spPr/>
        <p:txBody>
          <a:bodyPr/>
          <a:lstStyle/>
          <a:p>
            <a:endParaRPr lang="en-GB"/>
          </a:p>
        </p:txBody>
      </p:sp>
      <p:sp>
        <p:nvSpPr>
          <p:cNvPr id="17" name="Content Placeholder 16">
            <a:extLst>
              <a:ext uri="{FF2B5EF4-FFF2-40B4-BE49-F238E27FC236}">
                <a16:creationId xmlns:a16="http://schemas.microsoft.com/office/drawing/2014/main" id="{887A25E4-4757-8408-917F-D0087F5132BC}"/>
              </a:ext>
            </a:extLst>
          </p:cNvPr>
          <p:cNvSpPr>
            <a:spLocks noGrp="1"/>
          </p:cNvSpPr>
          <p:nvPr>
            <p:ph sz="quarter" idx="27"/>
            <p:custDataLst>
              <p:tags r:id="rId16"/>
            </p:custDataLst>
          </p:nvPr>
        </p:nvSpPr>
        <p:spPr/>
        <p:txBody>
          <a:bodyPr/>
          <a:lstStyle/>
          <a:p>
            <a:endParaRPr lang="en-GB"/>
          </a:p>
        </p:txBody>
      </p:sp>
      <p:sp>
        <p:nvSpPr>
          <p:cNvPr id="18" name="Content Placeholder 17">
            <a:extLst>
              <a:ext uri="{FF2B5EF4-FFF2-40B4-BE49-F238E27FC236}">
                <a16:creationId xmlns:a16="http://schemas.microsoft.com/office/drawing/2014/main" id="{760B1A0A-5F08-C168-EE0B-E646177E4686}"/>
              </a:ext>
            </a:extLst>
          </p:cNvPr>
          <p:cNvSpPr>
            <a:spLocks noGrp="1"/>
          </p:cNvSpPr>
          <p:nvPr>
            <p:ph sz="quarter" idx="28"/>
            <p:custDataLst>
              <p:tags r:id="rId17"/>
            </p:custDataLst>
          </p:nvPr>
        </p:nvSpPr>
        <p:spPr/>
        <p:txBody>
          <a:bodyPr/>
          <a:lstStyle/>
          <a:p>
            <a:endParaRPr lang="en-GB"/>
          </a:p>
        </p:txBody>
      </p:sp>
      <p:sp>
        <p:nvSpPr>
          <p:cNvPr id="19" name="Content Placeholder 18">
            <a:extLst>
              <a:ext uri="{FF2B5EF4-FFF2-40B4-BE49-F238E27FC236}">
                <a16:creationId xmlns:a16="http://schemas.microsoft.com/office/drawing/2014/main" id="{3387921B-C22D-5591-BD95-B797D18C04D8}"/>
              </a:ext>
            </a:extLst>
          </p:cNvPr>
          <p:cNvSpPr>
            <a:spLocks noGrp="1"/>
          </p:cNvSpPr>
          <p:nvPr>
            <p:ph sz="quarter" idx="29"/>
            <p:custDataLst>
              <p:tags r:id="rId18"/>
            </p:custDataLst>
          </p:nvPr>
        </p:nvSpPr>
        <p:spPr/>
        <p:txBody>
          <a:bodyPr/>
          <a:lstStyle/>
          <a:p>
            <a:endParaRPr lang="en-GB"/>
          </a:p>
        </p:txBody>
      </p:sp>
      <p:sp>
        <p:nvSpPr>
          <p:cNvPr id="20" name="Content Placeholder 19">
            <a:extLst>
              <a:ext uri="{FF2B5EF4-FFF2-40B4-BE49-F238E27FC236}">
                <a16:creationId xmlns:a16="http://schemas.microsoft.com/office/drawing/2014/main" id="{55A3E5ED-472B-91EF-DEE9-41B890F65351}"/>
              </a:ext>
            </a:extLst>
          </p:cNvPr>
          <p:cNvSpPr>
            <a:spLocks noGrp="1"/>
          </p:cNvSpPr>
          <p:nvPr>
            <p:ph sz="quarter" idx="30"/>
            <p:custDataLst>
              <p:tags r:id="rId19"/>
            </p:custDataLst>
          </p:nvPr>
        </p:nvSpPr>
        <p:spPr/>
        <p:txBody>
          <a:bodyPr/>
          <a:lstStyle/>
          <a:p>
            <a:endParaRPr lang="en-GB"/>
          </a:p>
        </p:txBody>
      </p:sp>
      <p:sp>
        <p:nvSpPr>
          <p:cNvPr id="21" name="Content Placeholder 20">
            <a:extLst>
              <a:ext uri="{FF2B5EF4-FFF2-40B4-BE49-F238E27FC236}">
                <a16:creationId xmlns:a16="http://schemas.microsoft.com/office/drawing/2014/main" id="{A52979DD-B132-46E5-ED03-905995E73987}"/>
              </a:ext>
            </a:extLst>
          </p:cNvPr>
          <p:cNvSpPr>
            <a:spLocks noGrp="1"/>
          </p:cNvSpPr>
          <p:nvPr>
            <p:ph sz="quarter" idx="31"/>
            <p:custDataLst>
              <p:tags r:id="rId20"/>
            </p:custDataLst>
          </p:nvPr>
        </p:nvSpPr>
        <p:spPr/>
        <p:txBody>
          <a:bodyPr/>
          <a:lstStyle/>
          <a:p>
            <a:endParaRPr lang="en-GB"/>
          </a:p>
        </p:txBody>
      </p:sp>
      <p:sp>
        <p:nvSpPr>
          <p:cNvPr id="22" name="Content Placeholder 21">
            <a:extLst>
              <a:ext uri="{FF2B5EF4-FFF2-40B4-BE49-F238E27FC236}">
                <a16:creationId xmlns:a16="http://schemas.microsoft.com/office/drawing/2014/main" id="{72E00494-FFF9-EF6E-A9AB-81C5CADF7475}"/>
              </a:ext>
            </a:extLst>
          </p:cNvPr>
          <p:cNvSpPr>
            <a:spLocks noGrp="1"/>
          </p:cNvSpPr>
          <p:nvPr>
            <p:ph sz="quarter" idx="32"/>
            <p:custDataLst>
              <p:tags r:id="rId21"/>
            </p:custDataLst>
          </p:nvPr>
        </p:nvSpPr>
        <p:spPr/>
        <p:txBody>
          <a:bodyPr/>
          <a:lstStyle/>
          <a:p>
            <a:endParaRPr lang="en-GB"/>
          </a:p>
        </p:txBody>
      </p:sp>
      <p:sp>
        <p:nvSpPr>
          <p:cNvPr id="23" name="Slide Number Placeholder 22">
            <a:extLst>
              <a:ext uri="{FF2B5EF4-FFF2-40B4-BE49-F238E27FC236}">
                <a16:creationId xmlns:a16="http://schemas.microsoft.com/office/drawing/2014/main" id="{75143132-3522-B8C3-F05A-53FFD01C81A7}"/>
              </a:ext>
            </a:extLst>
          </p:cNvPr>
          <p:cNvSpPr>
            <a:spLocks noGrp="1"/>
          </p:cNvSpPr>
          <p:nvPr>
            <p:ph type="sldNum" sz="quarter" idx="12"/>
            <p:custDataLst>
              <p:tags r:id="rId22"/>
            </p:custDataLst>
          </p:nvPr>
        </p:nvSpPr>
        <p:spPr/>
        <p:txBody>
          <a:bodyPr/>
          <a:lstStyle/>
          <a:p>
            <a:fld id="{6686A102-957E-47D3-A22D-E8508A8052D6}" type="slidenum">
              <a:rPr lang="en-GB" smtClean="0"/>
              <a:pPr/>
              <a:t>3</a:t>
            </a:fld>
            <a:endParaRPr lang="en-GB" dirty="0"/>
          </a:p>
        </p:txBody>
      </p:sp>
      <p:pic>
        <p:nvPicPr>
          <p:cNvPr id="30" name="Picture 29">
            <a:extLst>
              <a:ext uri="{FF2B5EF4-FFF2-40B4-BE49-F238E27FC236}">
                <a16:creationId xmlns:a16="http://schemas.microsoft.com/office/drawing/2014/main" id="{8FA49FC2-EBD8-15EB-2799-1D650F074019}"/>
              </a:ext>
            </a:extLst>
          </p:cNvPr>
          <p:cNvPicPr>
            <a:picLocks/>
          </p:cNvPicPr>
          <p:nvPr>
            <p:custDataLst>
              <p:tags r:id="rId23"/>
            </p:custDataLst>
          </p:nvPr>
        </p:nvPicPr>
        <p:blipFill>
          <a:blip r:embed="rId32"/>
          <a:srcRect/>
          <a:stretch/>
        </p:blipFill>
        <p:spPr>
          <a:xfrm>
            <a:off x="798951" y="1748933"/>
            <a:ext cx="1839930" cy="1839930"/>
          </a:xfrm>
          <a:prstGeom prst="rect">
            <a:avLst/>
          </a:prstGeom>
        </p:spPr>
      </p:pic>
      <p:pic>
        <p:nvPicPr>
          <p:cNvPr id="31" name="Picture 30">
            <a:extLst>
              <a:ext uri="{FF2B5EF4-FFF2-40B4-BE49-F238E27FC236}">
                <a16:creationId xmlns:a16="http://schemas.microsoft.com/office/drawing/2014/main" id="{F48C1209-FABB-3AA3-BFD4-A4E22CEDBA7B}"/>
              </a:ext>
            </a:extLst>
          </p:cNvPr>
          <p:cNvPicPr>
            <a:picLocks/>
          </p:cNvPicPr>
          <p:nvPr>
            <p:custDataLst>
              <p:tags r:id="rId24"/>
            </p:custDataLst>
          </p:nvPr>
        </p:nvPicPr>
        <p:blipFill>
          <a:blip r:embed="rId33"/>
          <a:srcRect/>
          <a:stretch/>
        </p:blipFill>
        <p:spPr>
          <a:xfrm>
            <a:off x="7276839" y="1707683"/>
            <a:ext cx="1863996" cy="1839930"/>
          </a:xfrm>
          <a:prstGeom prst="rect">
            <a:avLst/>
          </a:prstGeom>
        </p:spPr>
      </p:pic>
      <p:grpSp>
        <p:nvGrpSpPr>
          <p:cNvPr id="35" name="Group 34">
            <a:extLst>
              <a:ext uri="{FF2B5EF4-FFF2-40B4-BE49-F238E27FC236}">
                <a16:creationId xmlns:a16="http://schemas.microsoft.com/office/drawing/2014/main" id="{B5E1AB38-18B1-BB92-E19D-8156B11CCD3F}"/>
              </a:ext>
            </a:extLst>
          </p:cNvPr>
          <p:cNvGrpSpPr/>
          <p:nvPr>
            <p:custDataLst>
              <p:tags r:id="rId25"/>
            </p:custDataLst>
          </p:nvPr>
        </p:nvGrpSpPr>
        <p:grpSpPr>
          <a:xfrm>
            <a:off x="785813" y="3546968"/>
            <a:ext cx="4086051" cy="1610224"/>
            <a:chOff x="785813" y="3546968"/>
            <a:chExt cx="4086051" cy="1610224"/>
          </a:xfrm>
        </p:grpSpPr>
        <p:sp>
          <p:nvSpPr>
            <p:cNvPr id="28" name="Content Placeholder 5">
              <a:extLst>
                <a:ext uri="{FF2B5EF4-FFF2-40B4-BE49-F238E27FC236}">
                  <a16:creationId xmlns:a16="http://schemas.microsoft.com/office/drawing/2014/main" id="{BD102CA4-E139-58B5-D220-848EE88D695D}"/>
                </a:ext>
              </a:extLst>
            </p:cNvPr>
            <p:cNvSpPr txBox="1">
              <a:spLocks/>
            </p:cNvSpPr>
            <p:nvPr>
              <p:custDataLst>
                <p:tags r:id="rId29"/>
              </p:custDataLst>
            </p:nvPr>
          </p:nvSpPr>
          <p:spPr>
            <a:xfrm>
              <a:off x="785813" y="3546968"/>
              <a:ext cx="4086051" cy="1610224"/>
            </a:xfrm>
            <a:prstGeom prst="rect">
              <a:avLst/>
            </a:prstGeom>
            <a:solidFill>
              <a:srgbClr val="009CDE"/>
            </a:solidFill>
          </p:spPr>
          <p:txBody>
            <a:bodyPr vert="horz" lIns="180000" tIns="180000" rIns="180000" bIns="180000" spcCol="180000" rtlCol="0" anchor="t">
              <a:noAutofit/>
            </a:bodyPr>
            <a:lstStyle>
              <a:lvl1pPr marL="0" indent="0" algn="l" defTabSz="914400" rtl="0" eaLnBrk="1" latinLnBrk="0" hangingPunct="1">
                <a:lnSpc>
                  <a:spcPct val="100000"/>
                </a:lnSpc>
                <a:spcBef>
                  <a:spcPts val="600"/>
                </a:spcBef>
                <a:buFont typeface="Arial" panose="020B0604020202020204" pitchFamily="34" charset="0"/>
                <a:buChar char="​"/>
                <a:defRPr sz="1200" kern="1200">
                  <a:solidFill>
                    <a:srgbClr val="FFFFFF"/>
                  </a:solidFill>
                  <a:latin typeface="+mn-lt"/>
                  <a:ea typeface="+mn-ea"/>
                  <a:cs typeface="+mn-cs"/>
                </a:defRPr>
              </a:lvl1pPr>
              <a:lvl2pPr marL="180000" indent="-180000" algn="l" defTabSz="914400" rtl="0" eaLnBrk="1" latinLnBrk="0" hangingPunct="1">
                <a:lnSpc>
                  <a:spcPct val="100000"/>
                </a:lnSpc>
                <a:spcBef>
                  <a:spcPts val="600"/>
                </a:spcBef>
                <a:buClr>
                  <a:schemeClr val="bg1"/>
                </a:buClr>
                <a:buFont typeface="Wingdings" panose="05000000000000000000" pitchFamily="2" charset="2"/>
                <a:buChar char="§"/>
                <a:defRPr sz="1200" kern="1200">
                  <a:solidFill>
                    <a:srgbClr val="FFFFFF"/>
                  </a:solidFill>
                  <a:latin typeface="+mn-lt"/>
                  <a:ea typeface="+mn-ea"/>
                  <a:cs typeface="+mn-cs"/>
                </a:defRPr>
              </a:lvl2pPr>
              <a:lvl3pPr marL="360000" indent="-180000" algn="l" defTabSz="914400" rtl="0" eaLnBrk="1" latinLnBrk="0" hangingPunct="1">
                <a:lnSpc>
                  <a:spcPct val="100000"/>
                </a:lnSpc>
                <a:spcBef>
                  <a:spcPts val="600"/>
                </a:spcBef>
                <a:buFont typeface="Arial" panose="020B0604020202020204" pitchFamily="34" charset="0"/>
                <a:buChar char="–"/>
                <a:defRPr sz="1200" kern="1200">
                  <a:solidFill>
                    <a:srgbClr val="FFFFFF"/>
                  </a:solidFill>
                  <a:latin typeface="+mn-lt"/>
                  <a:ea typeface="+mn-ea"/>
                  <a:cs typeface="+mn-cs"/>
                </a:defRPr>
              </a:lvl3pPr>
              <a:lvl4pPr marL="540000" indent="-180000" algn="l" defTabSz="914400" rtl="0" eaLnBrk="1" latinLnBrk="0" hangingPunct="1">
                <a:lnSpc>
                  <a:spcPct val="100000"/>
                </a:lnSpc>
                <a:spcBef>
                  <a:spcPts val="600"/>
                </a:spcBef>
                <a:buFont typeface="Arial" panose="020B0604020202020204" pitchFamily="34" charset="0"/>
                <a:buChar char="–"/>
                <a:defRPr sz="1200" kern="1200">
                  <a:solidFill>
                    <a:srgbClr val="FFFFFF"/>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
                <a:defRPr sz="1200" kern="1200">
                  <a:solidFill>
                    <a:srgbClr val="FFFFFF"/>
                  </a:solidFill>
                  <a:latin typeface="+mn-lt"/>
                  <a:ea typeface="+mn-ea"/>
                  <a:cs typeface="+mn-cs"/>
                </a:defRPr>
              </a:lvl5pPr>
              <a:lvl6pPr marL="0" indent="0" algn="l" defTabSz="914400" rtl="0" eaLnBrk="1" latinLnBrk="0" hangingPunct="1">
                <a:lnSpc>
                  <a:spcPct val="100000"/>
                </a:lnSpc>
                <a:spcBef>
                  <a:spcPts val="600"/>
                </a:spcBef>
                <a:buFontTx/>
                <a:buNone/>
                <a:defRPr sz="1600" b="1" kern="1200">
                  <a:solidFill>
                    <a:srgbClr val="FFFFFF"/>
                  </a:solidFill>
                  <a:latin typeface="+mn-lt"/>
                  <a:ea typeface="+mn-ea"/>
                  <a:cs typeface="+mn-cs"/>
                </a:defRPr>
              </a:lvl6pPr>
              <a:lvl7pPr marL="0" indent="0" algn="l" defTabSz="914400" rtl="0" eaLnBrk="1" latinLnBrk="0" hangingPunct="1">
                <a:lnSpc>
                  <a:spcPct val="100000"/>
                </a:lnSpc>
                <a:spcBef>
                  <a:spcPts val="600"/>
                </a:spcBef>
                <a:buFontTx/>
                <a:buNone/>
                <a:defRPr sz="1400" kern="1200">
                  <a:solidFill>
                    <a:srgbClr val="FFFFFF"/>
                  </a:solidFill>
                  <a:latin typeface="+mn-lt"/>
                  <a:ea typeface="+mn-ea"/>
                  <a:cs typeface="+mn-cs"/>
                </a:defRPr>
              </a:lvl7pPr>
              <a:lvl8pPr marL="0" indent="0" algn="l" defTabSz="914400" rtl="0" eaLnBrk="1" latinLnBrk="0" hangingPunct="1">
                <a:lnSpc>
                  <a:spcPct val="100000"/>
                </a:lnSpc>
                <a:spcBef>
                  <a:spcPts val="600"/>
                </a:spcBef>
                <a:buFontTx/>
                <a:buNone/>
                <a:defRPr sz="2000" b="1" kern="1200">
                  <a:solidFill>
                    <a:schemeClr val="accent1"/>
                  </a:solidFill>
                  <a:latin typeface="+mn-lt"/>
                  <a:ea typeface="+mn-ea"/>
                  <a:cs typeface="+mn-cs"/>
                </a:defRPr>
              </a:lvl8pPr>
              <a:lvl9pPr marL="0" indent="0" algn="l" defTabSz="914400" rtl="0" eaLnBrk="1" latinLnBrk="0" hangingPunct="1">
                <a:lnSpc>
                  <a:spcPct val="100000"/>
                </a:lnSpc>
                <a:spcBef>
                  <a:spcPts val="600"/>
                </a:spcBef>
                <a:buFontTx/>
                <a:buNone/>
                <a:defRPr sz="2000" b="1" kern="1200">
                  <a:solidFill>
                    <a:srgbClr val="63666A"/>
                  </a:solidFill>
                  <a:latin typeface="+mn-lt"/>
                  <a:ea typeface="+mn-ea"/>
                  <a:cs typeface="+mn-cs"/>
                </a:defRPr>
              </a:lvl9pPr>
            </a:lstStyle>
            <a:p>
              <a:pPr lvl="5"/>
              <a:r>
                <a:rPr lang="en-GB">
                  <a:cs typeface="Arial"/>
                </a:rPr>
                <a:t>Scott Harwood</a:t>
              </a:r>
            </a:p>
            <a:p>
              <a:pPr lvl="6"/>
              <a:r>
                <a:rPr lang="en-GB">
                  <a:cs typeface="Arial"/>
                </a:rPr>
                <a:t>Indirect Tax Partner</a:t>
              </a:r>
              <a:br>
                <a:rPr lang="en-GB">
                  <a:cs typeface="Arial"/>
                </a:rPr>
              </a:br>
              <a:r>
                <a:rPr lang="en-GB">
                  <a:cs typeface="Arial"/>
                </a:rPr>
                <a:t>RSM UK</a:t>
              </a:r>
            </a:p>
            <a:p>
              <a:pPr lvl="6"/>
              <a:r>
                <a:rPr lang="en-GB">
                  <a:cs typeface="Arial"/>
                </a:rPr>
                <a:t>scott.harwood@rsmuk.com</a:t>
              </a:r>
              <a:endParaRPr lang="en-GB" dirty="0">
                <a:cs typeface="Arial"/>
              </a:endParaRPr>
            </a:p>
          </p:txBody>
        </p:sp>
        <p:pic>
          <p:nvPicPr>
            <p:cNvPr id="32" name="Picture 31" descr="A qr code on a white background&#10;&#10;Description automatically generated">
              <a:extLst>
                <a:ext uri="{FF2B5EF4-FFF2-40B4-BE49-F238E27FC236}">
                  <a16:creationId xmlns:a16="http://schemas.microsoft.com/office/drawing/2014/main" id="{1E3FA527-C3AE-79A1-19D1-0699C9C2F3C2}"/>
                </a:ext>
              </a:extLst>
            </p:cNvPr>
            <p:cNvPicPr>
              <a:picLocks noChangeAspect="1"/>
            </p:cNvPicPr>
            <p:nvPr>
              <p:custDataLst>
                <p:tags r:id="rId30"/>
              </p:custDataLst>
            </p:nvPr>
          </p:nvPicPr>
          <p:blipFill>
            <a:blip r:embed="rId34"/>
            <a:stretch>
              <a:fillRect/>
            </a:stretch>
          </p:blipFill>
          <p:spPr>
            <a:xfrm>
              <a:off x="3341845" y="3696689"/>
              <a:ext cx="1310782" cy="1310782"/>
            </a:xfrm>
            <a:prstGeom prst="rect">
              <a:avLst/>
            </a:prstGeom>
          </p:spPr>
        </p:pic>
      </p:grpSp>
      <p:grpSp>
        <p:nvGrpSpPr>
          <p:cNvPr id="34" name="Group 33">
            <a:extLst>
              <a:ext uri="{FF2B5EF4-FFF2-40B4-BE49-F238E27FC236}">
                <a16:creationId xmlns:a16="http://schemas.microsoft.com/office/drawing/2014/main" id="{F54DFECB-7848-9ACF-5981-971B9C5CF66C}"/>
              </a:ext>
            </a:extLst>
          </p:cNvPr>
          <p:cNvGrpSpPr/>
          <p:nvPr>
            <p:custDataLst>
              <p:tags r:id="rId26"/>
            </p:custDataLst>
          </p:nvPr>
        </p:nvGrpSpPr>
        <p:grpSpPr>
          <a:xfrm>
            <a:off x="7306999" y="3546968"/>
            <a:ext cx="4086050" cy="1610224"/>
            <a:chOff x="5774332" y="3546968"/>
            <a:chExt cx="4086050" cy="1610224"/>
          </a:xfrm>
        </p:grpSpPr>
        <p:sp>
          <p:nvSpPr>
            <p:cNvPr id="29" name="Content Placeholder 5">
              <a:extLst>
                <a:ext uri="{FF2B5EF4-FFF2-40B4-BE49-F238E27FC236}">
                  <a16:creationId xmlns:a16="http://schemas.microsoft.com/office/drawing/2014/main" id="{C825E649-2C0B-9F41-7276-02975C0396BD}"/>
                </a:ext>
              </a:extLst>
            </p:cNvPr>
            <p:cNvSpPr txBox="1">
              <a:spLocks/>
            </p:cNvSpPr>
            <p:nvPr>
              <p:custDataLst>
                <p:tags r:id="rId27"/>
              </p:custDataLst>
            </p:nvPr>
          </p:nvSpPr>
          <p:spPr>
            <a:xfrm>
              <a:off x="5774332" y="3546968"/>
              <a:ext cx="4086050" cy="1610224"/>
            </a:xfrm>
            <a:prstGeom prst="rect">
              <a:avLst/>
            </a:prstGeom>
            <a:solidFill>
              <a:srgbClr val="3F9C35"/>
            </a:solidFill>
          </p:spPr>
          <p:txBody>
            <a:bodyPr vert="horz" lIns="180000" tIns="180000" rIns="180000" bIns="180000" spcCol="180000" rtlCol="0" anchor="t">
              <a:noAutofit/>
            </a:bodyPr>
            <a:lstStyle>
              <a:lvl1pPr marL="0" indent="0" algn="l" defTabSz="914400" rtl="0" eaLnBrk="1" latinLnBrk="0" hangingPunct="1">
                <a:lnSpc>
                  <a:spcPct val="100000"/>
                </a:lnSpc>
                <a:spcBef>
                  <a:spcPts val="600"/>
                </a:spcBef>
                <a:buFont typeface="Arial" panose="020B0604020202020204" pitchFamily="34" charset="0"/>
                <a:buChar char="​"/>
                <a:defRPr sz="1200" kern="1200">
                  <a:solidFill>
                    <a:srgbClr val="FFFFFF"/>
                  </a:solidFill>
                  <a:latin typeface="+mn-lt"/>
                  <a:ea typeface="+mn-ea"/>
                  <a:cs typeface="+mn-cs"/>
                </a:defRPr>
              </a:lvl1pPr>
              <a:lvl2pPr marL="180000" indent="-180000" algn="l" defTabSz="914400" rtl="0" eaLnBrk="1" latinLnBrk="0" hangingPunct="1">
                <a:lnSpc>
                  <a:spcPct val="100000"/>
                </a:lnSpc>
                <a:spcBef>
                  <a:spcPts val="600"/>
                </a:spcBef>
                <a:buClr>
                  <a:schemeClr val="bg1"/>
                </a:buClr>
                <a:buFont typeface="Wingdings" panose="05000000000000000000" pitchFamily="2" charset="2"/>
                <a:buChar char="§"/>
                <a:defRPr sz="1200" kern="1200">
                  <a:solidFill>
                    <a:srgbClr val="FFFFFF"/>
                  </a:solidFill>
                  <a:latin typeface="+mn-lt"/>
                  <a:ea typeface="+mn-ea"/>
                  <a:cs typeface="+mn-cs"/>
                </a:defRPr>
              </a:lvl2pPr>
              <a:lvl3pPr marL="360000" indent="-180000" algn="l" defTabSz="914400" rtl="0" eaLnBrk="1" latinLnBrk="0" hangingPunct="1">
                <a:lnSpc>
                  <a:spcPct val="100000"/>
                </a:lnSpc>
                <a:spcBef>
                  <a:spcPts val="600"/>
                </a:spcBef>
                <a:buFont typeface="Arial" panose="020B0604020202020204" pitchFamily="34" charset="0"/>
                <a:buChar char="–"/>
                <a:defRPr sz="1200" kern="1200">
                  <a:solidFill>
                    <a:srgbClr val="FFFFFF"/>
                  </a:solidFill>
                  <a:latin typeface="+mn-lt"/>
                  <a:ea typeface="+mn-ea"/>
                  <a:cs typeface="+mn-cs"/>
                </a:defRPr>
              </a:lvl3pPr>
              <a:lvl4pPr marL="540000" indent="-180000" algn="l" defTabSz="914400" rtl="0" eaLnBrk="1" latinLnBrk="0" hangingPunct="1">
                <a:lnSpc>
                  <a:spcPct val="100000"/>
                </a:lnSpc>
                <a:spcBef>
                  <a:spcPts val="600"/>
                </a:spcBef>
                <a:buFont typeface="Arial" panose="020B0604020202020204" pitchFamily="34" charset="0"/>
                <a:buChar char="–"/>
                <a:defRPr sz="1200" kern="1200">
                  <a:solidFill>
                    <a:srgbClr val="FFFFFF"/>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
                <a:defRPr sz="1200" kern="1200">
                  <a:solidFill>
                    <a:srgbClr val="FFFFFF"/>
                  </a:solidFill>
                  <a:latin typeface="+mn-lt"/>
                  <a:ea typeface="+mn-ea"/>
                  <a:cs typeface="+mn-cs"/>
                </a:defRPr>
              </a:lvl5pPr>
              <a:lvl6pPr marL="0" indent="0" algn="l" defTabSz="914400" rtl="0" eaLnBrk="1" latinLnBrk="0" hangingPunct="1">
                <a:lnSpc>
                  <a:spcPct val="100000"/>
                </a:lnSpc>
                <a:spcBef>
                  <a:spcPts val="600"/>
                </a:spcBef>
                <a:buFontTx/>
                <a:buNone/>
                <a:defRPr sz="1600" b="1" kern="1200">
                  <a:solidFill>
                    <a:srgbClr val="FFFFFF"/>
                  </a:solidFill>
                  <a:latin typeface="+mn-lt"/>
                  <a:ea typeface="+mn-ea"/>
                  <a:cs typeface="+mn-cs"/>
                </a:defRPr>
              </a:lvl6pPr>
              <a:lvl7pPr marL="0" indent="0" algn="l" defTabSz="914400" rtl="0" eaLnBrk="1" latinLnBrk="0" hangingPunct="1">
                <a:lnSpc>
                  <a:spcPct val="100000"/>
                </a:lnSpc>
                <a:spcBef>
                  <a:spcPts val="600"/>
                </a:spcBef>
                <a:buFontTx/>
                <a:buNone/>
                <a:defRPr sz="1400" kern="1200">
                  <a:solidFill>
                    <a:srgbClr val="FFFFFF"/>
                  </a:solidFill>
                  <a:latin typeface="+mn-lt"/>
                  <a:ea typeface="+mn-ea"/>
                  <a:cs typeface="+mn-cs"/>
                </a:defRPr>
              </a:lvl7pPr>
              <a:lvl8pPr marL="0" indent="0" algn="l" defTabSz="914400" rtl="0" eaLnBrk="1" latinLnBrk="0" hangingPunct="1">
                <a:lnSpc>
                  <a:spcPct val="100000"/>
                </a:lnSpc>
                <a:spcBef>
                  <a:spcPts val="600"/>
                </a:spcBef>
                <a:buFontTx/>
                <a:buNone/>
                <a:defRPr sz="2000" b="1" kern="1200">
                  <a:solidFill>
                    <a:schemeClr val="accent2"/>
                  </a:solidFill>
                  <a:latin typeface="+mn-lt"/>
                  <a:ea typeface="+mn-ea"/>
                  <a:cs typeface="+mn-cs"/>
                </a:defRPr>
              </a:lvl8pPr>
              <a:lvl9pPr marL="0" indent="0" algn="l" defTabSz="914400" rtl="0" eaLnBrk="1" latinLnBrk="0" hangingPunct="1">
                <a:lnSpc>
                  <a:spcPct val="100000"/>
                </a:lnSpc>
                <a:spcBef>
                  <a:spcPts val="600"/>
                </a:spcBef>
                <a:buFontTx/>
                <a:buNone/>
                <a:defRPr sz="2000" kern="1200">
                  <a:solidFill>
                    <a:schemeClr val="accent2"/>
                  </a:solidFill>
                  <a:latin typeface="+mn-lt"/>
                  <a:ea typeface="+mn-ea"/>
                  <a:cs typeface="+mn-cs"/>
                </a:defRPr>
              </a:lvl9pPr>
            </a:lstStyle>
            <a:p>
              <a:pPr marL="0" marR="0" lvl="5" indent="0" algn="l" defTabSz="914400"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Arial"/>
                </a:rPr>
                <a:t>Tom Gilbert</a:t>
              </a:r>
            </a:p>
            <a:p>
              <a:pPr marL="0" marR="0" lvl="6" indent="0" algn="l"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Tax Technology Partner</a:t>
              </a:r>
              <a:b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RSM UK</a:t>
              </a:r>
            </a:p>
            <a:p>
              <a:pPr marL="0" marR="0" lvl="6" indent="0" algn="l"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tom.gilbert@rsmuk.com</a:t>
              </a:r>
            </a:p>
          </p:txBody>
        </p:sp>
        <p:pic>
          <p:nvPicPr>
            <p:cNvPr id="33" name="Picture 32" descr="A qr code on a white background&#10;&#10;Description automatically generated">
              <a:extLst>
                <a:ext uri="{FF2B5EF4-FFF2-40B4-BE49-F238E27FC236}">
                  <a16:creationId xmlns:a16="http://schemas.microsoft.com/office/drawing/2014/main" id="{D13CA2EE-A7EA-BDBD-70E9-30F071911126}"/>
                </a:ext>
              </a:extLst>
            </p:cNvPr>
            <p:cNvPicPr>
              <a:picLocks noChangeAspect="1"/>
            </p:cNvPicPr>
            <p:nvPr>
              <p:custDataLst>
                <p:tags r:id="rId28"/>
              </p:custDataLst>
            </p:nvPr>
          </p:nvPicPr>
          <p:blipFill>
            <a:blip r:embed="rId35"/>
            <a:stretch>
              <a:fillRect/>
            </a:stretch>
          </p:blipFill>
          <p:spPr>
            <a:xfrm>
              <a:off x="8328248" y="3696689"/>
              <a:ext cx="1327650" cy="1327650"/>
            </a:xfrm>
            <a:prstGeom prst="rect">
              <a:avLst/>
            </a:prstGeom>
          </p:spPr>
        </p:pic>
      </p:grpSp>
    </p:spTree>
    <p:custDataLst>
      <p:tags r:id="rId1"/>
    </p:custDataLst>
    <p:extLst>
      <p:ext uri="{BB962C8B-B14F-4D97-AF65-F5344CB8AC3E}">
        <p14:creationId xmlns:p14="http://schemas.microsoft.com/office/powerpoint/2010/main" val="3112376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8B0BB3B4-5FAD-38BE-7FD2-C6861A31C76E}"/>
              </a:ext>
            </a:extLst>
          </p:cNvPr>
          <p:cNvSpPr>
            <a:spLocks noGrp="1"/>
          </p:cNvSpPr>
          <p:nvPr>
            <p:ph type="title"/>
            <p:custDataLst>
              <p:tags r:id="rId2"/>
            </p:custDataLst>
          </p:nvPr>
        </p:nvSpPr>
        <p:spPr/>
        <p:txBody>
          <a:bodyPr/>
          <a:lstStyle/>
          <a:p>
            <a:r>
              <a:rPr lang="en-GB" dirty="0">
                <a:solidFill>
                  <a:srgbClr val="009CDE"/>
                </a:solidFill>
              </a:rPr>
              <a:t>Case studies</a:t>
            </a:r>
            <a:endParaRPr lang="en-GB" dirty="0"/>
          </a:p>
        </p:txBody>
      </p:sp>
      <p:sp>
        <p:nvSpPr>
          <p:cNvPr id="3" name="Slide Number Placeholder 2">
            <a:extLst>
              <a:ext uri="{FF2B5EF4-FFF2-40B4-BE49-F238E27FC236}">
                <a16:creationId xmlns:a16="http://schemas.microsoft.com/office/drawing/2014/main" id="{D98DBCE6-86AC-D2C8-9678-5FD6C30C429D}"/>
              </a:ext>
            </a:extLst>
          </p:cNvPr>
          <p:cNvSpPr>
            <a:spLocks noGrp="1"/>
          </p:cNvSpPr>
          <p:nvPr>
            <p:ph type="sldNum" sz="quarter" idx="12"/>
            <p:custDataLst>
              <p:tags r:id="rId3"/>
            </p:custDataLst>
          </p:nvPr>
        </p:nvSpPr>
        <p:spPr/>
        <p:txBody>
          <a:bodyPr/>
          <a:lstStyle/>
          <a:p>
            <a:fld id="{6686A102-957E-47D3-A22D-E8508A8052D6}" type="slidenum">
              <a:rPr lang="en-GB" smtClean="0"/>
              <a:pPr/>
              <a:t>30</a:t>
            </a:fld>
            <a:endParaRPr lang="en-GB" dirty="0"/>
          </a:p>
        </p:txBody>
      </p:sp>
      <p:sp>
        <p:nvSpPr>
          <p:cNvPr id="26" name="Content Placeholder 25">
            <a:extLst>
              <a:ext uri="{FF2B5EF4-FFF2-40B4-BE49-F238E27FC236}">
                <a16:creationId xmlns:a16="http://schemas.microsoft.com/office/drawing/2014/main" id="{E0383305-52EB-DAB6-C67C-873091FEF7B4}"/>
              </a:ext>
            </a:extLst>
          </p:cNvPr>
          <p:cNvSpPr>
            <a:spLocks noGrp="1"/>
          </p:cNvSpPr>
          <p:nvPr>
            <p:ph sz="quarter" idx="14"/>
            <p:custDataLst>
              <p:tags r:id="rId4"/>
            </p:custDataLst>
          </p:nvPr>
        </p:nvSpPr>
        <p:spPr/>
        <p:txBody>
          <a:bodyPr/>
          <a:lstStyle/>
          <a:p>
            <a:endParaRPr lang="en-GB"/>
          </a:p>
        </p:txBody>
      </p:sp>
      <p:sp>
        <p:nvSpPr>
          <p:cNvPr id="27" name="Content Placeholder 26">
            <a:extLst>
              <a:ext uri="{FF2B5EF4-FFF2-40B4-BE49-F238E27FC236}">
                <a16:creationId xmlns:a16="http://schemas.microsoft.com/office/drawing/2014/main" id="{E1A81FA4-2FBC-73FF-8D86-8D6BC8193D57}"/>
              </a:ext>
            </a:extLst>
          </p:cNvPr>
          <p:cNvSpPr>
            <a:spLocks noGrp="1"/>
          </p:cNvSpPr>
          <p:nvPr>
            <p:ph sz="quarter" idx="15"/>
            <p:custDataLst>
              <p:tags r:id="rId5"/>
            </p:custDataLst>
          </p:nvPr>
        </p:nvSpPr>
        <p:spPr/>
        <p:txBody>
          <a:bodyPr/>
          <a:lstStyle/>
          <a:p>
            <a:endParaRPr lang="en-GB"/>
          </a:p>
        </p:txBody>
      </p:sp>
      <p:sp>
        <p:nvSpPr>
          <p:cNvPr id="28" name="Content Placeholder 27">
            <a:extLst>
              <a:ext uri="{FF2B5EF4-FFF2-40B4-BE49-F238E27FC236}">
                <a16:creationId xmlns:a16="http://schemas.microsoft.com/office/drawing/2014/main" id="{21D3F9B8-422A-676B-06D6-35899798C8AA}"/>
              </a:ext>
            </a:extLst>
          </p:cNvPr>
          <p:cNvSpPr>
            <a:spLocks noGrp="1"/>
          </p:cNvSpPr>
          <p:nvPr>
            <p:ph sz="quarter" idx="16"/>
            <p:custDataLst>
              <p:tags r:id="rId6"/>
            </p:custDataLst>
          </p:nvPr>
        </p:nvSpPr>
        <p:spPr/>
        <p:txBody>
          <a:bodyPr/>
          <a:lstStyle/>
          <a:p>
            <a:endParaRPr lang="en-GB"/>
          </a:p>
        </p:txBody>
      </p:sp>
      <p:sp>
        <p:nvSpPr>
          <p:cNvPr id="29" name="Content Placeholder 28">
            <a:extLst>
              <a:ext uri="{FF2B5EF4-FFF2-40B4-BE49-F238E27FC236}">
                <a16:creationId xmlns:a16="http://schemas.microsoft.com/office/drawing/2014/main" id="{F575B894-64F0-3A8A-32C2-138511482D4F}"/>
              </a:ext>
            </a:extLst>
          </p:cNvPr>
          <p:cNvSpPr>
            <a:spLocks noGrp="1"/>
          </p:cNvSpPr>
          <p:nvPr>
            <p:ph sz="quarter" idx="17"/>
            <p:custDataLst>
              <p:tags r:id="rId7"/>
            </p:custDataLst>
          </p:nvPr>
        </p:nvSpPr>
        <p:spPr/>
        <p:txBody>
          <a:bodyPr/>
          <a:lstStyle/>
          <a:p>
            <a:endParaRPr lang="en-GB"/>
          </a:p>
        </p:txBody>
      </p:sp>
      <p:sp>
        <p:nvSpPr>
          <p:cNvPr id="30" name="Content Placeholder 29">
            <a:extLst>
              <a:ext uri="{FF2B5EF4-FFF2-40B4-BE49-F238E27FC236}">
                <a16:creationId xmlns:a16="http://schemas.microsoft.com/office/drawing/2014/main" id="{222E2442-DCB6-241C-A9E1-D1D5869D305B}"/>
              </a:ext>
            </a:extLst>
          </p:cNvPr>
          <p:cNvSpPr>
            <a:spLocks noGrp="1"/>
          </p:cNvSpPr>
          <p:nvPr>
            <p:ph sz="quarter" idx="18"/>
            <p:custDataLst>
              <p:tags r:id="rId8"/>
            </p:custDataLst>
          </p:nvPr>
        </p:nvSpPr>
        <p:spPr/>
        <p:txBody>
          <a:bodyPr/>
          <a:lstStyle/>
          <a:p>
            <a:endParaRPr lang="en-GB"/>
          </a:p>
        </p:txBody>
      </p:sp>
      <p:sp>
        <p:nvSpPr>
          <p:cNvPr id="31" name="Content Placeholder 30">
            <a:extLst>
              <a:ext uri="{FF2B5EF4-FFF2-40B4-BE49-F238E27FC236}">
                <a16:creationId xmlns:a16="http://schemas.microsoft.com/office/drawing/2014/main" id="{A23F85FE-AD6E-5521-C71F-9F9B44DBB32B}"/>
              </a:ext>
            </a:extLst>
          </p:cNvPr>
          <p:cNvSpPr>
            <a:spLocks noGrp="1"/>
          </p:cNvSpPr>
          <p:nvPr>
            <p:ph sz="quarter" idx="19"/>
            <p:custDataLst>
              <p:tags r:id="rId9"/>
            </p:custDataLst>
          </p:nvPr>
        </p:nvSpPr>
        <p:spPr/>
        <p:txBody>
          <a:bodyPr/>
          <a:lstStyle/>
          <a:p>
            <a:endParaRPr lang="en-GB"/>
          </a:p>
        </p:txBody>
      </p:sp>
      <p:sp>
        <p:nvSpPr>
          <p:cNvPr id="32" name="Content Placeholder 31">
            <a:extLst>
              <a:ext uri="{FF2B5EF4-FFF2-40B4-BE49-F238E27FC236}">
                <a16:creationId xmlns:a16="http://schemas.microsoft.com/office/drawing/2014/main" id="{5F1E4053-1941-6684-950E-9067C6024B45}"/>
              </a:ext>
            </a:extLst>
          </p:cNvPr>
          <p:cNvSpPr>
            <a:spLocks noGrp="1"/>
          </p:cNvSpPr>
          <p:nvPr>
            <p:ph sz="quarter" idx="20"/>
            <p:custDataLst>
              <p:tags r:id="rId10"/>
            </p:custDataLst>
          </p:nvPr>
        </p:nvSpPr>
        <p:spPr/>
        <p:txBody>
          <a:bodyPr/>
          <a:lstStyle/>
          <a:p>
            <a:endParaRPr lang="en-GB"/>
          </a:p>
        </p:txBody>
      </p:sp>
      <p:sp>
        <p:nvSpPr>
          <p:cNvPr id="33" name="Content Placeholder 32">
            <a:extLst>
              <a:ext uri="{FF2B5EF4-FFF2-40B4-BE49-F238E27FC236}">
                <a16:creationId xmlns:a16="http://schemas.microsoft.com/office/drawing/2014/main" id="{23B2B2F6-2254-AEC9-A1E5-FD6EC69CBB05}"/>
              </a:ext>
            </a:extLst>
          </p:cNvPr>
          <p:cNvSpPr>
            <a:spLocks noGrp="1"/>
          </p:cNvSpPr>
          <p:nvPr>
            <p:ph sz="quarter" idx="21"/>
            <p:custDataLst>
              <p:tags r:id="rId11"/>
            </p:custDataLst>
          </p:nvPr>
        </p:nvSpPr>
        <p:spPr/>
        <p:txBody>
          <a:bodyPr/>
          <a:lstStyle/>
          <a:p>
            <a:endParaRPr lang="en-GB"/>
          </a:p>
        </p:txBody>
      </p:sp>
      <p:sp>
        <p:nvSpPr>
          <p:cNvPr id="34" name="Content Placeholder 33">
            <a:extLst>
              <a:ext uri="{FF2B5EF4-FFF2-40B4-BE49-F238E27FC236}">
                <a16:creationId xmlns:a16="http://schemas.microsoft.com/office/drawing/2014/main" id="{16E90902-AA98-12F1-E263-AEEBBA2A6661}"/>
              </a:ext>
            </a:extLst>
          </p:cNvPr>
          <p:cNvSpPr>
            <a:spLocks noGrp="1"/>
          </p:cNvSpPr>
          <p:nvPr>
            <p:ph sz="quarter" idx="22"/>
            <p:custDataLst>
              <p:tags r:id="rId12"/>
            </p:custDataLst>
          </p:nvPr>
        </p:nvSpPr>
        <p:spPr/>
        <p:txBody>
          <a:bodyPr/>
          <a:lstStyle/>
          <a:p>
            <a:endParaRPr lang="en-GB"/>
          </a:p>
        </p:txBody>
      </p:sp>
      <p:sp>
        <p:nvSpPr>
          <p:cNvPr id="35" name="Content Placeholder 34">
            <a:extLst>
              <a:ext uri="{FF2B5EF4-FFF2-40B4-BE49-F238E27FC236}">
                <a16:creationId xmlns:a16="http://schemas.microsoft.com/office/drawing/2014/main" id="{1A56CF3C-28B8-5F21-42FF-62E36CF28CD3}"/>
              </a:ext>
            </a:extLst>
          </p:cNvPr>
          <p:cNvSpPr>
            <a:spLocks noGrp="1"/>
          </p:cNvSpPr>
          <p:nvPr>
            <p:ph sz="quarter" idx="23"/>
            <p:custDataLst>
              <p:tags r:id="rId13"/>
            </p:custDataLst>
          </p:nvPr>
        </p:nvSpPr>
        <p:spPr/>
        <p:txBody>
          <a:bodyPr/>
          <a:lstStyle/>
          <a:p>
            <a:endParaRPr lang="en-GB"/>
          </a:p>
        </p:txBody>
      </p:sp>
      <p:sp>
        <p:nvSpPr>
          <p:cNvPr id="36" name="Content Placeholder 35">
            <a:extLst>
              <a:ext uri="{FF2B5EF4-FFF2-40B4-BE49-F238E27FC236}">
                <a16:creationId xmlns:a16="http://schemas.microsoft.com/office/drawing/2014/main" id="{BFFFE028-38E3-C2D4-DF77-D34DC1F218B3}"/>
              </a:ext>
            </a:extLst>
          </p:cNvPr>
          <p:cNvSpPr>
            <a:spLocks noGrp="1"/>
          </p:cNvSpPr>
          <p:nvPr>
            <p:ph sz="quarter" idx="24"/>
            <p:custDataLst>
              <p:tags r:id="rId14"/>
            </p:custDataLst>
          </p:nvPr>
        </p:nvSpPr>
        <p:spPr/>
        <p:txBody>
          <a:bodyPr/>
          <a:lstStyle/>
          <a:p>
            <a:endParaRPr lang="en-GB"/>
          </a:p>
        </p:txBody>
      </p:sp>
      <p:sp>
        <p:nvSpPr>
          <p:cNvPr id="37" name="Content Placeholder 36">
            <a:extLst>
              <a:ext uri="{FF2B5EF4-FFF2-40B4-BE49-F238E27FC236}">
                <a16:creationId xmlns:a16="http://schemas.microsoft.com/office/drawing/2014/main" id="{3CDF23BF-23E3-2D49-1AFC-D5218587324B}"/>
              </a:ext>
            </a:extLst>
          </p:cNvPr>
          <p:cNvSpPr>
            <a:spLocks noGrp="1"/>
          </p:cNvSpPr>
          <p:nvPr>
            <p:ph sz="quarter" idx="25"/>
            <p:custDataLst>
              <p:tags r:id="rId15"/>
            </p:custDataLst>
          </p:nvPr>
        </p:nvSpPr>
        <p:spPr/>
        <p:txBody>
          <a:bodyPr/>
          <a:lstStyle/>
          <a:p>
            <a:endParaRPr lang="en-GB"/>
          </a:p>
        </p:txBody>
      </p:sp>
      <p:sp>
        <p:nvSpPr>
          <p:cNvPr id="38" name="Content Placeholder 37">
            <a:extLst>
              <a:ext uri="{FF2B5EF4-FFF2-40B4-BE49-F238E27FC236}">
                <a16:creationId xmlns:a16="http://schemas.microsoft.com/office/drawing/2014/main" id="{AB81B723-6B9F-0630-7BDE-427683C6F82A}"/>
              </a:ext>
            </a:extLst>
          </p:cNvPr>
          <p:cNvSpPr>
            <a:spLocks noGrp="1"/>
          </p:cNvSpPr>
          <p:nvPr>
            <p:ph sz="quarter" idx="26"/>
            <p:custDataLst>
              <p:tags r:id="rId16"/>
            </p:custDataLst>
          </p:nvPr>
        </p:nvSpPr>
        <p:spPr/>
        <p:txBody>
          <a:bodyPr/>
          <a:lstStyle/>
          <a:p>
            <a:endParaRPr lang="en-GB"/>
          </a:p>
        </p:txBody>
      </p:sp>
      <p:sp>
        <p:nvSpPr>
          <p:cNvPr id="39" name="Content Placeholder 38">
            <a:extLst>
              <a:ext uri="{FF2B5EF4-FFF2-40B4-BE49-F238E27FC236}">
                <a16:creationId xmlns:a16="http://schemas.microsoft.com/office/drawing/2014/main" id="{B674CE7B-2F65-2F38-53F7-E80F82D522C9}"/>
              </a:ext>
            </a:extLst>
          </p:cNvPr>
          <p:cNvSpPr>
            <a:spLocks noGrp="1"/>
          </p:cNvSpPr>
          <p:nvPr>
            <p:ph sz="quarter" idx="27"/>
            <p:custDataLst>
              <p:tags r:id="rId17"/>
            </p:custDataLst>
          </p:nvPr>
        </p:nvSpPr>
        <p:spPr/>
        <p:txBody>
          <a:bodyPr/>
          <a:lstStyle/>
          <a:p>
            <a:endParaRPr lang="en-GB"/>
          </a:p>
        </p:txBody>
      </p:sp>
      <p:sp>
        <p:nvSpPr>
          <p:cNvPr id="40" name="Content Placeholder 39">
            <a:extLst>
              <a:ext uri="{FF2B5EF4-FFF2-40B4-BE49-F238E27FC236}">
                <a16:creationId xmlns:a16="http://schemas.microsoft.com/office/drawing/2014/main" id="{AC8560DE-8CCF-09F7-0A75-2FEE8BB5436E}"/>
              </a:ext>
            </a:extLst>
          </p:cNvPr>
          <p:cNvSpPr>
            <a:spLocks noGrp="1"/>
          </p:cNvSpPr>
          <p:nvPr>
            <p:ph sz="quarter" idx="28"/>
            <p:custDataLst>
              <p:tags r:id="rId18"/>
            </p:custDataLst>
          </p:nvPr>
        </p:nvSpPr>
        <p:spPr/>
        <p:txBody>
          <a:bodyPr/>
          <a:lstStyle/>
          <a:p>
            <a:endParaRPr lang="en-GB"/>
          </a:p>
        </p:txBody>
      </p:sp>
      <p:sp>
        <p:nvSpPr>
          <p:cNvPr id="41" name="Content Placeholder 40">
            <a:extLst>
              <a:ext uri="{FF2B5EF4-FFF2-40B4-BE49-F238E27FC236}">
                <a16:creationId xmlns:a16="http://schemas.microsoft.com/office/drawing/2014/main" id="{1569F164-EE51-195E-A553-F688D73FBA53}"/>
              </a:ext>
            </a:extLst>
          </p:cNvPr>
          <p:cNvSpPr>
            <a:spLocks noGrp="1"/>
          </p:cNvSpPr>
          <p:nvPr>
            <p:ph sz="quarter" idx="29"/>
            <p:custDataLst>
              <p:tags r:id="rId19"/>
            </p:custDataLst>
          </p:nvPr>
        </p:nvSpPr>
        <p:spPr/>
        <p:txBody>
          <a:bodyPr/>
          <a:lstStyle/>
          <a:p>
            <a:endParaRPr lang="en-GB"/>
          </a:p>
        </p:txBody>
      </p:sp>
      <p:sp>
        <p:nvSpPr>
          <p:cNvPr id="42" name="Content Placeholder 41">
            <a:extLst>
              <a:ext uri="{FF2B5EF4-FFF2-40B4-BE49-F238E27FC236}">
                <a16:creationId xmlns:a16="http://schemas.microsoft.com/office/drawing/2014/main" id="{FF38C56A-E3E9-8A41-8A06-06584EFCD31E}"/>
              </a:ext>
            </a:extLst>
          </p:cNvPr>
          <p:cNvSpPr>
            <a:spLocks noGrp="1"/>
          </p:cNvSpPr>
          <p:nvPr>
            <p:ph sz="quarter" idx="30"/>
            <p:custDataLst>
              <p:tags r:id="rId20"/>
            </p:custDataLst>
          </p:nvPr>
        </p:nvSpPr>
        <p:spPr/>
        <p:txBody>
          <a:bodyPr/>
          <a:lstStyle/>
          <a:p>
            <a:endParaRPr lang="en-GB"/>
          </a:p>
        </p:txBody>
      </p:sp>
      <p:sp>
        <p:nvSpPr>
          <p:cNvPr id="43" name="Content Placeholder 42">
            <a:extLst>
              <a:ext uri="{FF2B5EF4-FFF2-40B4-BE49-F238E27FC236}">
                <a16:creationId xmlns:a16="http://schemas.microsoft.com/office/drawing/2014/main" id="{B2A0A037-1771-5F6B-6981-E29B0BC0E4A6}"/>
              </a:ext>
            </a:extLst>
          </p:cNvPr>
          <p:cNvSpPr>
            <a:spLocks noGrp="1"/>
          </p:cNvSpPr>
          <p:nvPr>
            <p:ph sz="quarter" idx="31"/>
            <p:custDataLst>
              <p:tags r:id="rId21"/>
            </p:custDataLst>
          </p:nvPr>
        </p:nvSpPr>
        <p:spPr/>
        <p:txBody>
          <a:bodyPr/>
          <a:lstStyle/>
          <a:p>
            <a:endParaRPr lang="en-GB"/>
          </a:p>
        </p:txBody>
      </p:sp>
      <p:sp>
        <p:nvSpPr>
          <p:cNvPr id="44" name="Content Placeholder 43">
            <a:extLst>
              <a:ext uri="{FF2B5EF4-FFF2-40B4-BE49-F238E27FC236}">
                <a16:creationId xmlns:a16="http://schemas.microsoft.com/office/drawing/2014/main" id="{21AA961A-8FD5-C17E-B895-8EBB6B8970CB}"/>
              </a:ext>
            </a:extLst>
          </p:cNvPr>
          <p:cNvSpPr>
            <a:spLocks noGrp="1"/>
          </p:cNvSpPr>
          <p:nvPr>
            <p:ph sz="quarter" idx="32"/>
            <p:custDataLst>
              <p:tags r:id="rId22"/>
            </p:custDataLst>
          </p:nvPr>
        </p:nvSpPr>
        <p:spPr/>
        <p:txBody>
          <a:bodyPr/>
          <a:lstStyle/>
          <a:p>
            <a:endParaRPr lang="en-GB"/>
          </a:p>
        </p:txBody>
      </p:sp>
      <p:pic>
        <p:nvPicPr>
          <p:cNvPr id="45" name="Picture 44">
            <a:extLst>
              <a:ext uri="{FF2B5EF4-FFF2-40B4-BE49-F238E27FC236}">
                <a16:creationId xmlns:a16="http://schemas.microsoft.com/office/drawing/2014/main" id="{AAF9CC1D-AF62-58DB-5D70-E9D178FEA415}"/>
              </a:ext>
            </a:extLst>
          </p:cNvPr>
          <p:cNvPicPr>
            <a:picLocks noChangeAspect="1"/>
          </p:cNvPicPr>
          <p:nvPr>
            <p:custDataLst>
              <p:tags r:id="rId23"/>
            </p:custDataLst>
          </p:nvPr>
        </p:nvPicPr>
        <p:blipFill rotWithShape="1">
          <a:blip r:embed="rId29"/>
          <a:srcRect l="28337" r="17584"/>
          <a:stretch/>
        </p:blipFill>
        <p:spPr>
          <a:xfrm>
            <a:off x="6627528" y="-3123"/>
            <a:ext cx="5564472" cy="6858000"/>
          </a:xfrm>
          <a:prstGeom prst="rect">
            <a:avLst/>
          </a:prstGeom>
        </p:spPr>
      </p:pic>
      <p:pic>
        <p:nvPicPr>
          <p:cNvPr id="46" name="Logo">
            <a:extLst>
              <a:ext uri="{FF2B5EF4-FFF2-40B4-BE49-F238E27FC236}">
                <a16:creationId xmlns:a16="http://schemas.microsoft.com/office/drawing/2014/main" id="{F3E8A5C7-B81A-FC8A-5044-E20603426561}"/>
              </a:ext>
            </a:extLst>
          </p:cNvPr>
          <p:cNvPicPr>
            <a:picLocks noChangeAspect="1"/>
          </p:cNvPicPr>
          <p:nvPr>
            <p:custDataLst>
              <p:tags r:id="rId24"/>
            </p:custDataLst>
          </p:nvPr>
        </p:nvPicPr>
        <p:blipFill rotWithShape="1">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p:blipFill>
        <p:spPr>
          <a:xfrm>
            <a:off x="10773671" y="188640"/>
            <a:ext cx="1098000" cy="573009"/>
          </a:xfrm>
          <a:prstGeom prst="rect">
            <a:avLst/>
          </a:prstGeom>
        </p:spPr>
      </p:pic>
      <p:sp>
        <p:nvSpPr>
          <p:cNvPr id="47" name="PoP">
            <a:extLst>
              <a:ext uri="{FF2B5EF4-FFF2-40B4-BE49-F238E27FC236}">
                <a16:creationId xmlns:a16="http://schemas.microsoft.com/office/drawing/2014/main" id="{56399D31-1825-CE16-13BA-0A1D78E5FE74}"/>
              </a:ext>
            </a:extLst>
          </p:cNvPr>
          <p:cNvSpPr>
            <a:spLocks noChangeAspect="1"/>
          </p:cNvSpPr>
          <p:nvPr>
            <p:custDataLst>
              <p:tags r:id="rId25"/>
            </p:custDataLst>
          </p:nvPr>
        </p:nvSpPr>
        <p:spPr>
          <a:xfrm>
            <a:off x="9666976" y="5688000"/>
            <a:ext cx="2525024" cy="1170000"/>
          </a:xfrm>
          <a:custGeom>
            <a:avLst/>
            <a:gdLst>
              <a:gd name="connsiteX0" fmla="*/ 306084 w 2755269"/>
              <a:gd name="connsiteY0" fmla="*/ 1026253 h 1276687"/>
              <a:gd name="connsiteX1" fmla="*/ 795896 w 2755269"/>
              <a:gd name="connsiteY1" fmla="*/ 1026253 h 1276687"/>
              <a:gd name="connsiteX2" fmla="*/ 795896 w 2755269"/>
              <a:gd name="connsiteY2" fmla="*/ 1276687 h 1276687"/>
              <a:gd name="connsiteX3" fmla="*/ 306084 w 2755269"/>
              <a:gd name="connsiteY3" fmla="*/ 1276687 h 1276687"/>
              <a:gd name="connsiteX4" fmla="*/ 0 w 2755269"/>
              <a:gd name="connsiteY4" fmla="*/ 1026253 h 1276687"/>
              <a:gd name="connsiteX5" fmla="*/ 195924 w 2755269"/>
              <a:gd name="connsiteY5" fmla="*/ 1026253 h 1276687"/>
              <a:gd name="connsiteX6" fmla="*/ 195924 w 2755269"/>
              <a:gd name="connsiteY6" fmla="*/ 1276687 h 1276687"/>
              <a:gd name="connsiteX7" fmla="*/ 0 w 2755269"/>
              <a:gd name="connsiteY7" fmla="*/ 1276687 h 1276687"/>
              <a:gd name="connsiteX8" fmla="*/ 2077411 w 2755269"/>
              <a:gd name="connsiteY8" fmla="*/ 772010 h 1276687"/>
              <a:gd name="connsiteX9" fmla="*/ 2077411 w 2755269"/>
              <a:gd name="connsiteY9" fmla="*/ 1026762 h 1276687"/>
              <a:gd name="connsiteX10" fmla="*/ 2256056 w 2755269"/>
              <a:gd name="connsiteY10" fmla="*/ 1026762 h 1276687"/>
              <a:gd name="connsiteX11" fmla="*/ 2256056 w 2755269"/>
              <a:gd name="connsiteY11" fmla="*/ 772010 h 1276687"/>
              <a:gd name="connsiteX12" fmla="*/ 766291 w 2755269"/>
              <a:gd name="connsiteY12" fmla="*/ 514970 h 1276687"/>
              <a:gd name="connsiteX13" fmla="*/ 962216 w 2755269"/>
              <a:gd name="connsiteY13" fmla="*/ 514970 h 1276687"/>
              <a:gd name="connsiteX14" fmla="*/ 962216 w 2755269"/>
              <a:gd name="connsiteY14" fmla="*/ 772135 h 1276687"/>
              <a:gd name="connsiteX15" fmla="*/ 766291 w 2755269"/>
              <a:gd name="connsiteY15" fmla="*/ 772135 h 1276687"/>
              <a:gd name="connsiteX16" fmla="*/ 1562187 w 2755269"/>
              <a:gd name="connsiteY16" fmla="*/ 514842 h 1276687"/>
              <a:gd name="connsiteX17" fmla="*/ 1562187 w 2755269"/>
              <a:gd name="connsiteY17" fmla="*/ 769595 h 1276687"/>
              <a:gd name="connsiteX18" fmla="*/ 1672348 w 2755269"/>
              <a:gd name="connsiteY18" fmla="*/ 769595 h 1276687"/>
              <a:gd name="connsiteX19" fmla="*/ 1672348 w 2755269"/>
              <a:gd name="connsiteY19" fmla="*/ 514842 h 1276687"/>
              <a:gd name="connsiteX20" fmla="*/ 2256310 w 2755269"/>
              <a:gd name="connsiteY20" fmla="*/ 0 h 1276687"/>
              <a:gd name="connsiteX21" fmla="*/ 2755269 w 2755269"/>
              <a:gd name="connsiteY21" fmla="*/ 0 h 1276687"/>
              <a:gd name="connsiteX22" fmla="*/ 2755269 w 2755269"/>
              <a:gd name="connsiteY22" fmla="*/ 1276687 h 1276687"/>
              <a:gd name="connsiteX23" fmla="*/ 906056 w 2755269"/>
              <a:gd name="connsiteY23" fmla="*/ 1276687 h 1276687"/>
              <a:gd name="connsiteX24" fmla="*/ 906056 w 2755269"/>
              <a:gd name="connsiteY24" fmla="*/ 1026253 h 1276687"/>
              <a:gd name="connsiteX25" fmla="*/ 1197529 w 2755269"/>
              <a:gd name="connsiteY25" fmla="*/ 1026253 h 1276687"/>
              <a:gd name="connsiteX26" fmla="*/ 1197529 w 2755269"/>
              <a:gd name="connsiteY26" fmla="*/ 771501 h 1276687"/>
              <a:gd name="connsiteX27" fmla="*/ 1072503 w 2755269"/>
              <a:gd name="connsiteY27" fmla="*/ 771501 h 1276687"/>
              <a:gd name="connsiteX28" fmla="*/ 1072503 w 2755269"/>
              <a:gd name="connsiteY28" fmla="*/ 514333 h 1276687"/>
              <a:gd name="connsiteX29" fmla="*/ 1324588 w 2755269"/>
              <a:gd name="connsiteY29" fmla="*/ 514333 h 1276687"/>
              <a:gd name="connsiteX30" fmla="*/ 1324588 w 2755269"/>
              <a:gd name="connsiteY30" fmla="*/ 257167 h 1276687"/>
              <a:gd name="connsiteX31" fmla="*/ 1434748 w 2755269"/>
              <a:gd name="connsiteY31" fmla="*/ 257167 h 1276687"/>
              <a:gd name="connsiteX32" fmla="*/ 1434748 w 2755269"/>
              <a:gd name="connsiteY32" fmla="*/ 514333 h 1276687"/>
              <a:gd name="connsiteX33" fmla="*/ 1561552 w 2755269"/>
              <a:gd name="connsiteY33" fmla="*/ 514333 h 1276687"/>
              <a:gd name="connsiteX34" fmla="*/ 1561552 w 2755269"/>
              <a:gd name="connsiteY34" fmla="*/ 257167 h 1276687"/>
              <a:gd name="connsiteX35" fmla="*/ 2051364 w 2755269"/>
              <a:gd name="connsiteY35" fmla="*/ 257167 h 1276687"/>
              <a:gd name="connsiteX36" fmla="*/ 2051364 w 2755269"/>
              <a:gd name="connsiteY36" fmla="*/ 514333 h 1276687"/>
              <a:gd name="connsiteX37" fmla="*/ 2451473 w 2755269"/>
              <a:gd name="connsiteY37" fmla="*/ 514333 h 1276687"/>
              <a:gd name="connsiteX38" fmla="*/ 2451473 w 2755269"/>
              <a:gd name="connsiteY38" fmla="*/ 257167 h 1276687"/>
              <a:gd name="connsiteX39" fmla="*/ 2256310 w 2755269"/>
              <a:gd name="connsiteY39" fmla="*/ 257167 h 12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55269" h="1276687">
                <a:moveTo>
                  <a:pt x="306084" y="1026253"/>
                </a:moveTo>
                <a:lnTo>
                  <a:pt x="795896" y="1026253"/>
                </a:lnTo>
                <a:lnTo>
                  <a:pt x="795896" y="1276687"/>
                </a:lnTo>
                <a:lnTo>
                  <a:pt x="306084" y="1276687"/>
                </a:lnTo>
                <a:close/>
                <a:moveTo>
                  <a:pt x="0" y="1026253"/>
                </a:moveTo>
                <a:lnTo>
                  <a:pt x="195924" y="1026253"/>
                </a:lnTo>
                <a:lnTo>
                  <a:pt x="195924" y="1276687"/>
                </a:lnTo>
                <a:lnTo>
                  <a:pt x="0" y="1276687"/>
                </a:lnTo>
                <a:close/>
                <a:moveTo>
                  <a:pt x="2077411" y="772010"/>
                </a:moveTo>
                <a:lnTo>
                  <a:pt x="2077411" y="1026762"/>
                </a:lnTo>
                <a:lnTo>
                  <a:pt x="2256056" y="1026762"/>
                </a:lnTo>
                <a:lnTo>
                  <a:pt x="2256056" y="772010"/>
                </a:lnTo>
                <a:close/>
                <a:moveTo>
                  <a:pt x="766291" y="514970"/>
                </a:moveTo>
                <a:lnTo>
                  <a:pt x="962216" y="514970"/>
                </a:lnTo>
                <a:lnTo>
                  <a:pt x="962216" y="772135"/>
                </a:lnTo>
                <a:lnTo>
                  <a:pt x="766291" y="772135"/>
                </a:lnTo>
                <a:close/>
                <a:moveTo>
                  <a:pt x="1562187" y="514842"/>
                </a:moveTo>
                <a:lnTo>
                  <a:pt x="1562187" y="769595"/>
                </a:lnTo>
                <a:lnTo>
                  <a:pt x="1672348" y="769595"/>
                </a:lnTo>
                <a:lnTo>
                  <a:pt x="1672348" y="514842"/>
                </a:lnTo>
                <a:close/>
                <a:moveTo>
                  <a:pt x="2256310" y="0"/>
                </a:moveTo>
                <a:lnTo>
                  <a:pt x="2755269" y="0"/>
                </a:lnTo>
                <a:lnTo>
                  <a:pt x="2755269" y="1276687"/>
                </a:lnTo>
                <a:lnTo>
                  <a:pt x="906056" y="1276687"/>
                </a:lnTo>
                <a:lnTo>
                  <a:pt x="906056" y="1026253"/>
                </a:lnTo>
                <a:lnTo>
                  <a:pt x="1197529" y="1026253"/>
                </a:lnTo>
                <a:lnTo>
                  <a:pt x="1197529" y="771501"/>
                </a:lnTo>
                <a:lnTo>
                  <a:pt x="1072503" y="771501"/>
                </a:lnTo>
                <a:lnTo>
                  <a:pt x="1072503" y="514333"/>
                </a:lnTo>
                <a:lnTo>
                  <a:pt x="1324588" y="514333"/>
                </a:lnTo>
                <a:lnTo>
                  <a:pt x="1324588" y="257167"/>
                </a:lnTo>
                <a:lnTo>
                  <a:pt x="1434748" y="257167"/>
                </a:lnTo>
                <a:lnTo>
                  <a:pt x="1434748" y="514333"/>
                </a:lnTo>
                <a:lnTo>
                  <a:pt x="1561552" y="514333"/>
                </a:lnTo>
                <a:lnTo>
                  <a:pt x="1561552" y="257167"/>
                </a:lnTo>
                <a:lnTo>
                  <a:pt x="2051364" y="257167"/>
                </a:lnTo>
                <a:lnTo>
                  <a:pt x="2051364" y="514333"/>
                </a:lnTo>
                <a:lnTo>
                  <a:pt x="2451473" y="514333"/>
                </a:lnTo>
                <a:lnTo>
                  <a:pt x="2451473" y="257167"/>
                </a:lnTo>
                <a:lnTo>
                  <a:pt x="2256310" y="257167"/>
                </a:lnTo>
                <a:close/>
              </a:path>
            </a:pathLst>
          </a:custGeom>
          <a:solidFill>
            <a:srgbClr val="E7E7E8"/>
          </a:solidFill>
          <a:ln>
            <a:solidFill>
              <a:srgbClr val="E7E7E8"/>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53" b="0" i="0" u="none" strike="noStrike" kern="1200" cap="none" spc="0" normalizeH="0" baseline="0" noProof="0">
              <a:ln>
                <a:noFill/>
              </a:ln>
              <a:solidFill>
                <a:srgbClr val="333333"/>
              </a:solidFill>
              <a:effectLst/>
              <a:uLnTx/>
              <a:uFillTx/>
              <a:latin typeface="Arial" panose="020B0604020202020204"/>
              <a:ea typeface="+mn-ea"/>
              <a:cs typeface="+mn-cs"/>
            </a:endParaRPr>
          </a:p>
        </p:txBody>
      </p:sp>
      <p:sp>
        <p:nvSpPr>
          <p:cNvPr id="48" name="Rectangle 47">
            <a:extLst>
              <a:ext uri="{FF2B5EF4-FFF2-40B4-BE49-F238E27FC236}">
                <a16:creationId xmlns:a16="http://schemas.microsoft.com/office/drawing/2014/main" id="{88EB6226-4853-64B5-7B42-39943AA5739E}"/>
              </a:ext>
            </a:extLst>
          </p:cNvPr>
          <p:cNvSpPr/>
          <p:nvPr>
            <p:custDataLst>
              <p:tags r:id="rId26"/>
            </p:custDataLst>
          </p:nvPr>
        </p:nvSpPr>
        <p:spPr>
          <a:xfrm>
            <a:off x="790538" y="3862931"/>
            <a:ext cx="5313408" cy="2355307"/>
          </a:xfrm>
          <a:prstGeom prst="rect">
            <a:avLst/>
          </a:prstGeom>
          <a:solidFill>
            <a:schemeClr val="accent1"/>
          </a:solidFill>
          <a:ln w="9525" cap="flat" cmpd="sng" algn="ctr">
            <a:solidFill>
              <a:srgbClr val="009CDE"/>
            </a:solidFill>
            <a:prstDash val="solid"/>
          </a:ln>
          <a:effectLst/>
        </p:spPr>
        <p:txBody>
          <a:bodyPr lIns="72000" tIns="72000" rIns="72000" bIns="72000" rtlCol="0" anchor="ctr">
            <a:spAutoFit/>
          </a:bodyPr>
          <a:lstStyle/>
          <a:p>
            <a:pPr marL="0" marR="0" lvl="0" indent="0" algn="l" defTabSz="914400" rtl="0" eaLnBrk="1" fontAlgn="auto" latinLnBrk="0" hangingPunct="1">
              <a:lnSpc>
                <a:spcPct val="110000"/>
              </a:lnSpc>
              <a:spcBef>
                <a:spcPts val="0"/>
              </a:spcBef>
              <a:spcAft>
                <a:spcPts val="600"/>
              </a:spcAft>
              <a:buClr>
                <a:srgbClr val="FFFFFF"/>
              </a:buClr>
              <a:buSzPct val="100000"/>
              <a:buFontTx/>
              <a:buNone/>
              <a:tabLst>
                <a:tab pos="85725" algn="l"/>
              </a:tabLst>
              <a:defRPr/>
            </a:pPr>
            <a:r>
              <a:rPr kumimoji="0" lang="en-GB" sz="1400" b="1" i="0" u="none" strike="noStrike" kern="0" cap="none" spc="0" normalizeH="0" baseline="0" noProof="0" dirty="0">
                <a:ln>
                  <a:noFill/>
                </a:ln>
                <a:solidFill>
                  <a:srgbClr val="FFFFFF"/>
                </a:solidFill>
                <a:effectLst/>
                <a:uLnTx/>
                <a:uFillTx/>
                <a:latin typeface="Arial"/>
                <a:ea typeface="+mn-ea"/>
                <a:cs typeface="+mn-cs"/>
              </a:rPr>
              <a:t> </a:t>
            </a:r>
            <a:r>
              <a:rPr kumimoji="0" lang="en-GB" sz="1600" b="1" i="0" u="none" strike="noStrike" kern="1200" cap="none" spc="0" normalizeH="0" baseline="0" noProof="0" dirty="0">
                <a:ln>
                  <a:noFill/>
                </a:ln>
                <a:solidFill>
                  <a:srgbClr val="FFFFFF"/>
                </a:solidFill>
                <a:effectLst/>
                <a:uLnTx/>
                <a:uFillTx/>
                <a:latin typeface="Arial"/>
                <a:ea typeface="+mn-ea"/>
                <a:cs typeface="Arial"/>
              </a:rPr>
              <a:t>VAT return automation</a:t>
            </a:r>
            <a:endParaRPr kumimoji="0" lang="en-GB"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10000"/>
              </a:lnSpc>
              <a:spcBef>
                <a:spcPts val="0"/>
              </a:spcBef>
              <a:spcAft>
                <a:spcPts val="600"/>
              </a:spcAft>
              <a:buClrTx/>
              <a:buSzTx/>
              <a:buFont typeface="+mj-lt"/>
              <a:buAutoNum type="arabicPeriod"/>
              <a:tabLst>
                <a:tab pos="85725" algn="l"/>
              </a:tabLst>
              <a:defRPr/>
            </a:pPr>
            <a:r>
              <a:rPr kumimoji="0" lang="en-GB" sz="1400" b="1" i="0" u="none" strike="noStrike" kern="1200" cap="none" spc="0" normalizeH="0" baseline="0" noProof="0" dirty="0">
                <a:ln>
                  <a:noFill/>
                </a:ln>
                <a:solidFill>
                  <a:srgbClr val="FFFFFF"/>
                </a:solidFill>
                <a:effectLst/>
                <a:uLnTx/>
                <a:uFillTx/>
                <a:latin typeface="Arial"/>
                <a:ea typeface="+mn-ea"/>
                <a:cs typeface="Arial"/>
              </a:rPr>
              <a:t>Replace manual, Excel heavy processes</a:t>
            </a:r>
            <a:br>
              <a:rPr kumimoji="0" lang="en-GB" sz="1400" b="1" i="0" u="none" strike="noStrike" kern="1200" cap="none" spc="0" normalizeH="0" baseline="0" noProof="0" dirty="0">
                <a:ln>
                  <a:noFill/>
                </a:ln>
                <a:solidFill>
                  <a:srgbClr val="FFFFFF"/>
                </a:solidFill>
                <a:effectLst/>
                <a:uLnTx/>
                <a:uFillTx/>
                <a:latin typeface="Arial"/>
                <a:ea typeface="+mn-ea"/>
                <a:cs typeface="Arial"/>
              </a:rPr>
            </a:br>
            <a:r>
              <a:rPr kumimoji="0" lang="en-GB" sz="1400" i="0" u="none" strike="noStrike" kern="1200" cap="none" spc="0" normalizeH="0" baseline="0" noProof="0" dirty="0">
                <a:ln>
                  <a:noFill/>
                </a:ln>
                <a:solidFill>
                  <a:srgbClr val="FFFFFF"/>
                </a:solidFill>
                <a:effectLst/>
                <a:uLnTx/>
                <a:uFillTx/>
                <a:latin typeface="Arial"/>
                <a:ea typeface="+mn-ea"/>
                <a:cs typeface="Arial"/>
              </a:rPr>
              <a:t>Automation reduces risk of manual spreadsheet errors</a:t>
            </a:r>
            <a:endParaRPr kumimoji="0" lang="en-GB" sz="1400" b="1" i="0" u="none" strike="noStrike" kern="1200" cap="none" spc="0" normalizeH="0" baseline="0" noProof="0" dirty="0">
              <a:ln>
                <a:noFill/>
              </a:ln>
              <a:solidFill>
                <a:srgbClr val="FFFFFF"/>
              </a:solidFill>
              <a:effectLst/>
              <a:uLnTx/>
              <a:uFillTx/>
              <a:latin typeface="Arial"/>
              <a:ea typeface="+mn-ea"/>
              <a:cs typeface="Arial"/>
            </a:endParaRPr>
          </a:p>
          <a:p>
            <a:pPr marL="342900" marR="0" lvl="0" indent="-342900" algn="l" defTabSz="914400" rtl="0" eaLnBrk="1" fontAlgn="auto" latinLnBrk="0" hangingPunct="1">
              <a:lnSpc>
                <a:spcPct val="110000"/>
              </a:lnSpc>
              <a:spcBef>
                <a:spcPts val="0"/>
              </a:spcBef>
              <a:spcAft>
                <a:spcPts val="600"/>
              </a:spcAft>
              <a:buClrTx/>
              <a:buSzTx/>
              <a:buFont typeface="+mj-lt"/>
              <a:buAutoNum type="arabicPeriod"/>
              <a:tabLst>
                <a:tab pos="85725" algn="l"/>
              </a:tabLst>
              <a:defRPr/>
            </a:pPr>
            <a:r>
              <a:rPr kumimoji="0" lang="en-GB" sz="1400" b="1" i="0" u="none" strike="noStrike" kern="1200" cap="none" spc="0" normalizeH="0" baseline="0" noProof="0" dirty="0">
                <a:ln>
                  <a:noFill/>
                </a:ln>
                <a:solidFill>
                  <a:srgbClr val="FFFFFF"/>
                </a:solidFill>
                <a:effectLst/>
                <a:uLnTx/>
                <a:uFillTx/>
                <a:latin typeface="Arial"/>
                <a:ea typeface="+mn-ea"/>
                <a:cs typeface="Arial"/>
              </a:rPr>
              <a:t>Speed up the VAT return</a:t>
            </a:r>
            <a:br>
              <a:rPr kumimoji="0" lang="en-GB" sz="1400" b="1" i="0" u="none" strike="noStrike" kern="1200" cap="none" spc="0" normalizeH="0" baseline="0" noProof="0" dirty="0">
                <a:ln>
                  <a:noFill/>
                </a:ln>
                <a:solidFill>
                  <a:srgbClr val="FFFFFF"/>
                </a:solidFill>
                <a:effectLst/>
                <a:uLnTx/>
                <a:uFillTx/>
                <a:latin typeface="Arial"/>
                <a:ea typeface="+mn-ea"/>
                <a:cs typeface="Arial"/>
              </a:rPr>
            </a:br>
            <a:r>
              <a:rPr kumimoji="0" lang="en-GB" sz="1400" i="0" u="none" strike="noStrike" kern="1200" cap="none" spc="0" normalizeH="0" baseline="0" noProof="0" dirty="0">
                <a:ln>
                  <a:noFill/>
                </a:ln>
                <a:solidFill>
                  <a:srgbClr val="FFFFFF"/>
                </a:solidFill>
                <a:effectLst/>
                <a:uLnTx/>
                <a:uFillTx/>
                <a:latin typeface="Arial"/>
                <a:ea typeface="+mn-ea"/>
                <a:cs typeface="Arial"/>
              </a:rPr>
              <a:t>Save days of time, freeing up staff to focus on more value-added tasks</a:t>
            </a:r>
          </a:p>
          <a:p>
            <a:pPr marL="342900" marR="0" lvl="0" indent="-342900" algn="l" defTabSz="914400" rtl="0" eaLnBrk="1" fontAlgn="auto" latinLnBrk="0" hangingPunct="1">
              <a:lnSpc>
                <a:spcPct val="110000"/>
              </a:lnSpc>
              <a:spcBef>
                <a:spcPts val="0"/>
              </a:spcBef>
              <a:spcAft>
                <a:spcPts val="600"/>
              </a:spcAft>
              <a:buClrTx/>
              <a:buSzTx/>
              <a:buFont typeface="+mj-lt"/>
              <a:buAutoNum type="arabicPeriod"/>
              <a:tabLst>
                <a:tab pos="85725" algn="l"/>
              </a:tabLst>
              <a:defRPr/>
            </a:pPr>
            <a:r>
              <a:rPr kumimoji="0" lang="en-GB" sz="1400" b="1" i="0" u="none" strike="noStrike" kern="1200" cap="none" spc="0" normalizeH="0" baseline="0" noProof="0" dirty="0">
                <a:ln>
                  <a:noFill/>
                </a:ln>
                <a:solidFill>
                  <a:srgbClr val="FFFFFF"/>
                </a:solidFill>
                <a:effectLst/>
                <a:uLnTx/>
                <a:uFillTx/>
                <a:latin typeface="Arial"/>
                <a:ea typeface="+mn-ea"/>
                <a:cs typeface="Arial"/>
              </a:rPr>
              <a:t>Enhanced, automated data and exception checks</a:t>
            </a:r>
            <a:br>
              <a:rPr kumimoji="0" lang="en-GB" sz="1400" b="1" i="0" u="none" strike="noStrike" kern="1200" cap="none" spc="0" normalizeH="0" baseline="0" noProof="0" dirty="0">
                <a:ln>
                  <a:noFill/>
                </a:ln>
                <a:solidFill>
                  <a:srgbClr val="FFFFFF"/>
                </a:solidFill>
                <a:effectLst/>
                <a:uLnTx/>
                <a:uFillTx/>
                <a:latin typeface="Arial"/>
                <a:ea typeface="+mn-ea"/>
                <a:cs typeface="Arial"/>
              </a:rPr>
            </a:br>
            <a:r>
              <a:rPr kumimoji="0" lang="en-GB" sz="1400" u="none" strike="noStrike" kern="1200" cap="none" spc="0" normalizeH="0" baseline="0" noProof="0" dirty="0">
                <a:ln>
                  <a:noFill/>
                </a:ln>
                <a:solidFill>
                  <a:srgbClr val="FFFFFF"/>
                </a:solidFill>
                <a:effectLst/>
                <a:uLnTx/>
                <a:uFillTx/>
                <a:latin typeface="Arial"/>
                <a:ea typeface="+mn-ea"/>
                <a:cs typeface="Arial"/>
              </a:rPr>
              <a:t>Flag more exceptions - only limited by data, not staff time</a:t>
            </a:r>
          </a:p>
        </p:txBody>
      </p:sp>
      <p:sp>
        <p:nvSpPr>
          <p:cNvPr id="49" name="Rectangle 48">
            <a:extLst>
              <a:ext uri="{FF2B5EF4-FFF2-40B4-BE49-F238E27FC236}">
                <a16:creationId xmlns:a16="http://schemas.microsoft.com/office/drawing/2014/main" id="{CEFBAB29-918F-000C-A5E5-7FF4831B4228}"/>
              </a:ext>
            </a:extLst>
          </p:cNvPr>
          <p:cNvSpPr/>
          <p:nvPr>
            <p:custDataLst>
              <p:tags r:id="rId27"/>
            </p:custDataLst>
          </p:nvPr>
        </p:nvSpPr>
        <p:spPr>
          <a:xfrm>
            <a:off x="790538" y="1898650"/>
            <a:ext cx="5313408" cy="1804387"/>
          </a:xfrm>
          <a:prstGeom prst="rect">
            <a:avLst/>
          </a:prstGeom>
          <a:solidFill>
            <a:schemeClr val="accent3"/>
          </a:solidFill>
          <a:ln w="9525" cap="flat" cmpd="sng" algn="ctr">
            <a:solidFill>
              <a:srgbClr val="888B8D"/>
            </a:solidFill>
            <a:prstDash val="solid"/>
          </a:ln>
          <a:effectLst/>
        </p:spPr>
        <p:txBody>
          <a:bodyPr lIns="72000" tIns="72000" rIns="72000" bIns="72000" rtlCol="0" anchor="ctr">
            <a:spAutoFit/>
          </a:bodyPr>
          <a:lstStyle/>
          <a:p>
            <a:pPr marL="0" marR="0" lvl="0" indent="0" algn="l" defTabSz="914400" rtl="0" eaLnBrk="1" fontAlgn="auto" latinLnBrk="0" hangingPunct="1">
              <a:lnSpc>
                <a:spcPct val="110000"/>
              </a:lnSpc>
              <a:spcBef>
                <a:spcPts val="0"/>
              </a:spcBef>
              <a:spcAft>
                <a:spcPts val="600"/>
              </a:spcAft>
              <a:buClr>
                <a:srgbClr val="FFFFFF"/>
              </a:buClr>
              <a:buSzPct val="100000"/>
              <a:buFontTx/>
              <a:buNone/>
              <a:tabLst>
                <a:tab pos="85725" algn="l"/>
              </a:tabLst>
              <a:defRPr/>
            </a:pPr>
            <a:r>
              <a:rPr kumimoji="0" lang="en-GB" sz="1600" b="1" i="0" u="none" strike="noStrike" kern="1200" cap="none" spc="0" normalizeH="0" baseline="0" noProof="0" dirty="0">
                <a:ln>
                  <a:noFill/>
                </a:ln>
                <a:solidFill>
                  <a:srgbClr val="FFFFFF"/>
                </a:solidFill>
                <a:effectLst/>
                <a:uLnTx/>
                <a:uFillTx/>
                <a:latin typeface="Arial"/>
                <a:ea typeface="+mn-ea"/>
                <a:cs typeface="Arial"/>
              </a:rPr>
              <a:t>New ERP implementation</a:t>
            </a:r>
            <a:endPar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10000"/>
              </a:lnSpc>
              <a:spcBef>
                <a:spcPts val="0"/>
              </a:spcBef>
              <a:spcAft>
                <a:spcPts val="600"/>
              </a:spcAft>
              <a:buClrTx/>
              <a:buSzTx/>
              <a:buFont typeface="+mj-lt"/>
              <a:buAutoNum type="arabicPeriod"/>
              <a:tabLst>
                <a:tab pos="85725" algn="l"/>
              </a:tabLst>
              <a:defRPr/>
            </a:pPr>
            <a:r>
              <a:rPr kumimoji="0" lang="en-GB" sz="1400" b="1" i="0" u="none" strike="noStrike" kern="1200" cap="none" spc="0" normalizeH="0" baseline="0" noProof="0" dirty="0">
                <a:ln>
                  <a:noFill/>
                </a:ln>
                <a:solidFill>
                  <a:srgbClr val="FFFFFF"/>
                </a:solidFill>
                <a:effectLst/>
                <a:uLnTx/>
                <a:uFillTx/>
                <a:latin typeface="Arial"/>
                <a:ea typeface="+mn-ea"/>
                <a:cs typeface="Arial"/>
              </a:rPr>
              <a:t>Tax code setup</a:t>
            </a:r>
            <a:br>
              <a:rPr kumimoji="0" lang="en-GB" sz="1400" b="0" i="0" u="none" strike="noStrike" kern="1200" cap="none" spc="0" normalizeH="0" baseline="0" noProof="0" dirty="0">
                <a:ln>
                  <a:noFill/>
                </a:ln>
                <a:solidFill>
                  <a:srgbClr val="FFFFFF"/>
                </a:solidFill>
                <a:effectLst/>
                <a:uLnTx/>
                <a:uFillTx/>
                <a:latin typeface="Arial"/>
                <a:ea typeface="+mn-ea"/>
                <a:cs typeface="Arial"/>
              </a:rPr>
            </a:br>
            <a:r>
              <a:rPr kumimoji="0" lang="en-GB" sz="1400" b="0" i="0" u="none" strike="noStrike" kern="1200" cap="none" spc="0" normalizeH="0" baseline="0" noProof="0" dirty="0">
                <a:ln>
                  <a:noFill/>
                </a:ln>
                <a:solidFill>
                  <a:srgbClr val="FFFFFF"/>
                </a:solidFill>
                <a:effectLst/>
                <a:uLnTx/>
                <a:uFillTx/>
                <a:latin typeface="Arial"/>
                <a:ea typeface="+mn-ea"/>
                <a:cs typeface="Arial"/>
              </a:rPr>
              <a:t>Copy existing setup (aka lift and shift) or re-do?</a:t>
            </a:r>
          </a:p>
          <a:p>
            <a:pPr marL="342900" marR="0" lvl="0" indent="-342900" algn="l" defTabSz="914400" rtl="0" eaLnBrk="1" fontAlgn="auto" latinLnBrk="0" hangingPunct="1">
              <a:lnSpc>
                <a:spcPct val="110000"/>
              </a:lnSpc>
              <a:spcBef>
                <a:spcPts val="0"/>
              </a:spcBef>
              <a:spcAft>
                <a:spcPts val="600"/>
              </a:spcAft>
              <a:buClrTx/>
              <a:buSzTx/>
              <a:buFont typeface="+mj-lt"/>
              <a:buAutoNum type="arabicPeriod"/>
              <a:tabLst>
                <a:tab pos="85725" algn="l"/>
              </a:tabLst>
              <a:defRPr/>
            </a:pPr>
            <a:r>
              <a:rPr kumimoji="0" lang="en-GB" sz="1400" b="1" i="0" u="none" strike="noStrike" kern="1200" cap="none" spc="0" normalizeH="0" baseline="0" noProof="0" dirty="0">
                <a:ln>
                  <a:noFill/>
                </a:ln>
                <a:solidFill>
                  <a:srgbClr val="FFFFFF"/>
                </a:solidFill>
                <a:effectLst/>
                <a:uLnTx/>
                <a:uFillTx/>
                <a:latin typeface="Arial"/>
                <a:ea typeface="+mn-ea"/>
                <a:cs typeface="Arial"/>
              </a:rPr>
              <a:t>Involvement in rollout </a:t>
            </a:r>
            <a:br>
              <a:rPr kumimoji="0" lang="en-GB" sz="1400" b="0" i="0" u="none" strike="noStrike" kern="1200" cap="none" spc="0" normalizeH="0" baseline="0" noProof="0" dirty="0">
                <a:ln>
                  <a:noFill/>
                </a:ln>
                <a:solidFill>
                  <a:srgbClr val="FFFFFF"/>
                </a:solidFill>
                <a:effectLst/>
                <a:uLnTx/>
                <a:uFillTx/>
                <a:latin typeface="Arial"/>
                <a:ea typeface="+mn-ea"/>
                <a:cs typeface="Arial"/>
              </a:rPr>
            </a:br>
            <a:r>
              <a:rPr kumimoji="0" lang="en-GB" sz="1400" b="0" i="0" u="none" strike="noStrike" kern="1200" cap="none" spc="0" normalizeH="0" baseline="0" noProof="0" dirty="0">
                <a:ln>
                  <a:noFill/>
                </a:ln>
                <a:solidFill>
                  <a:srgbClr val="FFFFFF"/>
                </a:solidFill>
                <a:effectLst/>
                <a:uLnTx/>
                <a:uFillTx/>
                <a:latin typeface="Arial"/>
                <a:ea typeface="+mn-ea"/>
                <a:cs typeface="Arial"/>
              </a:rPr>
              <a:t>Complexity of business / non-business and partial exemption fully understood?</a:t>
            </a:r>
          </a:p>
        </p:txBody>
      </p:sp>
    </p:spTree>
    <p:custDataLst>
      <p:tags r:id="rId1"/>
    </p:custDataLst>
    <p:extLst>
      <p:ext uri="{BB962C8B-B14F-4D97-AF65-F5344CB8AC3E}">
        <p14:creationId xmlns:p14="http://schemas.microsoft.com/office/powerpoint/2010/main" val="4258125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55B41-047B-B55B-F10C-F6C7A03EBD7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9A4B08-BAE1-23E0-7A18-7F47926FE151}"/>
              </a:ext>
            </a:extLst>
          </p:cNvPr>
          <p:cNvSpPr>
            <a:spLocks noGrp="1"/>
          </p:cNvSpPr>
          <p:nvPr>
            <p:ph type="sldNum" sz="quarter" idx="12"/>
            <p:custDataLst>
              <p:tags r:id="rId2"/>
            </p:custDataLst>
          </p:nvPr>
        </p:nvSpPr>
        <p:spPr/>
        <p:txBody>
          <a:bodyPr/>
          <a:lstStyle/>
          <a:p>
            <a:fld id="{6686A102-957E-47D3-A22D-E8508A8052D6}" type="slidenum">
              <a:rPr lang="en-GB" smtClean="0"/>
              <a:pPr/>
              <a:t>31</a:t>
            </a:fld>
            <a:endParaRPr lang="en-GB" dirty="0"/>
          </a:p>
        </p:txBody>
      </p:sp>
      <p:sp>
        <p:nvSpPr>
          <p:cNvPr id="26" name="Content Placeholder 25">
            <a:extLst>
              <a:ext uri="{FF2B5EF4-FFF2-40B4-BE49-F238E27FC236}">
                <a16:creationId xmlns:a16="http://schemas.microsoft.com/office/drawing/2014/main" id="{57D06B5D-9E64-898F-A91A-02EAC370648D}"/>
              </a:ext>
            </a:extLst>
          </p:cNvPr>
          <p:cNvSpPr>
            <a:spLocks noGrp="1"/>
          </p:cNvSpPr>
          <p:nvPr>
            <p:ph sz="quarter" idx="14"/>
            <p:custDataLst>
              <p:tags r:id="rId3"/>
            </p:custDataLst>
          </p:nvPr>
        </p:nvSpPr>
        <p:spPr/>
        <p:txBody>
          <a:bodyPr/>
          <a:lstStyle/>
          <a:p>
            <a:endParaRPr lang="en-GB"/>
          </a:p>
        </p:txBody>
      </p:sp>
      <p:sp>
        <p:nvSpPr>
          <p:cNvPr id="27" name="Content Placeholder 26">
            <a:extLst>
              <a:ext uri="{FF2B5EF4-FFF2-40B4-BE49-F238E27FC236}">
                <a16:creationId xmlns:a16="http://schemas.microsoft.com/office/drawing/2014/main" id="{B614923A-074A-8566-85F4-82ACBFF890D6}"/>
              </a:ext>
            </a:extLst>
          </p:cNvPr>
          <p:cNvSpPr>
            <a:spLocks noGrp="1"/>
          </p:cNvSpPr>
          <p:nvPr>
            <p:ph sz="quarter" idx="15"/>
            <p:custDataLst>
              <p:tags r:id="rId4"/>
            </p:custDataLst>
          </p:nvPr>
        </p:nvSpPr>
        <p:spPr/>
        <p:txBody>
          <a:bodyPr/>
          <a:lstStyle/>
          <a:p>
            <a:endParaRPr lang="en-GB"/>
          </a:p>
        </p:txBody>
      </p:sp>
      <p:sp>
        <p:nvSpPr>
          <p:cNvPr id="28" name="Content Placeholder 27">
            <a:extLst>
              <a:ext uri="{FF2B5EF4-FFF2-40B4-BE49-F238E27FC236}">
                <a16:creationId xmlns:a16="http://schemas.microsoft.com/office/drawing/2014/main" id="{C8547B6B-0537-DED4-4932-DED22453A76F}"/>
              </a:ext>
            </a:extLst>
          </p:cNvPr>
          <p:cNvSpPr>
            <a:spLocks noGrp="1"/>
          </p:cNvSpPr>
          <p:nvPr>
            <p:ph sz="quarter" idx="16"/>
            <p:custDataLst>
              <p:tags r:id="rId5"/>
            </p:custDataLst>
          </p:nvPr>
        </p:nvSpPr>
        <p:spPr/>
        <p:txBody>
          <a:bodyPr/>
          <a:lstStyle/>
          <a:p>
            <a:endParaRPr lang="en-GB"/>
          </a:p>
        </p:txBody>
      </p:sp>
      <p:sp>
        <p:nvSpPr>
          <p:cNvPr id="29" name="Content Placeholder 28">
            <a:extLst>
              <a:ext uri="{FF2B5EF4-FFF2-40B4-BE49-F238E27FC236}">
                <a16:creationId xmlns:a16="http://schemas.microsoft.com/office/drawing/2014/main" id="{2CBEA142-7A20-B8A8-99FC-94CE09FDCA44}"/>
              </a:ext>
            </a:extLst>
          </p:cNvPr>
          <p:cNvSpPr>
            <a:spLocks noGrp="1"/>
          </p:cNvSpPr>
          <p:nvPr>
            <p:ph sz="quarter" idx="17"/>
            <p:custDataLst>
              <p:tags r:id="rId6"/>
            </p:custDataLst>
          </p:nvPr>
        </p:nvSpPr>
        <p:spPr/>
        <p:txBody>
          <a:bodyPr/>
          <a:lstStyle/>
          <a:p>
            <a:endParaRPr lang="en-GB"/>
          </a:p>
        </p:txBody>
      </p:sp>
      <p:sp>
        <p:nvSpPr>
          <p:cNvPr id="30" name="Content Placeholder 29">
            <a:extLst>
              <a:ext uri="{FF2B5EF4-FFF2-40B4-BE49-F238E27FC236}">
                <a16:creationId xmlns:a16="http://schemas.microsoft.com/office/drawing/2014/main" id="{9942AF0C-E8D6-BC1E-99D1-FF3517185A43}"/>
              </a:ext>
            </a:extLst>
          </p:cNvPr>
          <p:cNvSpPr>
            <a:spLocks noGrp="1"/>
          </p:cNvSpPr>
          <p:nvPr>
            <p:ph sz="quarter" idx="18"/>
            <p:custDataLst>
              <p:tags r:id="rId7"/>
            </p:custDataLst>
          </p:nvPr>
        </p:nvSpPr>
        <p:spPr/>
        <p:txBody>
          <a:bodyPr/>
          <a:lstStyle/>
          <a:p>
            <a:endParaRPr lang="en-GB"/>
          </a:p>
        </p:txBody>
      </p:sp>
      <p:sp>
        <p:nvSpPr>
          <p:cNvPr id="31" name="Content Placeholder 30">
            <a:extLst>
              <a:ext uri="{FF2B5EF4-FFF2-40B4-BE49-F238E27FC236}">
                <a16:creationId xmlns:a16="http://schemas.microsoft.com/office/drawing/2014/main" id="{0D50E2AE-1F99-D632-50D7-6AA036330BA7}"/>
              </a:ext>
            </a:extLst>
          </p:cNvPr>
          <p:cNvSpPr>
            <a:spLocks noGrp="1"/>
          </p:cNvSpPr>
          <p:nvPr>
            <p:ph sz="quarter" idx="19"/>
            <p:custDataLst>
              <p:tags r:id="rId8"/>
            </p:custDataLst>
          </p:nvPr>
        </p:nvSpPr>
        <p:spPr/>
        <p:txBody>
          <a:bodyPr/>
          <a:lstStyle/>
          <a:p>
            <a:endParaRPr lang="en-GB"/>
          </a:p>
        </p:txBody>
      </p:sp>
      <p:sp>
        <p:nvSpPr>
          <p:cNvPr id="32" name="Content Placeholder 31">
            <a:extLst>
              <a:ext uri="{FF2B5EF4-FFF2-40B4-BE49-F238E27FC236}">
                <a16:creationId xmlns:a16="http://schemas.microsoft.com/office/drawing/2014/main" id="{76CE8DE6-8A7A-CFD5-C969-6D618F49F026}"/>
              </a:ext>
            </a:extLst>
          </p:cNvPr>
          <p:cNvSpPr>
            <a:spLocks noGrp="1"/>
          </p:cNvSpPr>
          <p:nvPr>
            <p:ph sz="quarter" idx="20"/>
            <p:custDataLst>
              <p:tags r:id="rId9"/>
            </p:custDataLst>
          </p:nvPr>
        </p:nvSpPr>
        <p:spPr/>
        <p:txBody>
          <a:bodyPr/>
          <a:lstStyle/>
          <a:p>
            <a:endParaRPr lang="en-GB"/>
          </a:p>
        </p:txBody>
      </p:sp>
      <p:sp>
        <p:nvSpPr>
          <p:cNvPr id="33" name="Content Placeholder 32">
            <a:extLst>
              <a:ext uri="{FF2B5EF4-FFF2-40B4-BE49-F238E27FC236}">
                <a16:creationId xmlns:a16="http://schemas.microsoft.com/office/drawing/2014/main" id="{EA085EBC-50A5-C00F-CB27-99A36ED6B0D0}"/>
              </a:ext>
            </a:extLst>
          </p:cNvPr>
          <p:cNvSpPr>
            <a:spLocks noGrp="1"/>
          </p:cNvSpPr>
          <p:nvPr>
            <p:ph sz="quarter" idx="21"/>
            <p:custDataLst>
              <p:tags r:id="rId10"/>
            </p:custDataLst>
          </p:nvPr>
        </p:nvSpPr>
        <p:spPr/>
        <p:txBody>
          <a:bodyPr/>
          <a:lstStyle/>
          <a:p>
            <a:endParaRPr lang="en-GB"/>
          </a:p>
        </p:txBody>
      </p:sp>
      <p:sp>
        <p:nvSpPr>
          <p:cNvPr id="34" name="Content Placeholder 33">
            <a:extLst>
              <a:ext uri="{FF2B5EF4-FFF2-40B4-BE49-F238E27FC236}">
                <a16:creationId xmlns:a16="http://schemas.microsoft.com/office/drawing/2014/main" id="{3F204452-10F9-47C7-7888-D0DD7E4840DF}"/>
              </a:ext>
            </a:extLst>
          </p:cNvPr>
          <p:cNvSpPr>
            <a:spLocks noGrp="1"/>
          </p:cNvSpPr>
          <p:nvPr>
            <p:ph sz="quarter" idx="22"/>
            <p:custDataLst>
              <p:tags r:id="rId11"/>
            </p:custDataLst>
          </p:nvPr>
        </p:nvSpPr>
        <p:spPr/>
        <p:txBody>
          <a:bodyPr/>
          <a:lstStyle/>
          <a:p>
            <a:endParaRPr lang="en-GB"/>
          </a:p>
        </p:txBody>
      </p:sp>
      <p:sp>
        <p:nvSpPr>
          <p:cNvPr id="35" name="Content Placeholder 34">
            <a:extLst>
              <a:ext uri="{FF2B5EF4-FFF2-40B4-BE49-F238E27FC236}">
                <a16:creationId xmlns:a16="http://schemas.microsoft.com/office/drawing/2014/main" id="{81394038-0AD3-CE82-47AA-29891D72B295}"/>
              </a:ext>
            </a:extLst>
          </p:cNvPr>
          <p:cNvSpPr>
            <a:spLocks noGrp="1"/>
          </p:cNvSpPr>
          <p:nvPr>
            <p:ph sz="quarter" idx="23"/>
            <p:custDataLst>
              <p:tags r:id="rId12"/>
            </p:custDataLst>
          </p:nvPr>
        </p:nvSpPr>
        <p:spPr/>
        <p:txBody>
          <a:bodyPr/>
          <a:lstStyle/>
          <a:p>
            <a:endParaRPr lang="en-GB"/>
          </a:p>
        </p:txBody>
      </p:sp>
      <p:sp>
        <p:nvSpPr>
          <p:cNvPr id="36" name="Content Placeholder 35">
            <a:extLst>
              <a:ext uri="{FF2B5EF4-FFF2-40B4-BE49-F238E27FC236}">
                <a16:creationId xmlns:a16="http://schemas.microsoft.com/office/drawing/2014/main" id="{AC7EAA05-04ED-E94C-0152-C2609C6B01C3}"/>
              </a:ext>
            </a:extLst>
          </p:cNvPr>
          <p:cNvSpPr>
            <a:spLocks noGrp="1"/>
          </p:cNvSpPr>
          <p:nvPr>
            <p:ph sz="quarter" idx="24"/>
            <p:custDataLst>
              <p:tags r:id="rId13"/>
            </p:custDataLst>
          </p:nvPr>
        </p:nvSpPr>
        <p:spPr/>
        <p:txBody>
          <a:bodyPr/>
          <a:lstStyle/>
          <a:p>
            <a:endParaRPr lang="en-GB"/>
          </a:p>
        </p:txBody>
      </p:sp>
      <p:sp>
        <p:nvSpPr>
          <p:cNvPr id="37" name="Content Placeholder 36">
            <a:extLst>
              <a:ext uri="{FF2B5EF4-FFF2-40B4-BE49-F238E27FC236}">
                <a16:creationId xmlns:a16="http://schemas.microsoft.com/office/drawing/2014/main" id="{CFC06D95-5257-91BC-C0D3-D674A98466B5}"/>
              </a:ext>
            </a:extLst>
          </p:cNvPr>
          <p:cNvSpPr>
            <a:spLocks noGrp="1"/>
          </p:cNvSpPr>
          <p:nvPr>
            <p:ph sz="quarter" idx="25"/>
            <p:custDataLst>
              <p:tags r:id="rId14"/>
            </p:custDataLst>
          </p:nvPr>
        </p:nvSpPr>
        <p:spPr/>
        <p:txBody>
          <a:bodyPr/>
          <a:lstStyle/>
          <a:p>
            <a:endParaRPr lang="en-GB"/>
          </a:p>
        </p:txBody>
      </p:sp>
      <p:sp>
        <p:nvSpPr>
          <p:cNvPr id="38" name="Content Placeholder 37">
            <a:extLst>
              <a:ext uri="{FF2B5EF4-FFF2-40B4-BE49-F238E27FC236}">
                <a16:creationId xmlns:a16="http://schemas.microsoft.com/office/drawing/2014/main" id="{525EB78B-1B56-FA6B-F75B-96394F2C4E71}"/>
              </a:ext>
            </a:extLst>
          </p:cNvPr>
          <p:cNvSpPr>
            <a:spLocks noGrp="1"/>
          </p:cNvSpPr>
          <p:nvPr>
            <p:ph sz="quarter" idx="26"/>
            <p:custDataLst>
              <p:tags r:id="rId15"/>
            </p:custDataLst>
          </p:nvPr>
        </p:nvSpPr>
        <p:spPr/>
        <p:txBody>
          <a:bodyPr/>
          <a:lstStyle/>
          <a:p>
            <a:endParaRPr lang="en-GB"/>
          </a:p>
        </p:txBody>
      </p:sp>
      <p:sp>
        <p:nvSpPr>
          <p:cNvPr id="39" name="Content Placeholder 38">
            <a:extLst>
              <a:ext uri="{FF2B5EF4-FFF2-40B4-BE49-F238E27FC236}">
                <a16:creationId xmlns:a16="http://schemas.microsoft.com/office/drawing/2014/main" id="{A4C4D076-D98F-EAE5-4F45-5E41C07CB564}"/>
              </a:ext>
            </a:extLst>
          </p:cNvPr>
          <p:cNvSpPr>
            <a:spLocks noGrp="1"/>
          </p:cNvSpPr>
          <p:nvPr>
            <p:ph sz="quarter" idx="27"/>
            <p:custDataLst>
              <p:tags r:id="rId16"/>
            </p:custDataLst>
          </p:nvPr>
        </p:nvSpPr>
        <p:spPr/>
        <p:txBody>
          <a:bodyPr/>
          <a:lstStyle/>
          <a:p>
            <a:endParaRPr lang="en-GB"/>
          </a:p>
        </p:txBody>
      </p:sp>
      <p:sp>
        <p:nvSpPr>
          <p:cNvPr id="40" name="Content Placeholder 39">
            <a:extLst>
              <a:ext uri="{FF2B5EF4-FFF2-40B4-BE49-F238E27FC236}">
                <a16:creationId xmlns:a16="http://schemas.microsoft.com/office/drawing/2014/main" id="{37805EB2-E7DA-E5C9-1684-F31919F9072A}"/>
              </a:ext>
            </a:extLst>
          </p:cNvPr>
          <p:cNvSpPr>
            <a:spLocks noGrp="1"/>
          </p:cNvSpPr>
          <p:nvPr>
            <p:ph sz="quarter" idx="28"/>
            <p:custDataLst>
              <p:tags r:id="rId17"/>
            </p:custDataLst>
          </p:nvPr>
        </p:nvSpPr>
        <p:spPr/>
        <p:txBody>
          <a:bodyPr/>
          <a:lstStyle/>
          <a:p>
            <a:endParaRPr lang="en-GB"/>
          </a:p>
        </p:txBody>
      </p:sp>
      <p:sp>
        <p:nvSpPr>
          <p:cNvPr id="41" name="Content Placeholder 40">
            <a:extLst>
              <a:ext uri="{FF2B5EF4-FFF2-40B4-BE49-F238E27FC236}">
                <a16:creationId xmlns:a16="http://schemas.microsoft.com/office/drawing/2014/main" id="{FD07AC1D-08FF-8641-AB7A-2C1199BB7CDA}"/>
              </a:ext>
            </a:extLst>
          </p:cNvPr>
          <p:cNvSpPr>
            <a:spLocks noGrp="1"/>
          </p:cNvSpPr>
          <p:nvPr>
            <p:ph sz="quarter" idx="29"/>
            <p:custDataLst>
              <p:tags r:id="rId18"/>
            </p:custDataLst>
          </p:nvPr>
        </p:nvSpPr>
        <p:spPr/>
        <p:txBody>
          <a:bodyPr/>
          <a:lstStyle/>
          <a:p>
            <a:endParaRPr lang="en-GB"/>
          </a:p>
        </p:txBody>
      </p:sp>
      <p:sp>
        <p:nvSpPr>
          <p:cNvPr id="42" name="Content Placeholder 41">
            <a:extLst>
              <a:ext uri="{FF2B5EF4-FFF2-40B4-BE49-F238E27FC236}">
                <a16:creationId xmlns:a16="http://schemas.microsoft.com/office/drawing/2014/main" id="{695277A0-33EE-A07D-6EAF-B7AE5A515264}"/>
              </a:ext>
            </a:extLst>
          </p:cNvPr>
          <p:cNvSpPr>
            <a:spLocks noGrp="1"/>
          </p:cNvSpPr>
          <p:nvPr>
            <p:ph sz="quarter" idx="30"/>
            <p:custDataLst>
              <p:tags r:id="rId19"/>
            </p:custDataLst>
          </p:nvPr>
        </p:nvSpPr>
        <p:spPr/>
        <p:txBody>
          <a:bodyPr/>
          <a:lstStyle/>
          <a:p>
            <a:endParaRPr lang="en-GB"/>
          </a:p>
        </p:txBody>
      </p:sp>
      <p:sp>
        <p:nvSpPr>
          <p:cNvPr id="43" name="Content Placeholder 42">
            <a:extLst>
              <a:ext uri="{FF2B5EF4-FFF2-40B4-BE49-F238E27FC236}">
                <a16:creationId xmlns:a16="http://schemas.microsoft.com/office/drawing/2014/main" id="{359321EC-BAE9-D3DC-4A65-86D517D7FCC9}"/>
              </a:ext>
            </a:extLst>
          </p:cNvPr>
          <p:cNvSpPr>
            <a:spLocks noGrp="1"/>
          </p:cNvSpPr>
          <p:nvPr>
            <p:ph sz="quarter" idx="31"/>
            <p:custDataLst>
              <p:tags r:id="rId20"/>
            </p:custDataLst>
          </p:nvPr>
        </p:nvSpPr>
        <p:spPr/>
        <p:txBody>
          <a:bodyPr/>
          <a:lstStyle/>
          <a:p>
            <a:endParaRPr lang="en-GB"/>
          </a:p>
        </p:txBody>
      </p:sp>
      <p:sp>
        <p:nvSpPr>
          <p:cNvPr id="44" name="Content Placeholder 43">
            <a:extLst>
              <a:ext uri="{FF2B5EF4-FFF2-40B4-BE49-F238E27FC236}">
                <a16:creationId xmlns:a16="http://schemas.microsoft.com/office/drawing/2014/main" id="{72A6B535-CA41-A6C6-73A2-A3F1CD2F56EE}"/>
              </a:ext>
            </a:extLst>
          </p:cNvPr>
          <p:cNvSpPr>
            <a:spLocks noGrp="1"/>
          </p:cNvSpPr>
          <p:nvPr>
            <p:ph sz="quarter" idx="32"/>
            <p:custDataLst>
              <p:tags r:id="rId21"/>
            </p:custDataLst>
          </p:nvPr>
        </p:nvSpPr>
        <p:spPr/>
        <p:txBody>
          <a:bodyPr/>
          <a:lstStyle/>
          <a:p>
            <a:endParaRPr lang="en-GB"/>
          </a:p>
        </p:txBody>
      </p:sp>
      <p:pic>
        <p:nvPicPr>
          <p:cNvPr id="46" name="Content Placeholder 5">
            <a:extLst>
              <a:ext uri="{FF2B5EF4-FFF2-40B4-BE49-F238E27FC236}">
                <a16:creationId xmlns:a16="http://schemas.microsoft.com/office/drawing/2014/main" id="{A81522D0-1273-68B4-9434-7996B2BD756B}"/>
              </a:ext>
            </a:extLst>
          </p:cNvPr>
          <p:cNvPicPr>
            <a:picLocks/>
          </p:cNvPicPr>
          <p:nvPr>
            <p:custDataLst>
              <p:tags r:id="rId22"/>
            </p:custDataLst>
          </p:nvPr>
        </p:nvPicPr>
        <p:blipFill rotWithShape="1">
          <a:blip r:embed="rId28"/>
          <a:srcRect l="9740" r="9740"/>
          <a:stretch/>
        </p:blipFill>
        <p:spPr>
          <a:xfrm>
            <a:off x="4829218" y="0"/>
            <a:ext cx="7362782" cy="6858000"/>
          </a:xfrm>
          <a:prstGeom prst="rect">
            <a:avLst/>
          </a:prstGeom>
        </p:spPr>
      </p:pic>
      <p:sp>
        <p:nvSpPr>
          <p:cNvPr id="45" name="Rectangle 44">
            <a:extLst>
              <a:ext uri="{FF2B5EF4-FFF2-40B4-BE49-F238E27FC236}">
                <a16:creationId xmlns:a16="http://schemas.microsoft.com/office/drawing/2014/main" id="{3DB06453-924B-1769-9D7D-1E798C97B367}"/>
              </a:ext>
            </a:extLst>
          </p:cNvPr>
          <p:cNvSpPr/>
          <p:nvPr>
            <p:custDataLst>
              <p:tags r:id="rId23"/>
            </p:custDataLst>
          </p:nvPr>
        </p:nvSpPr>
        <p:spPr>
          <a:xfrm>
            <a:off x="4771998" y="0"/>
            <a:ext cx="7420002" cy="6858000"/>
          </a:xfrm>
          <a:prstGeom prst="rect">
            <a:avLst/>
          </a:prstGeom>
          <a:gradFill flip="none" rotWithShape="1">
            <a:gsLst>
              <a:gs pos="0">
                <a:srgbClr val="00153D"/>
              </a:gs>
              <a:gs pos="100000">
                <a:schemeClr val="accent6">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Title 23">
            <a:extLst>
              <a:ext uri="{FF2B5EF4-FFF2-40B4-BE49-F238E27FC236}">
                <a16:creationId xmlns:a16="http://schemas.microsoft.com/office/drawing/2014/main" id="{F9F19A35-4D3B-4A90-CB3C-9042D2509DAD}"/>
              </a:ext>
            </a:extLst>
          </p:cNvPr>
          <p:cNvSpPr>
            <a:spLocks noGrp="1"/>
          </p:cNvSpPr>
          <p:nvPr>
            <p:ph type="title"/>
            <p:custDataLst>
              <p:tags r:id="rId24"/>
            </p:custDataLst>
          </p:nvPr>
        </p:nvSpPr>
        <p:spPr>
          <a:xfrm>
            <a:off x="785812" y="694800"/>
            <a:ext cx="10620375" cy="1661993"/>
          </a:xfrm>
        </p:spPr>
        <p:txBody>
          <a:bodyPr/>
          <a:lstStyle/>
          <a:p>
            <a:r>
              <a:rPr kumimoji="0" lang="en-GB" sz="3600" b="1" i="0" u="none" strike="noStrike" kern="1200" cap="none" spc="0" normalizeH="0" baseline="0" noProof="0" dirty="0">
                <a:ln>
                  <a:noFill/>
                </a:ln>
                <a:solidFill>
                  <a:srgbClr val="FFFFFF"/>
                </a:solidFill>
                <a:effectLst/>
                <a:uLnTx/>
                <a:uFillTx/>
                <a:latin typeface="Arial" panose="020B0604020202020204"/>
                <a:ea typeface="+mj-ea"/>
                <a:cs typeface="+mj-cs"/>
              </a:rPr>
              <a:t>Poll question: </a:t>
            </a:r>
            <a:r>
              <a:rPr kumimoji="0" lang="en-GB" sz="3600" i="0" u="none" strike="noStrike" kern="1200" cap="none" spc="0" normalizeH="0" baseline="0" noProof="0" dirty="0">
                <a:ln>
                  <a:noFill/>
                </a:ln>
                <a:solidFill>
                  <a:srgbClr val="FFFFFF"/>
                </a:solidFill>
                <a:effectLst/>
                <a:uLnTx/>
                <a:uFillTx/>
                <a:latin typeface="Arial" panose="020B0604020202020204"/>
                <a:ea typeface="+mj-ea"/>
                <a:cs typeface="+mj-cs"/>
              </a:rPr>
              <a:t>what is your biggest barrier to digital tax reporting?</a:t>
            </a:r>
            <a:br>
              <a:rPr kumimoji="0" lang="en-GB" sz="3600" b="0" i="0" u="none" strike="noStrike" kern="1200" cap="none" spc="0" normalizeH="0" baseline="0" noProof="0" dirty="0">
                <a:ln>
                  <a:noFill/>
                </a:ln>
                <a:solidFill>
                  <a:srgbClr val="FFFFFF"/>
                </a:solidFill>
                <a:effectLst/>
                <a:uLnTx/>
                <a:uFillTx/>
                <a:latin typeface="Arial" panose="020B0604020202020204"/>
                <a:ea typeface="+mj-ea"/>
                <a:cs typeface="+mj-cs"/>
              </a:rPr>
            </a:br>
            <a:endParaRPr lang="en-GB" dirty="0"/>
          </a:p>
        </p:txBody>
      </p:sp>
      <p:pic>
        <p:nvPicPr>
          <p:cNvPr id="49" name="Logo">
            <a:extLst>
              <a:ext uri="{FF2B5EF4-FFF2-40B4-BE49-F238E27FC236}">
                <a16:creationId xmlns:a16="http://schemas.microsoft.com/office/drawing/2014/main" id="{FBA05287-2F15-1212-248C-D41807A62F12}"/>
              </a:ext>
            </a:extLst>
          </p:cNvPr>
          <p:cNvPicPr/>
          <p:nvPr>
            <p:custDataLst>
              <p:tags r:id="rId25"/>
            </p:custDataLst>
          </p:nvPr>
        </p:nvPicPr>
        <p:blipFill rotWithShape="1">
          <a:blip r:embed="rId29">
            <a:extLst>
              <a:ext uri="{96DAC541-7B7A-43D3-8B79-37D633B846F1}">
                <asvg:svgBlip xmlns:asvg="http://schemas.microsoft.com/office/drawing/2016/SVG/main" r:embed="rId30"/>
              </a:ext>
            </a:extLst>
          </a:blip>
          <a:srcRect t="80" b="80"/>
          <a:stretch/>
        </p:blipFill>
        <p:spPr bwMode="black">
          <a:xfrm>
            <a:off x="10866053" y="278965"/>
            <a:ext cx="900000" cy="378445"/>
          </a:xfrm>
          <a:prstGeom prst="rect">
            <a:avLst/>
          </a:prstGeom>
        </p:spPr>
      </p:pic>
      <p:graphicFrame>
        <p:nvGraphicFramePr>
          <p:cNvPr id="2" name="Diagram 1">
            <a:extLst>
              <a:ext uri="{FF2B5EF4-FFF2-40B4-BE49-F238E27FC236}">
                <a16:creationId xmlns:a16="http://schemas.microsoft.com/office/drawing/2014/main" id="{0F6398BB-8471-B243-E12A-B17DC4528CA5}"/>
              </a:ext>
            </a:extLst>
          </p:cNvPr>
          <p:cNvGraphicFramePr/>
          <p:nvPr>
            <p:custDataLst>
              <p:tags r:id="rId26"/>
            </p:custDataLst>
            <p:extLst>
              <p:ext uri="{D42A27DB-BD31-4B8C-83A1-F6EECF244321}">
                <p14:modId xmlns:p14="http://schemas.microsoft.com/office/powerpoint/2010/main" val="817903357"/>
              </p:ext>
            </p:extLst>
          </p:nvPr>
        </p:nvGraphicFramePr>
        <p:xfrm>
          <a:off x="990600" y="1979400"/>
          <a:ext cx="10264140" cy="4183800"/>
        </p:xfrm>
        <a:graphic>
          <a:graphicData uri="http://schemas.openxmlformats.org/drawingml/2006/diagram">
            <dgm:relIds xmlns:dgm="http://schemas.openxmlformats.org/drawingml/2006/diagram" xmlns:r="http://schemas.openxmlformats.org/officeDocument/2006/relationships" r:dm="rId31" r:lo="rId32" r:qs="rId33" r:cs="rId34"/>
          </a:graphicData>
        </a:graphic>
      </p:graphicFrame>
    </p:spTree>
    <p:custDataLst>
      <p:tags r:id="rId1"/>
    </p:custDataLst>
    <p:extLst>
      <p:ext uri="{BB962C8B-B14F-4D97-AF65-F5344CB8AC3E}">
        <p14:creationId xmlns:p14="http://schemas.microsoft.com/office/powerpoint/2010/main" val="1299866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vider image">
            <a:extLst>
              <a:ext uri="{FF2B5EF4-FFF2-40B4-BE49-F238E27FC236}">
                <a16:creationId xmlns:a16="http://schemas.microsoft.com/office/drawing/2014/main" id="{F0CF1726-7127-C37D-1320-5EC4742E7DCC}"/>
              </a:ext>
            </a:extLst>
          </p:cNvPr>
          <p:cNvSpPr/>
          <p:nvPr>
            <p:custDataLst>
              <p:tags r:id="rId2"/>
            </p:custDataLst>
          </p:nvPr>
        </p:nvSpPr>
        <p:spPr>
          <a:xfrm>
            <a:off x="-1200" y="0"/>
            <a:ext cx="12193200" cy="6858000"/>
          </a:xfrm>
          <a:custGeom>
            <a:avLst/>
            <a:gdLst>
              <a:gd name="connsiteX0" fmla="*/ 1148287 w 12193200"/>
              <a:gd name="connsiteY0" fmla="*/ 2128273 h 6858000"/>
              <a:gd name="connsiteX1" fmla="*/ 1148287 w 12193200"/>
              <a:gd name="connsiteY1" fmla="*/ 2364952 h 6858000"/>
              <a:gd name="connsiteX2" fmla="*/ 1249720 w 12193200"/>
              <a:gd name="connsiteY2" fmla="*/ 2364952 h 6858000"/>
              <a:gd name="connsiteX3" fmla="*/ 1249720 w 12193200"/>
              <a:gd name="connsiteY3" fmla="*/ 2128273 h 6858000"/>
              <a:gd name="connsiteX4" fmla="*/ 2959359 w 12193200"/>
              <a:gd name="connsiteY4" fmla="*/ 1419521 h 6858000"/>
              <a:gd name="connsiteX5" fmla="*/ 2959359 w 12193200"/>
              <a:gd name="connsiteY5" fmla="*/ 1656317 h 6858000"/>
              <a:gd name="connsiteX6" fmla="*/ 3060792 w 12193200"/>
              <a:gd name="connsiteY6" fmla="*/ 1656317 h 6858000"/>
              <a:gd name="connsiteX7" fmla="*/ 3060792 w 12193200"/>
              <a:gd name="connsiteY7" fmla="*/ 1419521 h 6858000"/>
              <a:gd name="connsiteX8" fmla="*/ 1694416 w 12193200"/>
              <a:gd name="connsiteY8" fmla="*/ 1418235 h 6858000"/>
              <a:gd name="connsiteX9" fmla="*/ 1874821 w 12193200"/>
              <a:gd name="connsiteY9" fmla="*/ 1418235 h 6858000"/>
              <a:gd name="connsiteX10" fmla="*/ 1874821 w 12193200"/>
              <a:gd name="connsiteY10" fmla="*/ 1655031 h 6858000"/>
              <a:gd name="connsiteX11" fmla="*/ 1694416 w 12193200"/>
              <a:gd name="connsiteY11" fmla="*/ 1655031 h 6858000"/>
              <a:gd name="connsiteX12" fmla="*/ 3397151 w 12193200"/>
              <a:gd name="connsiteY12" fmla="*/ 1181438 h 6858000"/>
              <a:gd name="connsiteX13" fmla="*/ 3397151 w 12193200"/>
              <a:gd name="connsiteY13" fmla="*/ 1181672 h 6858000"/>
              <a:gd name="connsiteX14" fmla="*/ 3396917 w 12193200"/>
              <a:gd name="connsiteY14" fmla="*/ 1182023 h 6858000"/>
              <a:gd name="connsiteX15" fmla="*/ 3396917 w 12193200"/>
              <a:gd name="connsiteY15" fmla="*/ 1419521 h 6858000"/>
              <a:gd name="connsiteX16" fmla="*/ 3497532 w 12193200"/>
              <a:gd name="connsiteY16" fmla="*/ 1419521 h 6858000"/>
              <a:gd name="connsiteX17" fmla="*/ 3497532 w 12193200"/>
              <a:gd name="connsiteY17" fmla="*/ 1181438 h 6858000"/>
              <a:gd name="connsiteX18" fmla="*/ 3997448 w 12193200"/>
              <a:gd name="connsiteY18" fmla="*/ 1181320 h 6858000"/>
              <a:gd name="connsiteX19" fmla="*/ 3997448 w 12193200"/>
              <a:gd name="connsiteY19" fmla="*/ 1418117 h 6858000"/>
              <a:gd name="connsiteX20" fmla="*/ 4177853 w 12193200"/>
              <a:gd name="connsiteY20" fmla="*/ 1418117 h 6858000"/>
              <a:gd name="connsiteX21" fmla="*/ 4177853 w 12193200"/>
              <a:gd name="connsiteY21" fmla="*/ 1181320 h 6858000"/>
              <a:gd name="connsiteX22" fmla="*/ 5869826 w 12193200"/>
              <a:gd name="connsiteY22" fmla="*/ 470580 h 6858000"/>
              <a:gd name="connsiteX23" fmla="*/ 5869826 w 12193200"/>
              <a:gd name="connsiteY23" fmla="*/ 707377 h 6858000"/>
              <a:gd name="connsiteX24" fmla="*/ 5971259 w 12193200"/>
              <a:gd name="connsiteY24" fmla="*/ 707377 h 6858000"/>
              <a:gd name="connsiteX25" fmla="*/ 5971259 w 12193200"/>
              <a:gd name="connsiteY25" fmla="*/ 470580 h 6858000"/>
              <a:gd name="connsiteX26" fmla="*/ 4750308 w 12193200"/>
              <a:gd name="connsiteY26" fmla="*/ 234369 h 6858000"/>
              <a:gd name="connsiteX27" fmla="*/ 5201320 w 12193200"/>
              <a:gd name="connsiteY27" fmla="*/ 234369 h 6858000"/>
              <a:gd name="connsiteX28" fmla="*/ 5201320 w 12193200"/>
              <a:gd name="connsiteY28" fmla="*/ 471165 h 6858000"/>
              <a:gd name="connsiteX29" fmla="*/ 4750308 w 12193200"/>
              <a:gd name="connsiteY29" fmla="*/ 471165 h 6858000"/>
              <a:gd name="connsiteX30" fmla="*/ 4468468 w 12193200"/>
              <a:gd name="connsiteY30" fmla="*/ 234369 h 6858000"/>
              <a:gd name="connsiteX31" fmla="*/ 4648874 w 12193200"/>
              <a:gd name="connsiteY31" fmla="*/ 234369 h 6858000"/>
              <a:gd name="connsiteX32" fmla="*/ 4648874 w 12193200"/>
              <a:gd name="connsiteY32" fmla="*/ 471165 h 6858000"/>
              <a:gd name="connsiteX33" fmla="*/ 4468468 w 12193200"/>
              <a:gd name="connsiteY33" fmla="*/ 471165 h 6858000"/>
              <a:gd name="connsiteX34" fmla="*/ 6042859 w 12193200"/>
              <a:gd name="connsiteY34" fmla="*/ 0 h 6858000"/>
              <a:gd name="connsiteX35" fmla="*/ 7423510 w 12193200"/>
              <a:gd name="connsiteY35" fmla="*/ 0 h 6858000"/>
              <a:gd name="connsiteX36" fmla="*/ 7423510 w 12193200"/>
              <a:gd name="connsiteY36" fmla="*/ 234369 h 6858000"/>
              <a:gd name="connsiteX37" fmla="*/ 7524943 w 12193200"/>
              <a:gd name="connsiteY37" fmla="*/ 234369 h 6858000"/>
              <a:gd name="connsiteX38" fmla="*/ 7524943 w 12193200"/>
              <a:gd name="connsiteY38" fmla="*/ 0 h 6858000"/>
              <a:gd name="connsiteX39" fmla="*/ 12193200 w 12193200"/>
              <a:gd name="connsiteY39" fmla="*/ 0 h 6858000"/>
              <a:gd name="connsiteX40" fmla="*/ 12193200 w 12193200"/>
              <a:gd name="connsiteY40" fmla="*/ 6858000 h 6858000"/>
              <a:gd name="connsiteX41" fmla="*/ 0 w 12193200"/>
              <a:gd name="connsiteY41" fmla="*/ 6858000 h 6858000"/>
              <a:gd name="connsiteX42" fmla="*/ 0 w 12193200"/>
              <a:gd name="connsiteY42" fmla="*/ 2364601 h 6858000"/>
              <a:gd name="connsiteX43" fmla="*/ 133594 w 12193200"/>
              <a:gd name="connsiteY43" fmla="*/ 2364601 h 6858000"/>
              <a:gd name="connsiteX44" fmla="*/ 133594 w 12193200"/>
              <a:gd name="connsiteY44" fmla="*/ 2127805 h 6858000"/>
              <a:gd name="connsiteX45" fmla="*/ 231284 w 12193200"/>
              <a:gd name="connsiteY45" fmla="*/ 2127805 h 6858000"/>
              <a:gd name="connsiteX46" fmla="*/ 231284 w 12193200"/>
              <a:gd name="connsiteY46" fmla="*/ 2364601 h 6858000"/>
              <a:gd name="connsiteX47" fmla="*/ 415668 w 12193200"/>
              <a:gd name="connsiteY47" fmla="*/ 2364601 h 6858000"/>
              <a:gd name="connsiteX48" fmla="*/ 415668 w 12193200"/>
              <a:gd name="connsiteY48" fmla="*/ 2601046 h 6858000"/>
              <a:gd name="connsiteX49" fmla="*/ 517102 w 12193200"/>
              <a:gd name="connsiteY49" fmla="*/ 2601046 h 6858000"/>
              <a:gd name="connsiteX50" fmla="*/ 517102 w 12193200"/>
              <a:gd name="connsiteY50" fmla="*/ 2364601 h 6858000"/>
              <a:gd name="connsiteX51" fmla="*/ 697507 w 12193200"/>
              <a:gd name="connsiteY51" fmla="*/ 2364601 h 6858000"/>
              <a:gd name="connsiteX52" fmla="*/ 697507 w 12193200"/>
              <a:gd name="connsiteY52" fmla="*/ 2127921 h 6858000"/>
              <a:gd name="connsiteX53" fmla="*/ 517102 w 12193200"/>
              <a:gd name="connsiteY53" fmla="*/ 2127921 h 6858000"/>
              <a:gd name="connsiteX54" fmla="*/ 517102 w 12193200"/>
              <a:gd name="connsiteY54" fmla="*/ 1891125 h 6858000"/>
              <a:gd name="connsiteX55" fmla="*/ 1353611 w 12193200"/>
              <a:gd name="connsiteY55" fmla="*/ 1891125 h 6858000"/>
              <a:gd name="connsiteX56" fmla="*/ 1353611 w 12193200"/>
              <a:gd name="connsiteY56" fmla="*/ 1655031 h 6858000"/>
              <a:gd name="connsiteX57" fmla="*/ 1694416 w 12193200"/>
              <a:gd name="connsiteY57" fmla="*/ 1655031 h 6858000"/>
              <a:gd name="connsiteX58" fmla="*/ 1694416 w 12193200"/>
              <a:gd name="connsiteY58" fmla="*/ 1891360 h 6858000"/>
              <a:gd name="connsiteX59" fmla="*/ 1976255 w 12193200"/>
              <a:gd name="connsiteY59" fmla="*/ 1891360 h 6858000"/>
              <a:gd name="connsiteX60" fmla="*/ 1976255 w 12193200"/>
              <a:gd name="connsiteY60" fmla="*/ 1418235 h 6858000"/>
              <a:gd name="connsiteX61" fmla="*/ 2427268 w 12193200"/>
              <a:gd name="connsiteY61" fmla="*/ 1418235 h 6858000"/>
              <a:gd name="connsiteX62" fmla="*/ 2523204 w 12193200"/>
              <a:gd name="connsiteY62" fmla="*/ 1418235 h 6858000"/>
              <a:gd name="connsiteX63" fmla="*/ 2523204 w 12193200"/>
              <a:gd name="connsiteY63" fmla="*/ 1180970 h 6858000"/>
              <a:gd name="connsiteX64" fmla="*/ 2940171 w 12193200"/>
              <a:gd name="connsiteY64" fmla="*/ 1180970 h 6858000"/>
              <a:gd name="connsiteX65" fmla="*/ 2940171 w 12193200"/>
              <a:gd name="connsiteY65" fmla="*/ 944174 h 6858000"/>
              <a:gd name="connsiteX66" fmla="*/ 3126426 w 12193200"/>
              <a:gd name="connsiteY66" fmla="*/ 944174 h 6858000"/>
              <a:gd name="connsiteX67" fmla="*/ 3126426 w 12193200"/>
              <a:gd name="connsiteY67" fmla="*/ 706909 h 6858000"/>
              <a:gd name="connsiteX68" fmla="*/ 3227977 w 12193200"/>
              <a:gd name="connsiteY68" fmla="*/ 706909 h 6858000"/>
              <a:gd name="connsiteX69" fmla="*/ 3227977 w 12193200"/>
              <a:gd name="connsiteY69" fmla="*/ 944174 h 6858000"/>
              <a:gd name="connsiteX70" fmla="*/ 3677938 w 12193200"/>
              <a:gd name="connsiteY70" fmla="*/ 944174 h 6858000"/>
              <a:gd name="connsiteX71" fmla="*/ 3677938 w 12193200"/>
              <a:gd name="connsiteY71" fmla="*/ 1180970 h 6858000"/>
              <a:gd name="connsiteX72" fmla="*/ 3778553 w 12193200"/>
              <a:gd name="connsiteY72" fmla="*/ 1180970 h 6858000"/>
              <a:gd name="connsiteX73" fmla="*/ 3778553 w 12193200"/>
              <a:gd name="connsiteY73" fmla="*/ 944174 h 6858000"/>
              <a:gd name="connsiteX74" fmla="*/ 3987855 w 12193200"/>
              <a:gd name="connsiteY74" fmla="*/ 944174 h 6858000"/>
              <a:gd name="connsiteX75" fmla="*/ 3987855 w 12193200"/>
              <a:gd name="connsiteY75" fmla="*/ 706909 h 6858000"/>
              <a:gd name="connsiteX76" fmla="*/ 4569902 w 12193200"/>
              <a:gd name="connsiteY76" fmla="*/ 706909 h 6858000"/>
              <a:gd name="connsiteX77" fmla="*/ 4569902 w 12193200"/>
              <a:gd name="connsiteY77" fmla="*/ 944174 h 6858000"/>
              <a:gd name="connsiteX78" fmla="*/ 5039400 w 12193200"/>
              <a:gd name="connsiteY78" fmla="*/ 944174 h 6858000"/>
              <a:gd name="connsiteX79" fmla="*/ 5039400 w 12193200"/>
              <a:gd name="connsiteY79" fmla="*/ 707377 h 6858000"/>
              <a:gd name="connsiteX80" fmla="*/ 5496262 w 12193200"/>
              <a:gd name="connsiteY80" fmla="*/ 707377 h 6858000"/>
              <a:gd name="connsiteX81" fmla="*/ 5496262 w 12193200"/>
              <a:gd name="connsiteY81" fmla="*/ 470580 h 6858000"/>
              <a:gd name="connsiteX82" fmla="*/ 5302755 w 12193200"/>
              <a:gd name="connsiteY82" fmla="*/ 470580 h 6858000"/>
              <a:gd name="connsiteX83" fmla="*/ 5302755 w 12193200"/>
              <a:gd name="connsiteY83" fmla="*/ 233784 h 6858000"/>
              <a:gd name="connsiteX84" fmla="*/ 6042859 w 12193200"/>
              <a:gd name="connsiteY84" fmla="*/ 2337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193200" h="6858000">
                <a:moveTo>
                  <a:pt x="1148287" y="2128273"/>
                </a:moveTo>
                <a:lnTo>
                  <a:pt x="1148287" y="2364952"/>
                </a:lnTo>
                <a:lnTo>
                  <a:pt x="1249720" y="2364952"/>
                </a:lnTo>
                <a:lnTo>
                  <a:pt x="1249720" y="2128273"/>
                </a:lnTo>
                <a:close/>
                <a:moveTo>
                  <a:pt x="2959359" y="1419521"/>
                </a:moveTo>
                <a:lnTo>
                  <a:pt x="2959359" y="1656317"/>
                </a:lnTo>
                <a:lnTo>
                  <a:pt x="3060792" y="1656317"/>
                </a:lnTo>
                <a:lnTo>
                  <a:pt x="3060792" y="1419521"/>
                </a:lnTo>
                <a:close/>
                <a:moveTo>
                  <a:pt x="1694416" y="1418235"/>
                </a:moveTo>
                <a:lnTo>
                  <a:pt x="1874821" y="1418235"/>
                </a:lnTo>
                <a:lnTo>
                  <a:pt x="1874821" y="1655031"/>
                </a:lnTo>
                <a:lnTo>
                  <a:pt x="1694416" y="1655031"/>
                </a:lnTo>
                <a:close/>
                <a:moveTo>
                  <a:pt x="3397151" y="1181438"/>
                </a:moveTo>
                <a:lnTo>
                  <a:pt x="3397151" y="1181672"/>
                </a:lnTo>
                <a:cubicBezTo>
                  <a:pt x="3397151" y="1181672"/>
                  <a:pt x="3396917" y="1182023"/>
                  <a:pt x="3396917" y="1182023"/>
                </a:cubicBezTo>
                <a:lnTo>
                  <a:pt x="3396917" y="1419521"/>
                </a:lnTo>
                <a:lnTo>
                  <a:pt x="3497532" y="1419521"/>
                </a:lnTo>
                <a:lnTo>
                  <a:pt x="3497532" y="1181438"/>
                </a:lnTo>
                <a:close/>
                <a:moveTo>
                  <a:pt x="3997448" y="1181320"/>
                </a:moveTo>
                <a:lnTo>
                  <a:pt x="3997448" y="1418117"/>
                </a:lnTo>
                <a:lnTo>
                  <a:pt x="4177853" y="1418117"/>
                </a:lnTo>
                <a:lnTo>
                  <a:pt x="4177853" y="1181320"/>
                </a:lnTo>
                <a:close/>
                <a:moveTo>
                  <a:pt x="5869826" y="470580"/>
                </a:moveTo>
                <a:lnTo>
                  <a:pt x="5869826" y="707377"/>
                </a:lnTo>
                <a:lnTo>
                  <a:pt x="5971259" y="707377"/>
                </a:lnTo>
                <a:lnTo>
                  <a:pt x="5971259" y="470580"/>
                </a:lnTo>
                <a:close/>
                <a:moveTo>
                  <a:pt x="4750308" y="234369"/>
                </a:moveTo>
                <a:lnTo>
                  <a:pt x="5201320" y="234369"/>
                </a:lnTo>
                <a:lnTo>
                  <a:pt x="5201320" y="471165"/>
                </a:lnTo>
                <a:lnTo>
                  <a:pt x="4750308" y="471165"/>
                </a:lnTo>
                <a:close/>
                <a:moveTo>
                  <a:pt x="4468468" y="234369"/>
                </a:moveTo>
                <a:lnTo>
                  <a:pt x="4648874" y="234369"/>
                </a:lnTo>
                <a:lnTo>
                  <a:pt x="4648874" y="471165"/>
                </a:lnTo>
                <a:lnTo>
                  <a:pt x="4468468" y="471165"/>
                </a:lnTo>
                <a:close/>
                <a:moveTo>
                  <a:pt x="6042859" y="0"/>
                </a:moveTo>
                <a:lnTo>
                  <a:pt x="7423510" y="0"/>
                </a:lnTo>
                <a:lnTo>
                  <a:pt x="7423510" y="234369"/>
                </a:lnTo>
                <a:lnTo>
                  <a:pt x="7524943" y="234369"/>
                </a:lnTo>
                <a:lnTo>
                  <a:pt x="7524943" y="0"/>
                </a:lnTo>
                <a:lnTo>
                  <a:pt x="12193200" y="0"/>
                </a:lnTo>
                <a:lnTo>
                  <a:pt x="12193200" y="6858000"/>
                </a:lnTo>
                <a:lnTo>
                  <a:pt x="0" y="6858000"/>
                </a:lnTo>
                <a:lnTo>
                  <a:pt x="0" y="2364601"/>
                </a:lnTo>
                <a:lnTo>
                  <a:pt x="133594" y="2364601"/>
                </a:lnTo>
                <a:lnTo>
                  <a:pt x="133594" y="2127805"/>
                </a:lnTo>
                <a:lnTo>
                  <a:pt x="231284" y="2127805"/>
                </a:lnTo>
                <a:lnTo>
                  <a:pt x="231284" y="2364601"/>
                </a:lnTo>
                <a:lnTo>
                  <a:pt x="415668" y="2364601"/>
                </a:lnTo>
                <a:lnTo>
                  <a:pt x="415668" y="2601046"/>
                </a:lnTo>
                <a:lnTo>
                  <a:pt x="517102" y="2601046"/>
                </a:lnTo>
                <a:lnTo>
                  <a:pt x="517102" y="2364601"/>
                </a:lnTo>
                <a:lnTo>
                  <a:pt x="697507" y="2364601"/>
                </a:lnTo>
                <a:lnTo>
                  <a:pt x="697507" y="2127921"/>
                </a:lnTo>
                <a:lnTo>
                  <a:pt x="517102" y="2127921"/>
                </a:lnTo>
                <a:lnTo>
                  <a:pt x="517102" y="1891125"/>
                </a:lnTo>
                <a:lnTo>
                  <a:pt x="1353611" y="1891125"/>
                </a:lnTo>
                <a:lnTo>
                  <a:pt x="1353611" y="1655031"/>
                </a:lnTo>
                <a:lnTo>
                  <a:pt x="1694416" y="1655031"/>
                </a:lnTo>
                <a:lnTo>
                  <a:pt x="1694416" y="1891360"/>
                </a:lnTo>
                <a:lnTo>
                  <a:pt x="1976255" y="1891360"/>
                </a:lnTo>
                <a:lnTo>
                  <a:pt x="1976255" y="1418235"/>
                </a:lnTo>
                <a:cubicBezTo>
                  <a:pt x="1976255" y="1418235"/>
                  <a:pt x="2427268" y="1418235"/>
                  <a:pt x="2427268" y="1418235"/>
                </a:cubicBezTo>
                <a:lnTo>
                  <a:pt x="2523204" y="1418235"/>
                </a:lnTo>
                <a:lnTo>
                  <a:pt x="2523204" y="1180970"/>
                </a:lnTo>
                <a:lnTo>
                  <a:pt x="2940171" y="1180970"/>
                </a:lnTo>
                <a:lnTo>
                  <a:pt x="2940171" y="944174"/>
                </a:lnTo>
                <a:lnTo>
                  <a:pt x="3126426" y="944174"/>
                </a:lnTo>
                <a:lnTo>
                  <a:pt x="3126426" y="706909"/>
                </a:lnTo>
                <a:lnTo>
                  <a:pt x="3227977" y="706909"/>
                </a:lnTo>
                <a:lnTo>
                  <a:pt x="3227977" y="944174"/>
                </a:lnTo>
                <a:lnTo>
                  <a:pt x="3677938" y="944174"/>
                </a:lnTo>
                <a:lnTo>
                  <a:pt x="3677938" y="1180970"/>
                </a:lnTo>
                <a:lnTo>
                  <a:pt x="3778553" y="1180970"/>
                </a:lnTo>
                <a:lnTo>
                  <a:pt x="3778553" y="944174"/>
                </a:lnTo>
                <a:lnTo>
                  <a:pt x="3987855" y="944174"/>
                </a:lnTo>
                <a:lnTo>
                  <a:pt x="3987855" y="706909"/>
                </a:lnTo>
                <a:lnTo>
                  <a:pt x="4569902" y="706909"/>
                </a:lnTo>
                <a:lnTo>
                  <a:pt x="4569902" y="944174"/>
                </a:lnTo>
                <a:lnTo>
                  <a:pt x="5039400" y="944174"/>
                </a:lnTo>
                <a:lnTo>
                  <a:pt x="5039400" y="707377"/>
                </a:lnTo>
                <a:lnTo>
                  <a:pt x="5496262" y="707377"/>
                </a:lnTo>
                <a:lnTo>
                  <a:pt x="5496262" y="470580"/>
                </a:lnTo>
                <a:lnTo>
                  <a:pt x="5302755" y="470580"/>
                </a:lnTo>
                <a:lnTo>
                  <a:pt x="5302755" y="233784"/>
                </a:lnTo>
                <a:lnTo>
                  <a:pt x="6042859" y="233784"/>
                </a:lnTo>
                <a:close/>
              </a:path>
            </a:pathLst>
          </a:custGeom>
          <a:blipFill>
            <a:blip r:embed="rId6"/>
            <a:srcRect/>
            <a:stretch>
              <a:fillRect t="-739" b="-73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Section Title">
            <a:extLst>
              <a:ext uri="{FF2B5EF4-FFF2-40B4-BE49-F238E27FC236}">
                <a16:creationId xmlns:a16="http://schemas.microsoft.com/office/drawing/2014/main" id="{B4D852D7-6902-4AED-5CB1-851ACC71AFC5}"/>
              </a:ext>
            </a:extLst>
          </p:cNvPr>
          <p:cNvSpPr>
            <a:spLocks noGrp="1"/>
          </p:cNvSpPr>
          <p:nvPr>
            <p:ph type="title"/>
            <p:custDataLst>
              <p:tags r:id="rId3"/>
            </p:custDataLst>
          </p:nvPr>
        </p:nvSpPr>
        <p:spPr>
          <a:xfrm>
            <a:off x="2584800" y="2430000"/>
            <a:ext cx="4320000" cy="979069"/>
          </a:xfrm>
          <a:solidFill>
            <a:srgbClr val="009CDE"/>
          </a:solidFill>
        </p:spPr>
        <p:txBody>
          <a:bodyPr/>
          <a:lstStyle/>
          <a:p>
            <a:r>
              <a:rPr lang="en-GB" dirty="0"/>
              <a:t>Q&amp;As</a:t>
            </a:r>
          </a:p>
        </p:txBody>
      </p:sp>
      <p:pic>
        <p:nvPicPr>
          <p:cNvPr id="2" name="Logo">
            <a:extLst>
              <a:ext uri="{FF2B5EF4-FFF2-40B4-BE49-F238E27FC236}">
                <a16:creationId xmlns:a16="http://schemas.microsoft.com/office/drawing/2014/main" id="{D1A06828-7CCC-7383-042F-E7F0BE5A24E7}"/>
              </a:ext>
            </a:extLst>
          </p:cNvPr>
          <p:cNvPicPr>
            <a:picLocks noChangeAspect="1"/>
          </p:cNvPicPr>
          <p:nvPr>
            <p:custDataLst>
              <p:tags r:id="rId4"/>
            </p:custDataLst>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062394" y="558493"/>
            <a:ext cx="1483140" cy="774000"/>
          </a:xfrm>
          <a:prstGeom prst="rect">
            <a:avLst/>
          </a:prstGeom>
        </p:spPr>
      </p:pic>
    </p:spTree>
    <p:custDataLst>
      <p:tags r:id="rId1"/>
    </p:custDataLst>
    <p:extLst>
      <p:ext uri="{BB962C8B-B14F-4D97-AF65-F5344CB8AC3E}">
        <p14:creationId xmlns:p14="http://schemas.microsoft.com/office/powerpoint/2010/main" val="1800932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ortrait">
            <a:extLst>
              <a:ext uri="{FF2B5EF4-FFF2-40B4-BE49-F238E27FC236}">
                <a16:creationId xmlns:a16="http://schemas.microsoft.com/office/drawing/2014/main" id="{9B71A517-C55E-0A10-5DD9-5DDE39AD951D}"/>
              </a:ext>
            </a:extLst>
          </p:cNvPr>
          <p:cNvPicPr>
            <a:picLocks noGrp="1" noRot="1" noMove="1" noResize="1" noEditPoints="1" noAdjustHandles="1" noChangeArrowheads="1" noChangeShapeType="1" noCrop="1"/>
          </p:cNvPicPr>
          <p:nvPr>
            <p:custDataLst>
              <p:tags r:id="rId2"/>
            </p:custDataLst>
          </p:nvPr>
        </p:nvPicPr>
        <p:blipFill rotWithShape="1">
          <a:blip r:embed="rId17"/>
          <a:srcRect l="43" r="43"/>
          <a:stretch/>
        </p:blipFill>
        <p:spPr>
          <a:xfrm>
            <a:off x="0" y="0"/>
            <a:ext cx="12192000" cy="6858000"/>
          </a:xfrm>
          <a:prstGeom prst="rect">
            <a:avLst/>
          </a:prstGeom>
        </p:spPr>
      </p:pic>
      <p:sp>
        <p:nvSpPr>
          <p:cNvPr id="15" name="Text Placeholder 14">
            <a:extLst>
              <a:ext uri="{FF2B5EF4-FFF2-40B4-BE49-F238E27FC236}">
                <a16:creationId xmlns:a16="http://schemas.microsoft.com/office/drawing/2014/main" id="{4781DE03-362F-A9EE-6999-4ACDA45F2401}"/>
              </a:ext>
            </a:extLst>
          </p:cNvPr>
          <p:cNvSpPr>
            <a:spLocks noGrp="1"/>
          </p:cNvSpPr>
          <p:nvPr>
            <p:ph type="body" sz="quarter" idx="25"/>
            <p:custDataLst>
              <p:tags r:id="rId3"/>
            </p:custDataLst>
          </p:nvPr>
        </p:nvSpPr>
        <p:spPr>
          <a:xfrm>
            <a:off x="5282917" y="892823"/>
            <a:ext cx="6119813" cy="1015200"/>
          </a:xfrm>
        </p:spPr>
        <p:txBody>
          <a:bodyPr/>
          <a:lstStyle/>
          <a:p>
            <a:r>
              <a:rPr lang="en-GB" sz="3600" dirty="0">
                <a:solidFill>
                  <a:schemeClr val="accent1"/>
                </a:solidFill>
              </a:rPr>
              <a:t>Charity trustee insights hub</a:t>
            </a:r>
          </a:p>
        </p:txBody>
      </p:sp>
      <p:sp>
        <p:nvSpPr>
          <p:cNvPr id="5" name="PoP">
            <a:extLst>
              <a:ext uri="{FF2B5EF4-FFF2-40B4-BE49-F238E27FC236}">
                <a16:creationId xmlns:a16="http://schemas.microsoft.com/office/drawing/2014/main" id="{FF96A238-95FE-8BD0-FAE8-81D74789FFF7}"/>
              </a:ext>
            </a:extLst>
          </p:cNvPr>
          <p:cNvSpPr>
            <a:spLocks noChangeAspect="1"/>
          </p:cNvSpPr>
          <p:nvPr>
            <p:custDataLst>
              <p:tags r:id="rId4"/>
            </p:custDataLst>
          </p:nvPr>
        </p:nvSpPr>
        <p:spPr>
          <a:xfrm>
            <a:off x="9666976" y="5688000"/>
            <a:ext cx="2525024" cy="1170000"/>
          </a:xfrm>
          <a:custGeom>
            <a:avLst/>
            <a:gdLst>
              <a:gd name="connsiteX0" fmla="*/ 306084 w 2755269"/>
              <a:gd name="connsiteY0" fmla="*/ 1026253 h 1276687"/>
              <a:gd name="connsiteX1" fmla="*/ 795896 w 2755269"/>
              <a:gd name="connsiteY1" fmla="*/ 1026253 h 1276687"/>
              <a:gd name="connsiteX2" fmla="*/ 795896 w 2755269"/>
              <a:gd name="connsiteY2" fmla="*/ 1276687 h 1276687"/>
              <a:gd name="connsiteX3" fmla="*/ 306084 w 2755269"/>
              <a:gd name="connsiteY3" fmla="*/ 1276687 h 1276687"/>
              <a:gd name="connsiteX4" fmla="*/ 0 w 2755269"/>
              <a:gd name="connsiteY4" fmla="*/ 1026253 h 1276687"/>
              <a:gd name="connsiteX5" fmla="*/ 195924 w 2755269"/>
              <a:gd name="connsiteY5" fmla="*/ 1026253 h 1276687"/>
              <a:gd name="connsiteX6" fmla="*/ 195924 w 2755269"/>
              <a:gd name="connsiteY6" fmla="*/ 1276687 h 1276687"/>
              <a:gd name="connsiteX7" fmla="*/ 0 w 2755269"/>
              <a:gd name="connsiteY7" fmla="*/ 1276687 h 1276687"/>
              <a:gd name="connsiteX8" fmla="*/ 2077411 w 2755269"/>
              <a:gd name="connsiteY8" fmla="*/ 772010 h 1276687"/>
              <a:gd name="connsiteX9" fmla="*/ 2077411 w 2755269"/>
              <a:gd name="connsiteY9" fmla="*/ 1026762 h 1276687"/>
              <a:gd name="connsiteX10" fmla="*/ 2256056 w 2755269"/>
              <a:gd name="connsiteY10" fmla="*/ 1026762 h 1276687"/>
              <a:gd name="connsiteX11" fmla="*/ 2256056 w 2755269"/>
              <a:gd name="connsiteY11" fmla="*/ 772010 h 1276687"/>
              <a:gd name="connsiteX12" fmla="*/ 766291 w 2755269"/>
              <a:gd name="connsiteY12" fmla="*/ 514970 h 1276687"/>
              <a:gd name="connsiteX13" fmla="*/ 962216 w 2755269"/>
              <a:gd name="connsiteY13" fmla="*/ 514970 h 1276687"/>
              <a:gd name="connsiteX14" fmla="*/ 962216 w 2755269"/>
              <a:gd name="connsiteY14" fmla="*/ 772135 h 1276687"/>
              <a:gd name="connsiteX15" fmla="*/ 766291 w 2755269"/>
              <a:gd name="connsiteY15" fmla="*/ 772135 h 1276687"/>
              <a:gd name="connsiteX16" fmla="*/ 1562187 w 2755269"/>
              <a:gd name="connsiteY16" fmla="*/ 514842 h 1276687"/>
              <a:gd name="connsiteX17" fmla="*/ 1562187 w 2755269"/>
              <a:gd name="connsiteY17" fmla="*/ 769595 h 1276687"/>
              <a:gd name="connsiteX18" fmla="*/ 1672348 w 2755269"/>
              <a:gd name="connsiteY18" fmla="*/ 769595 h 1276687"/>
              <a:gd name="connsiteX19" fmla="*/ 1672348 w 2755269"/>
              <a:gd name="connsiteY19" fmla="*/ 514842 h 1276687"/>
              <a:gd name="connsiteX20" fmla="*/ 2256310 w 2755269"/>
              <a:gd name="connsiteY20" fmla="*/ 0 h 1276687"/>
              <a:gd name="connsiteX21" fmla="*/ 2755269 w 2755269"/>
              <a:gd name="connsiteY21" fmla="*/ 0 h 1276687"/>
              <a:gd name="connsiteX22" fmla="*/ 2755269 w 2755269"/>
              <a:gd name="connsiteY22" fmla="*/ 1276687 h 1276687"/>
              <a:gd name="connsiteX23" fmla="*/ 906056 w 2755269"/>
              <a:gd name="connsiteY23" fmla="*/ 1276687 h 1276687"/>
              <a:gd name="connsiteX24" fmla="*/ 906056 w 2755269"/>
              <a:gd name="connsiteY24" fmla="*/ 1026253 h 1276687"/>
              <a:gd name="connsiteX25" fmla="*/ 1197529 w 2755269"/>
              <a:gd name="connsiteY25" fmla="*/ 1026253 h 1276687"/>
              <a:gd name="connsiteX26" fmla="*/ 1197529 w 2755269"/>
              <a:gd name="connsiteY26" fmla="*/ 771501 h 1276687"/>
              <a:gd name="connsiteX27" fmla="*/ 1072503 w 2755269"/>
              <a:gd name="connsiteY27" fmla="*/ 771501 h 1276687"/>
              <a:gd name="connsiteX28" fmla="*/ 1072503 w 2755269"/>
              <a:gd name="connsiteY28" fmla="*/ 514333 h 1276687"/>
              <a:gd name="connsiteX29" fmla="*/ 1324588 w 2755269"/>
              <a:gd name="connsiteY29" fmla="*/ 514333 h 1276687"/>
              <a:gd name="connsiteX30" fmla="*/ 1324588 w 2755269"/>
              <a:gd name="connsiteY30" fmla="*/ 257167 h 1276687"/>
              <a:gd name="connsiteX31" fmla="*/ 1434748 w 2755269"/>
              <a:gd name="connsiteY31" fmla="*/ 257167 h 1276687"/>
              <a:gd name="connsiteX32" fmla="*/ 1434748 w 2755269"/>
              <a:gd name="connsiteY32" fmla="*/ 514333 h 1276687"/>
              <a:gd name="connsiteX33" fmla="*/ 1561552 w 2755269"/>
              <a:gd name="connsiteY33" fmla="*/ 514333 h 1276687"/>
              <a:gd name="connsiteX34" fmla="*/ 1561552 w 2755269"/>
              <a:gd name="connsiteY34" fmla="*/ 257167 h 1276687"/>
              <a:gd name="connsiteX35" fmla="*/ 2051364 w 2755269"/>
              <a:gd name="connsiteY35" fmla="*/ 257167 h 1276687"/>
              <a:gd name="connsiteX36" fmla="*/ 2051364 w 2755269"/>
              <a:gd name="connsiteY36" fmla="*/ 514333 h 1276687"/>
              <a:gd name="connsiteX37" fmla="*/ 2451473 w 2755269"/>
              <a:gd name="connsiteY37" fmla="*/ 514333 h 1276687"/>
              <a:gd name="connsiteX38" fmla="*/ 2451473 w 2755269"/>
              <a:gd name="connsiteY38" fmla="*/ 257167 h 1276687"/>
              <a:gd name="connsiteX39" fmla="*/ 2256310 w 2755269"/>
              <a:gd name="connsiteY39" fmla="*/ 257167 h 12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55269" h="1276687">
                <a:moveTo>
                  <a:pt x="306084" y="1026253"/>
                </a:moveTo>
                <a:lnTo>
                  <a:pt x="795896" y="1026253"/>
                </a:lnTo>
                <a:lnTo>
                  <a:pt x="795896" y="1276687"/>
                </a:lnTo>
                <a:lnTo>
                  <a:pt x="306084" y="1276687"/>
                </a:lnTo>
                <a:close/>
                <a:moveTo>
                  <a:pt x="0" y="1026253"/>
                </a:moveTo>
                <a:lnTo>
                  <a:pt x="195924" y="1026253"/>
                </a:lnTo>
                <a:lnTo>
                  <a:pt x="195924" y="1276687"/>
                </a:lnTo>
                <a:lnTo>
                  <a:pt x="0" y="1276687"/>
                </a:lnTo>
                <a:close/>
                <a:moveTo>
                  <a:pt x="2077411" y="772010"/>
                </a:moveTo>
                <a:lnTo>
                  <a:pt x="2077411" y="1026762"/>
                </a:lnTo>
                <a:lnTo>
                  <a:pt x="2256056" y="1026762"/>
                </a:lnTo>
                <a:lnTo>
                  <a:pt x="2256056" y="772010"/>
                </a:lnTo>
                <a:close/>
                <a:moveTo>
                  <a:pt x="766291" y="514970"/>
                </a:moveTo>
                <a:lnTo>
                  <a:pt x="962216" y="514970"/>
                </a:lnTo>
                <a:lnTo>
                  <a:pt x="962216" y="772135"/>
                </a:lnTo>
                <a:lnTo>
                  <a:pt x="766291" y="772135"/>
                </a:lnTo>
                <a:close/>
                <a:moveTo>
                  <a:pt x="1562187" y="514842"/>
                </a:moveTo>
                <a:lnTo>
                  <a:pt x="1562187" y="769595"/>
                </a:lnTo>
                <a:lnTo>
                  <a:pt x="1672348" y="769595"/>
                </a:lnTo>
                <a:lnTo>
                  <a:pt x="1672348" y="514842"/>
                </a:lnTo>
                <a:close/>
                <a:moveTo>
                  <a:pt x="2256310" y="0"/>
                </a:moveTo>
                <a:lnTo>
                  <a:pt x="2755269" y="0"/>
                </a:lnTo>
                <a:lnTo>
                  <a:pt x="2755269" y="1276687"/>
                </a:lnTo>
                <a:lnTo>
                  <a:pt x="906056" y="1276687"/>
                </a:lnTo>
                <a:lnTo>
                  <a:pt x="906056" y="1026253"/>
                </a:lnTo>
                <a:lnTo>
                  <a:pt x="1197529" y="1026253"/>
                </a:lnTo>
                <a:lnTo>
                  <a:pt x="1197529" y="771501"/>
                </a:lnTo>
                <a:lnTo>
                  <a:pt x="1072503" y="771501"/>
                </a:lnTo>
                <a:lnTo>
                  <a:pt x="1072503" y="514333"/>
                </a:lnTo>
                <a:lnTo>
                  <a:pt x="1324588" y="514333"/>
                </a:lnTo>
                <a:lnTo>
                  <a:pt x="1324588" y="257167"/>
                </a:lnTo>
                <a:lnTo>
                  <a:pt x="1434748" y="257167"/>
                </a:lnTo>
                <a:lnTo>
                  <a:pt x="1434748" y="514333"/>
                </a:lnTo>
                <a:lnTo>
                  <a:pt x="1561552" y="514333"/>
                </a:lnTo>
                <a:lnTo>
                  <a:pt x="1561552" y="257167"/>
                </a:lnTo>
                <a:lnTo>
                  <a:pt x="2051364" y="257167"/>
                </a:lnTo>
                <a:lnTo>
                  <a:pt x="2051364" y="514333"/>
                </a:lnTo>
                <a:lnTo>
                  <a:pt x="2451473" y="514333"/>
                </a:lnTo>
                <a:lnTo>
                  <a:pt x="2451473" y="257167"/>
                </a:lnTo>
                <a:lnTo>
                  <a:pt x="2256310" y="257167"/>
                </a:lnTo>
                <a:close/>
              </a:path>
            </a:pathLst>
          </a:custGeom>
          <a:solidFill>
            <a:srgbClr val="E7E7E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53"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 name="Logo">
            <a:extLst>
              <a:ext uri="{FF2B5EF4-FFF2-40B4-BE49-F238E27FC236}">
                <a16:creationId xmlns:a16="http://schemas.microsoft.com/office/drawing/2014/main" id="{A78ED92F-453A-66C6-4ED8-60F46EE2246C}"/>
              </a:ext>
            </a:extLst>
          </p:cNvPr>
          <p:cNvPicPr>
            <a:picLocks/>
          </p:cNvPicPr>
          <p:nvPr>
            <p:custDataLst>
              <p:tags r:id="rId5"/>
            </p:custDataLst>
          </p:nvPr>
        </p:nvPicPr>
        <p:blipFill rotWithShape="1">
          <a:blip r:embed="rId18">
            <a:extLst>
              <a:ext uri="{96DAC541-7B7A-43D3-8B79-37D633B846F1}">
                <asvg:svgBlip xmlns:asvg="http://schemas.microsoft.com/office/drawing/2016/SVG/main" r:embed="rId19"/>
              </a:ext>
            </a:extLst>
          </a:blip>
          <a:srcRect t="80" b="80"/>
          <a:stretch/>
        </p:blipFill>
        <p:spPr bwMode="black">
          <a:xfrm>
            <a:off x="10866053" y="278965"/>
            <a:ext cx="900000" cy="385227"/>
          </a:xfrm>
          <a:prstGeom prst="rect">
            <a:avLst/>
          </a:prstGeom>
        </p:spPr>
      </p:pic>
      <p:sp>
        <p:nvSpPr>
          <p:cNvPr id="2" name="Text Placeholder 14">
            <a:extLst>
              <a:ext uri="{FF2B5EF4-FFF2-40B4-BE49-F238E27FC236}">
                <a16:creationId xmlns:a16="http://schemas.microsoft.com/office/drawing/2014/main" id="{E93A5E8D-A284-7FC4-5685-05661C93DDC5}"/>
              </a:ext>
            </a:extLst>
          </p:cNvPr>
          <p:cNvSpPr txBox="1">
            <a:spLocks/>
          </p:cNvSpPr>
          <p:nvPr>
            <p:custDataLst>
              <p:tags r:id="rId6"/>
            </p:custDataLst>
          </p:nvPr>
        </p:nvSpPr>
        <p:spPr>
          <a:xfrm>
            <a:off x="5252092" y="801899"/>
            <a:ext cx="6119813" cy="4464496"/>
          </a:xfrm>
          <a:prstGeom prst="rect">
            <a:avLst/>
          </a:prstGeom>
        </p:spPr>
        <p:txBody>
          <a:bodyPr vert="horz" lIns="0" tIns="0" rIns="0" bIns="0" numCol="1" spcCol="180000" rtlCol="0" anchor="ctr" anchorCtr="0">
            <a:noAutofit/>
          </a:bodyPr>
          <a:lstStyle>
            <a:lvl1pPr marL="0" indent="0" algn="l" defTabSz="914400" rtl="0" eaLnBrk="1" latinLnBrk="0" hangingPunct="1">
              <a:lnSpc>
                <a:spcPct val="100000"/>
              </a:lnSpc>
              <a:spcBef>
                <a:spcPts val="600"/>
              </a:spcBef>
              <a:buFont typeface="Arial" panose="020B0604020202020204" pitchFamily="34" charset="0"/>
              <a:buChar char="​"/>
              <a:defRPr sz="6000" kern="1200">
                <a:solidFill>
                  <a:schemeClr val="tx1"/>
                </a:solidFill>
                <a:latin typeface="+mn-lt"/>
                <a:ea typeface="+mn-ea"/>
                <a:cs typeface="+mn-cs"/>
              </a:defRPr>
            </a:lvl1pPr>
            <a:lvl2pPr marL="180000" indent="-180000" algn="l" defTabSz="914400" rtl="0" eaLnBrk="1" latinLnBrk="0" hangingPunct="1">
              <a:lnSpc>
                <a:spcPct val="100000"/>
              </a:lnSpc>
              <a:spcBef>
                <a:spcPts val="600"/>
              </a:spcBef>
              <a:buClr>
                <a:schemeClr val="tx1"/>
              </a:buClr>
              <a:buFont typeface="Wingdings" panose="05000000000000000000" pitchFamily="2" charset="2"/>
              <a:buChar char="§"/>
              <a:defRPr sz="6000" kern="1200">
                <a:solidFill>
                  <a:schemeClr val="tx1"/>
                </a:solidFill>
                <a:latin typeface="+mn-lt"/>
                <a:ea typeface="+mn-ea"/>
                <a:cs typeface="+mn-cs"/>
              </a:defRPr>
            </a:lvl2pPr>
            <a:lvl3pPr marL="360000" indent="-180000" algn="l" defTabSz="914400" rtl="0" eaLnBrk="1" latinLnBrk="0" hangingPunct="1">
              <a:lnSpc>
                <a:spcPct val="100000"/>
              </a:lnSpc>
              <a:spcBef>
                <a:spcPts val="600"/>
              </a:spcBef>
              <a:buFont typeface="Arial" panose="020B0604020202020204" pitchFamily="34" charset="0"/>
              <a:buChar char="–"/>
              <a:defRPr sz="6000" kern="1200">
                <a:solidFill>
                  <a:schemeClr val="tx1"/>
                </a:solidFill>
                <a:latin typeface="+mn-lt"/>
                <a:ea typeface="+mn-ea"/>
                <a:cs typeface="+mn-cs"/>
              </a:defRPr>
            </a:lvl3pPr>
            <a:lvl4pPr marL="540000" indent="-180000" algn="l" defTabSz="914400" rtl="0" eaLnBrk="1" latinLnBrk="0" hangingPunct="1">
              <a:lnSpc>
                <a:spcPct val="100000"/>
              </a:lnSpc>
              <a:spcBef>
                <a:spcPts val="600"/>
              </a:spcBef>
              <a:buFont typeface="Arial" panose="020B0604020202020204" pitchFamily="34" charset="0"/>
              <a:buChar char="–"/>
              <a:defRPr sz="60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
              <a:defRPr sz="6000" kern="1200">
                <a:solidFill>
                  <a:schemeClr val="tx1"/>
                </a:solidFill>
                <a:latin typeface="+mn-lt"/>
                <a:ea typeface="+mn-ea"/>
                <a:cs typeface="+mn-cs"/>
              </a:defRPr>
            </a:lvl5pPr>
            <a:lvl6pPr marL="0" indent="0" algn="l" defTabSz="914400" rtl="0" eaLnBrk="1" latinLnBrk="0" hangingPunct="1">
              <a:lnSpc>
                <a:spcPct val="100000"/>
              </a:lnSpc>
              <a:spcBef>
                <a:spcPts val="600"/>
              </a:spcBef>
              <a:buFontTx/>
              <a:buNone/>
              <a:defRPr sz="3600" kern="1200">
                <a:solidFill>
                  <a:schemeClr val="accent1"/>
                </a:solidFill>
                <a:latin typeface="+mn-lt"/>
                <a:ea typeface="+mn-ea"/>
                <a:cs typeface="+mn-cs"/>
              </a:defRPr>
            </a:lvl6pPr>
            <a:lvl7pPr marL="0" indent="0" algn="l" defTabSz="914400" rtl="0" eaLnBrk="1" latinLnBrk="0" hangingPunct="1">
              <a:lnSpc>
                <a:spcPct val="100000"/>
              </a:lnSpc>
              <a:spcBef>
                <a:spcPts val="600"/>
              </a:spcBef>
              <a:buFontTx/>
              <a:buNone/>
              <a:defRPr sz="2000" kern="1200">
                <a:solidFill>
                  <a:schemeClr val="tx1"/>
                </a:solidFill>
                <a:latin typeface="+mn-lt"/>
                <a:ea typeface="+mn-ea"/>
                <a:cs typeface="+mn-cs"/>
              </a:defRPr>
            </a:lvl7pPr>
            <a:lvl8pPr marL="0" indent="0" algn="l" defTabSz="914400" rtl="0" eaLnBrk="1" latinLnBrk="0" hangingPunct="1">
              <a:lnSpc>
                <a:spcPct val="100000"/>
              </a:lnSpc>
              <a:spcBef>
                <a:spcPts val="600"/>
              </a:spcBef>
              <a:buFontTx/>
              <a:buNone/>
              <a:defRPr sz="2000" b="1" kern="1200">
                <a:solidFill>
                  <a:schemeClr val="accent1"/>
                </a:solidFill>
                <a:latin typeface="+mn-lt"/>
                <a:ea typeface="+mn-ea"/>
                <a:cs typeface="+mn-cs"/>
              </a:defRPr>
            </a:lvl8pPr>
            <a:lvl9pPr marL="0" indent="0" algn="l" defTabSz="914400" rtl="0" eaLnBrk="1" latinLnBrk="0" hangingPunct="1">
              <a:lnSpc>
                <a:spcPct val="100000"/>
              </a:lnSpc>
              <a:spcBef>
                <a:spcPts val="600"/>
              </a:spcBef>
              <a:buFontTx/>
              <a:buNone/>
              <a:defRPr sz="2000" b="1" kern="1200">
                <a:solidFill>
                  <a:srgbClr val="63666A"/>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Explore our new charity trustee insights hub which provides guidance specifically tailored for charity trustees, addressing key challenges and developments within the charity sector.</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Our hub will provide regular insights to charity trustees, helping to understand responsibilities and take appropriate steps to ensure proper governance, particularly during times of change and financial constraints.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 </a:t>
            </a:r>
          </a:p>
        </p:txBody>
      </p:sp>
      <p:grpSp>
        <p:nvGrpSpPr>
          <p:cNvPr id="23" name="Group 22">
            <a:extLst>
              <a:ext uri="{FF2B5EF4-FFF2-40B4-BE49-F238E27FC236}">
                <a16:creationId xmlns:a16="http://schemas.microsoft.com/office/drawing/2014/main" id="{6CA86654-C77D-C61A-095B-8D6E6924783C}"/>
              </a:ext>
            </a:extLst>
          </p:cNvPr>
          <p:cNvGrpSpPr/>
          <p:nvPr>
            <p:custDataLst>
              <p:tags r:id="rId7"/>
            </p:custDataLst>
          </p:nvPr>
        </p:nvGrpSpPr>
        <p:grpSpPr>
          <a:xfrm>
            <a:off x="7238119" y="4470205"/>
            <a:ext cx="3112759" cy="1096298"/>
            <a:chOff x="6079499" y="4899644"/>
            <a:chExt cx="3112759" cy="1096298"/>
          </a:xfrm>
        </p:grpSpPr>
        <p:grpSp>
          <p:nvGrpSpPr>
            <p:cNvPr id="21" name="Group 20">
              <a:extLst>
                <a:ext uri="{FF2B5EF4-FFF2-40B4-BE49-F238E27FC236}">
                  <a16:creationId xmlns:a16="http://schemas.microsoft.com/office/drawing/2014/main" id="{069B80ED-C6F6-CCC9-8DC3-2A1E2081E714}"/>
                </a:ext>
              </a:extLst>
            </p:cNvPr>
            <p:cNvGrpSpPr/>
            <p:nvPr>
              <p:custDataLst>
                <p:tags r:id="rId9"/>
              </p:custDataLst>
            </p:nvPr>
          </p:nvGrpSpPr>
          <p:grpSpPr>
            <a:xfrm>
              <a:off x="6079499" y="4899644"/>
              <a:ext cx="3112759" cy="1096298"/>
              <a:chOff x="5071472" y="5658982"/>
              <a:chExt cx="3112759" cy="1096298"/>
            </a:xfrm>
          </p:grpSpPr>
          <p:sp>
            <p:nvSpPr>
              <p:cNvPr id="17" name="Freeform: Shape 16">
                <a:extLst>
                  <a:ext uri="{FF2B5EF4-FFF2-40B4-BE49-F238E27FC236}">
                    <a16:creationId xmlns:a16="http://schemas.microsoft.com/office/drawing/2014/main" id="{3790CEA2-99D5-0444-8CA8-38F0F9580249}"/>
                  </a:ext>
                </a:extLst>
              </p:cNvPr>
              <p:cNvSpPr/>
              <p:nvPr>
                <p:custDataLst>
                  <p:tags r:id="rId11"/>
                </p:custDataLst>
              </p:nvPr>
            </p:nvSpPr>
            <p:spPr>
              <a:xfrm>
                <a:off x="5570664" y="5708505"/>
                <a:ext cx="2613567" cy="438872"/>
              </a:xfrm>
              <a:custGeom>
                <a:avLst/>
                <a:gdLst>
                  <a:gd name="connsiteX0" fmla="*/ 0 w 2076672"/>
                  <a:gd name="connsiteY0" fmla="*/ 0 h 438872"/>
                  <a:gd name="connsiteX1" fmla="*/ 2076673 w 2076672"/>
                  <a:gd name="connsiteY1" fmla="*/ 0 h 438872"/>
                  <a:gd name="connsiteX2" fmla="*/ 2076673 w 2076672"/>
                  <a:gd name="connsiteY2" fmla="*/ 438873 h 438872"/>
                  <a:gd name="connsiteX3" fmla="*/ 118624 w 2076672"/>
                  <a:gd name="connsiteY3" fmla="*/ 438873 h 438872"/>
                </a:gdLst>
                <a:ahLst/>
                <a:cxnLst>
                  <a:cxn ang="0">
                    <a:pos x="connsiteX0" y="connsiteY0"/>
                  </a:cxn>
                  <a:cxn ang="0">
                    <a:pos x="connsiteX1" y="connsiteY1"/>
                  </a:cxn>
                  <a:cxn ang="0">
                    <a:pos x="connsiteX2" y="connsiteY2"/>
                  </a:cxn>
                  <a:cxn ang="0">
                    <a:pos x="connsiteX3" y="connsiteY3"/>
                  </a:cxn>
                </a:cxnLst>
                <a:rect l="l" t="t" r="r" b="b"/>
                <a:pathLst>
                  <a:path w="2076672" h="438872">
                    <a:moveTo>
                      <a:pt x="0" y="0"/>
                    </a:moveTo>
                    <a:lnTo>
                      <a:pt x="2076673" y="0"/>
                    </a:lnTo>
                    <a:lnTo>
                      <a:pt x="2076673" y="438873"/>
                    </a:lnTo>
                    <a:lnTo>
                      <a:pt x="118624" y="438873"/>
                    </a:lnTo>
                  </a:path>
                </a:pathLst>
              </a:custGeom>
              <a:noFill/>
              <a:ln w="18939"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Freeform: Shape 17">
                <a:extLst>
                  <a:ext uri="{FF2B5EF4-FFF2-40B4-BE49-F238E27FC236}">
                    <a16:creationId xmlns:a16="http://schemas.microsoft.com/office/drawing/2014/main" id="{8BEBE678-80C3-1F70-9E4D-59637670CE4E}"/>
                  </a:ext>
                </a:extLst>
              </p:cNvPr>
              <p:cNvSpPr/>
              <p:nvPr>
                <p:custDataLst>
                  <p:tags r:id="rId12"/>
                </p:custDataLst>
              </p:nvPr>
            </p:nvSpPr>
            <p:spPr>
              <a:xfrm>
                <a:off x="5447683" y="6218249"/>
                <a:ext cx="439627" cy="537031"/>
              </a:xfrm>
              <a:custGeom>
                <a:avLst/>
                <a:gdLst>
                  <a:gd name="connsiteX0" fmla="*/ 0 w 439627"/>
                  <a:gd name="connsiteY0" fmla="*/ 89253 h 537031"/>
                  <a:gd name="connsiteX1" fmla="*/ 271735 w 439627"/>
                  <a:gd name="connsiteY1" fmla="*/ 537032 h 537031"/>
                  <a:gd name="connsiteX2" fmla="*/ 439628 w 439627"/>
                  <a:gd name="connsiteY2" fmla="*/ 438304 h 537031"/>
                  <a:gd name="connsiteX3" fmla="*/ 190063 w 439627"/>
                  <a:gd name="connsiteY3" fmla="*/ 0 h 537031"/>
                </a:gdLst>
                <a:ahLst/>
                <a:cxnLst>
                  <a:cxn ang="0">
                    <a:pos x="connsiteX0" y="connsiteY0"/>
                  </a:cxn>
                  <a:cxn ang="0">
                    <a:pos x="connsiteX1" y="connsiteY1"/>
                  </a:cxn>
                  <a:cxn ang="0">
                    <a:pos x="connsiteX2" y="connsiteY2"/>
                  </a:cxn>
                  <a:cxn ang="0">
                    <a:pos x="connsiteX3" y="connsiteY3"/>
                  </a:cxn>
                </a:cxnLst>
                <a:rect l="l" t="t" r="r" b="b"/>
                <a:pathLst>
                  <a:path w="439627" h="537031">
                    <a:moveTo>
                      <a:pt x="0" y="89253"/>
                    </a:moveTo>
                    <a:lnTo>
                      <a:pt x="271735" y="537032"/>
                    </a:lnTo>
                    <a:lnTo>
                      <a:pt x="439628" y="438304"/>
                    </a:lnTo>
                    <a:lnTo>
                      <a:pt x="190063" y="0"/>
                    </a:lnTo>
                  </a:path>
                </a:pathLst>
              </a:custGeom>
              <a:noFill/>
              <a:ln w="18939"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Freeform: Shape 18">
                <a:extLst>
                  <a:ext uri="{FF2B5EF4-FFF2-40B4-BE49-F238E27FC236}">
                    <a16:creationId xmlns:a16="http://schemas.microsoft.com/office/drawing/2014/main" id="{AF5BFE9A-24E7-6818-BF81-B767F8D77F42}"/>
                  </a:ext>
                </a:extLst>
              </p:cNvPr>
              <p:cNvSpPr/>
              <p:nvPr>
                <p:custDataLst>
                  <p:tags r:id="rId13"/>
                </p:custDataLst>
              </p:nvPr>
            </p:nvSpPr>
            <p:spPr>
              <a:xfrm>
                <a:off x="5071472" y="5658982"/>
                <a:ext cx="652838" cy="652629"/>
              </a:xfrm>
              <a:custGeom>
                <a:avLst/>
                <a:gdLst>
                  <a:gd name="connsiteX0" fmla="*/ 40806 w 652838"/>
                  <a:gd name="connsiteY0" fmla="*/ 484227 h 652629"/>
                  <a:gd name="connsiteX1" fmla="*/ 168525 w 652838"/>
                  <a:gd name="connsiteY1" fmla="*/ 40806 h 652629"/>
                  <a:gd name="connsiteX2" fmla="*/ 611943 w 652838"/>
                  <a:gd name="connsiteY2" fmla="*/ 168526 h 652629"/>
                  <a:gd name="connsiteX3" fmla="*/ 484413 w 652838"/>
                  <a:gd name="connsiteY3" fmla="*/ 611947 h 652629"/>
                  <a:gd name="connsiteX4" fmla="*/ 40806 w 652838"/>
                  <a:gd name="connsiteY4" fmla="*/ 484227 h 652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838" h="652629">
                    <a:moveTo>
                      <a:pt x="40806" y="484227"/>
                    </a:moveTo>
                    <a:cubicBezTo>
                      <a:pt x="-46362" y="326566"/>
                      <a:pt x="10676" y="127974"/>
                      <a:pt x="168525" y="40806"/>
                    </a:cubicBezTo>
                    <a:cubicBezTo>
                      <a:pt x="326185" y="-46362"/>
                      <a:pt x="524775" y="10676"/>
                      <a:pt x="611943" y="168526"/>
                    </a:cubicBezTo>
                    <a:cubicBezTo>
                      <a:pt x="699300" y="326187"/>
                      <a:pt x="642072" y="524779"/>
                      <a:pt x="484413" y="611947"/>
                    </a:cubicBezTo>
                    <a:cubicBezTo>
                      <a:pt x="326564" y="698926"/>
                      <a:pt x="128163" y="641887"/>
                      <a:pt x="40806" y="484227"/>
                    </a:cubicBezTo>
                  </a:path>
                </a:pathLst>
              </a:custGeom>
              <a:noFill/>
              <a:ln w="18939"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Freeform: Shape 19">
                <a:extLst>
                  <a:ext uri="{FF2B5EF4-FFF2-40B4-BE49-F238E27FC236}">
                    <a16:creationId xmlns:a16="http://schemas.microsoft.com/office/drawing/2014/main" id="{E36418F3-A5E0-E2D3-216F-87961092952A}"/>
                  </a:ext>
                </a:extLst>
              </p:cNvPr>
              <p:cNvSpPr/>
              <p:nvPr>
                <p:custDataLst>
                  <p:tags r:id="rId14"/>
                </p:custDataLst>
              </p:nvPr>
            </p:nvSpPr>
            <p:spPr>
              <a:xfrm>
                <a:off x="5197481" y="5785076"/>
                <a:ext cx="400540" cy="400459"/>
              </a:xfrm>
              <a:custGeom>
                <a:avLst/>
                <a:gdLst>
                  <a:gd name="connsiteX0" fmla="*/ 25082 w 400540"/>
                  <a:gd name="connsiteY0" fmla="*/ 297115 h 400459"/>
                  <a:gd name="connsiteX1" fmla="*/ 103344 w 400540"/>
                  <a:gd name="connsiteY1" fmla="*/ 24998 h 400459"/>
                  <a:gd name="connsiteX2" fmla="*/ 375458 w 400540"/>
                  <a:gd name="connsiteY2" fmla="*/ 103260 h 400459"/>
                  <a:gd name="connsiteX3" fmla="*/ 297197 w 400540"/>
                  <a:gd name="connsiteY3" fmla="*/ 375377 h 400459"/>
                  <a:gd name="connsiteX4" fmla="*/ 25082 w 400540"/>
                  <a:gd name="connsiteY4" fmla="*/ 297115 h 400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540" h="400459">
                    <a:moveTo>
                      <a:pt x="25082" y="297115"/>
                    </a:moveTo>
                    <a:cubicBezTo>
                      <a:pt x="-28545" y="200282"/>
                      <a:pt x="6701" y="78436"/>
                      <a:pt x="103344" y="24998"/>
                    </a:cubicBezTo>
                    <a:cubicBezTo>
                      <a:pt x="200175" y="-28439"/>
                      <a:pt x="322021" y="6617"/>
                      <a:pt x="375458" y="103260"/>
                    </a:cubicBezTo>
                    <a:cubicBezTo>
                      <a:pt x="429085" y="200093"/>
                      <a:pt x="393839" y="321939"/>
                      <a:pt x="297197" y="375377"/>
                    </a:cubicBezTo>
                    <a:cubicBezTo>
                      <a:pt x="200554" y="429004"/>
                      <a:pt x="78520" y="393758"/>
                      <a:pt x="25082" y="297115"/>
                    </a:cubicBezTo>
                    <a:close/>
                  </a:path>
                </a:pathLst>
              </a:custGeom>
              <a:noFill/>
              <a:ln w="18939"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9" name="TextBox 8">
              <a:extLst>
                <a:ext uri="{FF2B5EF4-FFF2-40B4-BE49-F238E27FC236}">
                  <a16:creationId xmlns:a16="http://schemas.microsoft.com/office/drawing/2014/main" id="{22225AD8-08D9-823C-6D48-389795459BB4}"/>
                </a:ext>
              </a:extLst>
            </p:cNvPr>
            <p:cNvSpPr txBox="1"/>
            <p:nvPr>
              <p:custDataLst>
                <p:tags r:id="rId10"/>
              </p:custDataLst>
            </p:nvPr>
          </p:nvSpPr>
          <p:spPr>
            <a:xfrm>
              <a:off x="6923658" y="4997882"/>
              <a:ext cx="21602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F9C35"/>
                  </a:solidFill>
                  <a:effectLst/>
                  <a:uLnTx/>
                  <a:uFillTx/>
                  <a:latin typeface="Arial" panose="020B0604020202020204"/>
                  <a:ea typeface="+mn-ea"/>
                  <a:cs typeface="+mn-cs"/>
                </a:rPr>
                <a:t>Discover our hub</a:t>
              </a:r>
            </a:p>
          </p:txBody>
        </p:sp>
      </p:grpSp>
      <p:pic>
        <p:nvPicPr>
          <p:cNvPr id="22" name="Picture 21" descr="A qr code on a white background&#10;&#10;Description automatically generated">
            <a:extLst>
              <a:ext uri="{FF2B5EF4-FFF2-40B4-BE49-F238E27FC236}">
                <a16:creationId xmlns:a16="http://schemas.microsoft.com/office/drawing/2014/main" id="{94F7AF60-9BCF-957F-C5B6-080C57371785}"/>
              </a:ext>
            </a:extLst>
          </p:cNvPr>
          <p:cNvPicPr>
            <a:picLocks noChangeAspect="1"/>
          </p:cNvPicPr>
          <p:nvPr>
            <p:custDataLst>
              <p:tags r:id="rId8"/>
            </p:custDataLst>
          </p:nvPr>
        </p:nvPicPr>
        <p:blipFill>
          <a:blip r:embed="rId20"/>
          <a:stretch>
            <a:fillRect/>
          </a:stretch>
        </p:blipFill>
        <p:spPr>
          <a:xfrm>
            <a:off x="5238555" y="4125791"/>
            <a:ext cx="1663961" cy="1663961"/>
          </a:xfrm>
          <a:prstGeom prst="rect">
            <a:avLst/>
          </a:prstGeom>
        </p:spPr>
      </p:pic>
    </p:spTree>
    <p:custDataLst>
      <p:tags r:id="rId1"/>
    </p:custDataLst>
    <p:extLst>
      <p:ext uri="{BB962C8B-B14F-4D97-AF65-F5344CB8AC3E}">
        <p14:creationId xmlns:p14="http://schemas.microsoft.com/office/powerpoint/2010/main" val="2677016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pyrightWhite">
            <a:extLst>
              <a:ext uri="{FF2B5EF4-FFF2-40B4-BE49-F238E27FC236}">
                <a16:creationId xmlns:a16="http://schemas.microsoft.com/office/drawing/2014/main" id="{4C4CA0CC-767A-4BCF-A8B3-B99AE6EC8846}"/>
              </a:ext>
            </a:extLst>
          </p:cNvPr>
          <p:cNvSpPr txBox="1">
            <a:spLocks/>
          </p:cNvSpPr>
          <p:nvPr>
            <p:custDataLst>
              <p:tags r:id="rId2"/>
            </p:custDataLst>
          </p:nvPr>
        </p:nvSpPr>
        <p:spPr bwMode="auto">
          <a:xfrm>
            <a:off x="785814" y="6139198"/>
            <a:ext cx="6120000" cy="105285"/>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marL="0" indent="0" algn="l" defTabSz="1701800" rtl="0" eaLnBrk="1" fontAlgn="base" hangingPunct="1">
              <a:lnSpc>
                <a:spcPct val="105000"/>
              </a:lnSpc>
              <a:spcBef>
                <a:spcPts val="0"/>
              </a:spcBef>
              <a:spcAft>
                <a:spcPts val="600"/>
              </a:spcAft>
              <a:buClr>
                <a:schemeClr val="tx1"/>
              </a:buClr>
              <a:buFont typeface="Wingdings 2" pitchFamily="18" charset="2"/>
              <a:buNone/>
              <a:defRPr sz="900">
                <a:solidFill>
                  <a:schemeClr val="tx1"/>
                </a:solidFill>
                <a:latin typeface="+mn-lt"/>
                <a:ea typeface="+mn-ea"/>
                <a:cs typeface="+mn-cs"/>
              </a:defRPr>
            </a:lvl1pPr>
            <a:lvl2pPr marL="182880" indent="-182880" algn="l" defTabSz="1701800" rtl="0" eaLnBrk="1" fontAlgn="base" hangingPunct="1">
              <a:lnSpc>
                <a:spcPct val="110000"/>
              </a:lnSpc>
              <a:spcBef>
                <a:spcPts val="0"/>
              </a:spcBef>
              <a:spcAft>
                <a:spcPts val="300"/>
              </a:spcAft>
              <a:buClr>
                <a:schemeClr val="tx1"/>
              </a:buClr>
              <a:buSzPct val="100000"/>
              <a:buFont typeface="Wingdings 2" pitchFamily="18" charset="2"/>
              <a:buChar char=""/>
              <a:defRPr sz="900">
                <a:solidFill>
                  <a:schemeClr val="tx1"/>
                </a:solidFill>
                <a:latin typeface="+mn-lt"/>
                <a:cs typeface="+mn-cs"/>
              </a:defRPr>
            </a:lvl2pPr>
            <a:lvl3pPr marL="320040" indent="-137160" algn="l" defTabSz="1701800" rtl="0" eaLnBrk="1" fontAlgn="base" hangingPunct="1">
              <a:lnSpc>
                <a:spcPct val="110000"/>
              </a:lnSpc>
              <a:spcBef>
                <a:spcPct val="0"/>
              </a:spcBef>
              <a:spcAft>
                <a:spcPts val="300"/>
              </a:spcAft>
              <a:buClr>
                <a:schemeClr val="tx1"/>
              </a:buClr>
              <a:buFont typeface="Arial" pitchFamily="34" charset="0"/>
              <a:buChar char="–"/>
              <a:defRPr sz="900">
                <a:solidFill>
                  <a:schemeClr val="tx1"/>
                </a:solidFill>
                <a:latin typeface="+mn-lt"/>
                <a:cs typeface="+mn-cs"/>
              </a:defRPr>
            </a:lvl3pPr>
            <a:lvl4pPr marL="457200" indent="-137160" algn="l" defTabSz="1701800" rtl="0" eaLnBrk="1" fontAlgn="base" hangingPunct="1">
              <a:lnSpc>
                <a:spcPct val="110000"/>
              </a:lnSpc>
              <a:spcBef>
                <a:spcPct val="0"/>
              </a:spcBef>
              <a:spcAft>
                <a:spcPts val="300"/>
              </a:spcAft>
              <a:buClr>
                <a:schemeClr val="tx1"/>
              </a:buClr>
              <a:buFont typeface="Wingdings" panose="05000000000000000000" pitchFamily="2" charset="2"/>
              <a:buChar char="§"/>
              <a:defRPr sz="900">
                <a:solidFill>
                  <a:schemeClr val="tx1"/>
                </a:solidFill>
                <a:latin typeface="+mn-lt"/>
                <a:cs typeface="+mn-cs"/>
              </a:defRPr>
            </a:lvl4pPr>
            <a:lvl5pPr marL="594360" indent="-137160" algn="l" defTabSz="1701800" rtl="0" eaLnBrk="1" fontAlgn="base" hangingPunct="1">
              <a:lnSpc>
                <a:spcPct val="110000"/>
              </a:lnSpc>
              <a:spcBef>
                <a:spcPct val="0"/>
              </a:spcBef>
              <a:spcAft>
                <a:spcPts val="300"/>
              </a:spcAft>
              <a:buClr>
                <a:schemeClr val="tx1"/>
              </a:buClr>
              <a:buFont typeface="Arial" pitchFamily="34" charset="0"/>
              <a:buChar char="–"/>
              <a:defRPr sz="900">
                <a:solidFill>
                  <a:schemeClr val="tx1"/>
                </a:solidFill>
                <a:latin typeface="+mn-lt"/>
                <a:cs typeface="+mn-cs"/>
              </a:defRPr>
            </a:lvl5pPr>
            <a:lvl6pPr marL="0" indent="0" algn="l" defTabSz="1701800" rtl="0" eaLnBrk="1" fontAlgn="base" hangingPunct="1">
              <a:lnSpc>
                <a:spcPct val="110000"/>
              </a:lnSpc>
              <a:spcBef>
                <a:spcPts val="1800"/>
              </a:spcBef>
              <a:spcAft>
                <a:spcPts val="0"/>
              </a:spcAft>
              <a:buClr>
                <a:schemeClr val="tx1"/>
              </a:buClr>
              <a:buFont typeface="Arial" pitchFamily="34" charset="0"/>
              <a:buNone/>
              <a:defRPr sz="2000">
                <a:solidFill>
                  <a:srgbClr val="002138"/>
                </a:solidFill>
                <a:latin typeface="+mn-lt"/>
                <a:cs typeface="+mn-cs"/>
              </a:defRPr>
            </a:lvl6pPr>
            <a:lvl7pPr marL="0" indent="0" algn="l" defTabSz="1701800" rtl="0" eaLnBrk="1" fontAlgn="base" hangingPunct="1">
              <a:lnSpc>
                <a:spcPct val="110000"/>
              </a:lnSpc>
              <a:spcBef>
                <a:spcPct val="0"/>
              </a:spcBef>
              <a:spcAft>
                <a:spcPts val="1200"/>
              </a:spcAft>
              <a:buClr>
                <a:schemeClr val="tx1"/>
              </a:buClr>
              <a:buFont typeface="Arial" pitchFamily="34" charset="0"/>
              <a:buNone/>
              <a:defRPr sz="1300">
                <a:solidFill>
                  <a:srgbClr val="00AEEC"/>
                </a:solidFill>
                <a:latin typeface="+mn-lt"/>
                <a:cs typeface="+mn-cs"/>
              </a:defRPr>
            </a:lvl7pPr>
            <a:lvl8pPr marL="0" indent="0" algn="l" defTabSz="1701800" rtl="0" eaLnBrk="1" fontAlgn="base" hangingPunct="1">
              <a:lnSpc>
                <a:spcPct val="110000"/>
              </a:lnSpc>
              <a:spcBef>
                <a:spcPts val="1200"/>
              </a:spcBef>
              <a:spcAft>
                <a:spcPts val="600"/>
              </a:spcAft>
              <a:buClr>
                <a:schemeClr val="tx1"/>
              </a:buClr>
              <a:buFont typeface="Arial" pitchFamily="34" charset="0"/>
              <a:buNone/>
              <a:defRPr sz="1000" b="1">
                <a:solidFill>
                  <a:schemeClr val="accent1"/>
                </a:solidFill>
                <a:latin typeface="+mn-lt"/>
                <a:cs typeface="+mn-cs"/>
              </a:defRPr>
            </a:lvl8pPr>
            <a:lvl9pPr marL="0" indent="0" algn="l" defTabSz="1701800" rtl="0" eaLnBrk="1" fontAlgn="base" hangingPunct="1">
              <a:lnSpc>
                <a:spcPct val="110000"/>
              </a:lnSpc>
              <a:spcBef>
                <a:spcPts val="600"/>
              </a:spcBef>
              <a:spcAft>
                <a:spcPts val="300"/>
              </a:spcAft>
              <a:buClr>
                <a:schemeClr val="tx1"/>
              </a:buClr>
              <a:buFont typeface="Arial" pitchFamily="34" charset="0"/>
              <a:buNone/>
              <a:defRPr sz="900" b="1">
                <a:solidFill>
                  <a:schemeClr val="tx1"/>
                </a:solidFill>
                <a:latin typeface="+mn-lt"/>
                <a:cs typeface="+mn-cs"/>
              </a:defRPr>
            </a:lvl9pPr>
          </a:lstStyle>
          <a:p>
            <a:pPr rtl="0"/>
            <a:r>
              <a:rPr lang="en-GB" sz="700" b="0" i="0" u="none" strike="noStrike" kern="1200" baseline="0">
                <a:solidFill>
                  <a:srgbClr val="FFFFFF"/>
                </a:solidFill>
                <a:latin typeface="Arial" panose="020B0604020202020204" pitchFamily="34" charset="0"/>
              </a:rPr>
              <a:t>© 2025 RSM UK Group LLP, all rights reserved</a:t>
            </a:r>
          </a:p>
        </p:txBody>
      </p:sp>
      <p:sp>
        <p:nvSpPr>
          <p:cNvPr id="6" name="DisclaimerWhite">
            <a:extLst>
              <a:ext uri="{FF2B5EF4-FFF2-40B4-BE49-F238E27FC236}">
                <a16:creationId xmlns:a16="http://schemas.microsoft.com/office/drawing/2014/main" id="{D95423E0-2085-907D-8CB8-F41DEC5DE016}"/>
              </a:ext>
            </a:extLst>
          </p:cNvPr>
          <p:cNvSpPr txBox="1">
            <a:spLocks/>
          </p:cNvSpPr>
          <p:nvPr>
            <p:custDataLst>
              <p:tags r:id="rId3"/>
            </p:custDataLst>
          </p:nvPr>
        </p:nvSpPr>
        <p:spPr bwMode="auto">
          <a:xfrm>
            <a:off x="785814" y="4979402"/>
            <a:ext cx="10134663" cy="1159796"/>
          </a:xfrm>
          <a:prstGeom prst="rect">
            <a:avLst/>
          </a:prstGeom>
          <a:noFill/>
          <a:ln w="9525" algn="ctr">
            <a:noFill/>
            <a:miter lim="800000"/>
            <a:headEnd/>
            <a:tailEnd/>
          </a:ln>
          <a:effectLst/>
        </p:spPr>
        <p:txBody>
          <a:bodyPr vert="horz" wrap="square" lIns="0" tIns="0" rIns="0" bIns="72000" numCol="1" anchor="b" anchorCtr="0" compatLnSpc="1">
            <a:prstTxWarp prst="textNoShape">
              <a:avLst/>
            </a:prstTxWarp>
            <a:spAutoFit/>
          </a:bodyPr>
          <a:lstStyle>
            <a:lvl1pPr marL="0" indent="0" algn="l" defTabSz="1701800" rtl="0" eaLnBrk="1" fontAlgn="base" hangingPunct="1">
              <a:lnSpc>
                <a:spcPct val="105000"/>
              </a:lnSpc>
              <a:spcBef>
                <a:spcPts val="0"/>
              </a:spcBef>
              <a:spcAft>
                <a:spcPts val="600"/>
              </a:spcAft>
              <a:buClr>
                <a:schemeClr val="tx1"/>
              </a:buClr>
              <a:buFont typeface="Wingdings 2" pitchFamily="18" charset="2"/>
              <a:buNone/>
              <a:defRPr sz="900">
                <a:solidFill>
                  <a:schemeClr val="tx1"/>
                </a:solidFill>
                <a:latin typeface="+mn-lt"/>
                <a:ea typeface="+mn-ea"/>
                <a:cs typeface="+mn-cs"/>
              </a:defRPr>
            </a:lvl1pPr>
            <a:lvl2pPr marL="182880" indent="-182880" algn="l" defTabSz="1701800" rtl="0" eaLnBrk="1" fontAlgn="base" hangingPunct="1">
              <a:lnSpc>
                <a:spcPct val="110000"/>
              </a:lnSpc>
              <a:spcBef>
                <a:spcPts val="0"/>
              </a:spcBef>
              <a:spcAft>
                <a:spcPts val="300"/>
              </a:spcAft>
              <a:buClr>
                <a:schemeClr val="tx1"/>
              </a:buClr>
              <a:buSzPct val="100000"/>
              <a:buFont typeface="Wingdings 2" pitchFamily="18" charset="2"/>
              <a:buChar char=""/>
              <a:defRPr sz="900">
                <a:solidFill>
                  <a:schemeClr val="tx1"/>
                </a:solidFill>
                <a:latin typeface="+mn-lt"/>
                <a:cs typeface="+mn-cs"/>
              </a:defRPr>
            </a:lvl2pPr>
            <a:lvl3pPr marL="320040" indent="-137160" algn="l" defTabSz="1701800" rtl="0" eaLnBrk="1" fontAlgn="base" hangingPunct="1">
              <a:lnSpc>
                <a:spcPct val="110000"/>
              </a:lnSpc>
              <a:spcBef>
                <a:spcPct val="0"/>
              </a:spcBef>
              <a:spcAft>
                <a:spcPts val="300"/>
              </a:spcAft>
              <a:buClr>
                <a:schemeClr val="tx1"/>
              </a:buClr>
              <a:buFont typeface="Arial" pitchFamily="34" charset="0"/>
              <a:buChar char="–"/>
              <a:defRPr sz="900">
                <a:solidFill>
                  <a:schemeClr val="tx1"/>
                </a:solidFill>
                <a:latin typeface="+mn-lt"/>
                <a:cs typeface="+mn-cs"/>
              </a:defRPr>
            </a:lvl3pPr>
            <a:lvl4pPr marL="457200" indent="-137160" algn="l" defTabSz="1701800" rtl="0" eaLnBrk="1" fontAlgn="base" hangingPunct="1">
              <a:lnSpc>
                <a:spcPct val="110000"/>
              </a:lnSpc>
              <a:spcBef>
                <a:spcPct val="0"/>
              </a:spcBef>
              <a:spcAft>
                <a:spcPts val="300"/>
              </a:spcAft>
              <a:buClr>
                <a:schemeClr val="tx1"/>
              </a:buClr>
              <a:buFont typeface="Wingdings" panose="05000000000000000000" pitchFamily="2" charset="2"/>
              <a:buChar char="§"/>
              <a:defRPr sz="900">
                <a:solidFill>
                  <a:schemeClr val="tx1"/>
                </a:solidFill>
                <a:latin typeface="+mn-lt"/>
                <a:cs typeface="+mn-cs"/>
              </a:defRPr>
            </a:lvl4pPr>
            <a:lvl5pPr marL="594360" indent="-137160" algn="l" defTabSz="1701800" rtl="0" eaLnBrk="1" fontAlgn="base" hangingPunct="1">
              <a:lnSpc>
                <a:spcPct val="110000"/>
              </a:lnSpc>
              <a:spcBef>
                <a:spcPct val="0"/>
              </a:spcBef>
              <a:spcAft>
                <a:spcPts val="300"/>
              </a:spcAft>
              <a:buClr>
                <a:schemeClr val="tx1"/>
              </a:buClr>
              <a:buFont typeface="Arial" pitchFamily="34" charset="0"/>
              <a:buChar char="–"/>
              <a:defRPr sz="900">
                <a:solidFill>
                  <a:schemeClr val="tx1"/>
                </a:solidFill>
                <a:latin typeface="+mn-lt"/>
                <a:cs typeface="+mn-cs"/>
              </a:defRPr>
            </a:lvl5pPr>
            <a:lvl6pPr marL="0" indent="0" algn="l" defTabSz="1701800" rtl="0" eaLnBrk="1" fontAlgn="base" hangingPunct="1">
              <a:lnSpc>
                <a:spcPct val="110000"/>
              </a:lnSpc>
              <a:spcBef>
                <a:spcPts val="1800"/>
              </a:spcBef>
              <a:spcAft>
                <a:spcPts val="0"/>
              </a:spcAft>
              <a:buClr>
                <a:schemeClr val="tx1"/>
              </a:buClr>
              <a:buFont typeface="Arial" pitchFamily="34" charset="0"/>
              <a:buNone/>
              <a:defRPr sz="2000">
                <a:solidFill>
                  <a:srgbClr val="002138"/>
                </a:solidFill>
                <a:latin typeface="+mn-lt"/>
                <a:cs typeface="+mn-cs"/>
              </a:defRPr>
            </a:lvl6pPr>
            <a:lvl7pPr marL="0" indent="0" algn="l" defTabSz="1701800" rtl="0" eaLnBrk="1" fontAlgn="base" hangingPunct="1">
              <a:lnSpc>
                <a:spcPct val="110000"/>
              </a:lnSpc>
              <a:spcBef>
                <a:spcPct val="0"/>
              </a:spcBef>
              <a:spcAft>
                <a:spcPts val="1200"/>
              </a:spcAft>
              <a:buClr>
                <a:schemeClr val="tx1"/>
              </a:buClr>
              <a:buFont typeface="Arial" pitchFamily="34" charset="0"/>
              <a:buNone/>
              <a:defRPr sz="1300">
                <a:solidFill>
                  <a:srgbClr val="00AEEC"/>
                </a:solidFill>
                <a:latin typeface="+mn-lt"/>
                <a:cs typeface="+mn-cs"/>
              </a:defRPr>
            </a:lvl7pPr>
            <a:lvl8pPr marL="0" indent="0" algn="l" defTabSz="1701800" rtl="0" eaLnBrk="1" fontAlgn="base" hangingPunct="1">
              <a:lnSpc>
                <a:spcPct val="110000"/>
              </a:lnSpc>
              <a:spcBef>
                <a:spcPts val="1200"/>
              </a:spcBef>
              <a:spcAft>
                <a:spcPts val="600"/>
              </a:spcAft>
              <a:buClr>
                <a:schemeClr val="tx1"/>
              </a:buClr>
              <a:buFont typeface="Arial" pitchFamily="34" charset="0"/>
              <a:buNone/>
              <a:defRPr sz="1000" b="1">
                <a:solidFill>
                  <a:schemeClr val="accent1"/>
                </a:solidFill>
                <a:latin typeface="+mn-lt"/>
                <a:cs typeface="+mn-cs"/>
              </a:defRPr>
            </a:lvl8pPr>
            <a:lvl9pPr marL="0" indent="0" algn="l" defTabSz="1701800" rtl="0" eaLnBrk="1" fontAlgn="base" hangingPunct="1">
              <a:lnSpc>
                <a:spcPct val="110000"/>
              </a:lnSpc>
              <a:spcBef>
                <a:spcPts val="600"/>
              </a:spcBef>
              <a:spcAft>
                <a:spcPts val="300"/>
              </a:spcAft>
              <a:buClr>
                <a:schemeClr val="tx1"/>
              </a:buClr>
              <a:buFont typeface="Arial" pitchFamily="34" charset="0"/>
              <a:buNone/>
              <a:defRPr sz="900" b="1">
                <a:solidFill>
                  <a:schemeClr val="tx1"/>
                </a:solidFill>
                <a:latin typeface="+mn-lt"/>
                <a:cs typeface="+mn-cs"/>
              </a:defRPr>
            </a:lvl9pPr>
          </a:lstStyle>
          <a:p>
            <a:pPr rtl="0"/>
            <a:r>
              <a:rPr lang="en-GB" sz="700" b="0" i="0" u="none" strike="noStrike" kern="1200" baseline="0">
                <a:solidFill>
                  <a:srgbClr val="FFFFFF"/>
                </a:solidFill>
                <a:latin typeface="Arial" panose="020B0604020202020204" pitchFamily="34" charset="0"/>
              </a:rPr>
              <a:t>The UK group of companies and LLPs trading as RSM is a member of the RSM network. RSM is the trading name used by the members of the RSM network. Each member of the RSM network is an independent accounting and consulting firm each of which practises in its own right. The RSM network is not itself a separate legal entity of any description in any jurisdiction. The RSM network is administered by RSM International Limited, a company registered in England and Wales (company number 4040598) whose registered office is at 50 Cannon Street, London EC4N 6JJ. The brand and trademark RSM and other intellectual property rights used by members of the network are owned by RSM International Association, an association governed by article 60 et seq of the Civil Code of Switzerland whose seat is in Zug.</a:t>
            </a:r>
          </a:p>
          <a:p>
            <a:pPr rtl="0"/>
            <a:r>
              <a:rPr lang="en-GB" sz="700" b="0" i="0" u="none" strike="noStrike" kern="1200" baseline="0">
                <a:solidFill>
                  <a:srgbClr val="FFFFFF"/>
                </a:solidFill>
                <a:latin typeface="Arial" panose="020B0604020202020204" pitchFamily="34" charset="0"/>
              </a:rPr>
              <a:t>RSM UK Corporate Finance LLP, RSM UK Legal LLP, RSM UK Restructuring Advisory LLP, RSM UK Risk Assurance Services LLP, RSM UK Tax and Advisory Services LLP, RSM UK Audit LLP, RSM UK Consulting LLP and RSM UK Creditor Solutions LLP are limited liability partnerships registered in England and Wales, with registered numbers OC325347, OC402439, OC325349, OC389499, OC325348, OC325350, OC397475 and OC390886 respectively. RSM UK Employer Services Limited, RSM UK Tax and Accounting Limited and RSM UK Management Limited are registered in England and Wales with numbers 6463594, 6677561 and 3077999 respectively. All limited companies and limited liability partnerships are registered at 6th Floor, 25 Farringdon Street, London, EC4A 4AB. The UK group of companies and LLPs trading as RSM is a member of the RSM network. RSM is the trading name used by the members of the RSM network. Each member of the RSM network is an independent accounting and consulting firm which practises in its own right. The RSM network is not itself a separate legal entity in any jurisdiction.</a:t>
            </a:r>
          </a:p>
        </p:txBody>
      </p:sp>
      <p:sp>
        <p:nvSpPr>
          <p:cNvPr id="3" name="OfficeAddress" hidden="1">
            <a:extLst>
              <a:ext uri="{FF2B5EF4-FFF2-40B4-BE49-F238E27FC236}">
                <a16:creationId xmlns:a16="http://schemas.microsoft.com/office/drawing/2014/main" id="{A0BEC300-C428-B77A-BD9A-4CF75DFE9FCE}"/>
              </a:ext>
            </a:extLst>
          </p:cNvPr>
          <p:cNvSpPr txBox="1">
            <a:spLocks/>
          </p:cNvSpPr>
          <p:nvPr>
            <p:custDataLst>
              <p:tags r:id="rId4"/>
            </p:custDataLst>
          </p:nvPr>
        </p:nvSpPr>
        <p:spPr bwMode="auto">
          <a:xfrm>
            <a:off x="12707875" y="-1471264"/>
            <a:ext cx="360000" cy="2919508"/>
          </a:xfrm>
          <a:prstGeom prst="rect">
            <a:avLst/>
          </a:prstGeom>
          <a:noFill/>
          <a:ln w="9525" algn="ctr">
            <a:noFill/>
            <a:miter lim="800000"/>
            <a:headEnd/>
            <a:tailEnd/>
          </a:ln>
          <a:effectLst/>
        </p:spPr>
        <p:txBody>
          <a:bodyPr vert="horz" wrap="square" lIns="0" tIns="0" rIns="0" bIns="72000" numCol="1" anchor="b" anchorCtr="0" compatLnSpc="1">
            <a:prstTxWarp prst="textNoShape">
              <a:avLst/>
            </a:prstTxWarp>
            <a:spAutoFit/>
          </a:bodyPr>
          <a:lstStyle>
            <a:lvl1pPr marL="0" indent="0" algn="l" defTabSz="1701800" rtl="0" eaLnBrk="1" fontAlgn="base" hangingPunct="1">
              <a:lnSpc>
                <a:spcPct val="105000"/>
              </a:lnSpc>
              <a:spcBef>
                <a:spcPts val="0"/>
              </a:spcBef>
              <a:spcAft>
                <a:spcPts val="600"/>
              </a:spcAft>
              <a:buClr>
                <a:schemeClr val="tx1"/>
              </a:buClr>
              <a:buFont typeface="Wingdings 2" pitchFamily="18" charset="2"/>
              <a:buNone/>
              <a:defRPr sz="900">
                <a:solidFill>
                  <a:schemeClr val="tx1"/>
                </a:solidFill>
                <a:latin typeface="+mn-lt"/>
                <a:ea typeface="+mn-ea"/>
                <a:cs typeface="+mn-cs"/>
              </a:defRPr>
            </a:lvl1pPr>
            <a:lvl2pPr marL="182880" indent="-182880" algn="l" defTabSz="1701800" rtl="0" eaLnBrk="1" fontAlgn="base" hangingPunct="1">
              <a:lnSpc>
                <a:spcPct val="110000"/>
              </a:lnSpc>
              <a:spcBef>
                <a:spcPts val="0"/>
              </a:spcBef>
              <a:spcAft>
                <a:spcPts val="300"/>
              </a:spcAft>
              <a:buClr>
                <a:schemeClr val="tx1"/>
              </a:buClr>
              <a:buSzPct val="100000"/>
              <a:buFont typeface="Wingdings 2" pitchFamily="18" charset="2"/>
              <a:buChar char=""/>
              <a:defRPr sz="900">
                <a:solidFill>
                  <a:schemeClr val="tx1"/>
                </a:solidFill>
                <a:latin typeface="+mn-lt"/>
                <a:cs typeface="+mn-cs"/>
              </a:defRPr>
            </a:lvl2pPr>
            <a:lvl3pPr marL="320040" indent="-137160" algn="l" defTabSz="1701800" rtl="0" eaLnBrk="1" fontAlgn="base" hangingPunct="1">
              <a:lnSpc>
                <a:spcPct val="110000"/>
              </a:lnSpc>
              <a:spcBef>
                <a:spcPct val="0"/>
              </a:spcBef>
              <a:spcAft>
                <a:spcPts val="300"/>
              </a:spcAft>
              <a:buClr>
                <a:schemeClr val="tx1"/>
              </a:buClr>
              <a:buFont typeface="Arial" pitchFamily="34" charset="0"/>
              <a:buChar char="–"/>
              <a:defRPr sz="900">
                <a:solidFill>
                  <a:schemeClr val="tx1"/>
                </a:solidFill>
                <a:latin typeface="+mn-lt"/>
                <a:cs typeface="+mn-cs"/>
              </a:defRPr>
            </a:lvl3pPr>
            <a:lvl4pPr marL="457200" indent="-137160" algn="l" defTabSz="1701800" rtl="0" eaLnBrk="1" fontAlgn="base" hangingPunct="1">
              <a:lnSpc>
                <a:spcPct val="110000"/>
              </a:lnSpc>
              <a:spcBef>
                <a:spcPct val="0"/>
              </a:spcBef>
              <a:spcAft>
                <a:spcPts val="300"/>
              </a:spcAft>
              <a:buClr>
                <a:schemeClr val="tx1"/>
              </a:buClr>
              <a:buFont typeface="Wingdings" panose="05000000000000000000" pitchFamily="2" charset="2"/>
              <a:buChar char="§"/>
              <a:defRPr sz="900">
                <a:solidFill>
                  <a:schemeClr val="tx1"/>
                </a:solidFill>
                <a:latin typeface="+mn-lt"/>
                <a:cs typeface="+mn-cs"/>
              </a:defRPr>
            </a:lvl4pPr>
            <a:lvl5pPr marL="594360" indent="-137160" algn="l" defTabSz="1701800" rtl="0" eaLnBrk="1" fontAlgn="base" hangingPunct="1">
              <a:lnSpc>
                <a:spcPct val="110000"/>
              </a:lnSpc>
              <a:spcBef>
                <a:spcPct val="0"/>
              </a:spcBef>
              <a:spcAft>
                <a:spcPts val="300"/>
              </a:spcAft>
              <a:buClr>
                <a:schemeClr val="tx1"/>
              </a:buClr>
              <a:buFont typeface="Arial" pitchFamily="34" charset="0"/>
              <a:buChar char="–"/>
              <a:defRPr sz="900">
                <a:solidFill>
                  <a:schemeClr val="tx1"/>
                </a:solidFill>
                <a:latin typeface="+mn-lt"/>
                <a:cs typeface="+mn-cs"/>
              </a:defRPr>
            </a:lvl5pPr>
            <a:lvl6pPr marL="0" indent="0" algn="l" defTabSz="1701800" rtl="0" eaLnBrk="1" fontAlgn="base" hangingPunct="1">
              <a:lnSpc>
                <a:spcPct val="110000"/>
              </a:lnSpc>
              <a:spcBef>
                <a:spcPts val="1800"/>
              </a:spcBef>
              <a:spcAft>
                <a:spcPts val="0"/>
              </a:spcAft>
              <a:buClr>
                <a:schemeClr val="tx1"/>
              </a:buClr>
              <a:buFont typeface="Arial" pitchFamily="34" charset="0"/>
              <a:buNone/>
              <a:defRPr sz="2000">
                <a:solidFill>
                  <a:srgbClr val="002138"/>
                </a:solidFill>
                <a:latin typeface="+mn-lt"/>
                <a:cs typeface="+mn-cs"/>
              </a:defRPr>
            </a:lvl6pPr>
            <a:lvl7pPr marL="0" indent="0" algn="l" defTabSz="1701800" rtl="0" eaLnBrk="1" fontAlgn="base" hangingPunct="1">
              <a:lnSpc>
                <a:spcPct val="110000"/>
              </a:lnSpc>
              <a:spcBef>
                <a:spcPct val="0"/>
              </a:spcBef>
              <a:spcAft>
                <a:spcPts val="1200"/>
              </a:spcAft>
              <a:buClr>
                <a:schemeClr val="tx1"/>
              </a:buClr>
              <a:buFont typeface="Arial" pitchFamily="34" charset="0"/>
              <a:buNone/>
              <a:defRPr sz="1300">
                <a:solidFill>
                  <a:srgbClr val="00AEEC"/>
                </a:solidFill>
                <a:latin typeface="+mn-lt"/>
                <a:cs typeface="+mn-cs"/>
              </a:defRPr>
            </a:lvl7pPr>
            <a:lvl8pPr marL="0" indent="0" algn="l" defTabSz="1701800" rtl="0" eaLnBrk="1" fontAlgn="base" hangingPunct="1">
              <a:lnSpc>
                <a:spcPct val="110000"/>
              </a:lnSpc>
              <a:spcBef>
                <a:spcPts val="1200"/>
              </a:spcBef>
              <a:spcAft>
                <a:spcPts val="600"/>
              </a:spcAft>
              <a:buClr>
                <a:schemeClr val="tx1"/>
              </a:buClr>
              <a:buFont typeface="Arial" pitchFamily="34" charset="0"/>
              <a:buNone/>
              <a:defRPr sz="1000" b="1">
                <a:solidFill>
                  <a:schemeClr val="accent1"/>
                </a:solidFill>
                <a:latin typeface="+mn-lt"/>
                <a:cs typeface="+mn-cs"/>
              </a:defRPr>
            </a:lvl8pPr>
            <a:lvl9pPr marL="0" indent="0" algn="l" defTabSz="1701800" rtl="0" eaLnBrk="1" fontAlgn="base" hangingPunct="1">
              <a:lnSpc>
                <a:spcPct val="110000"/>
              </a:lnSpc>
              <a:spcBef>
                <a:spcPts val="600"/>
              </a:spcBef>
              <a:spcAft>
                <a:spcPts val="300"/>
              </a:spcAft>
              <a:buClr>
                <a:schemeClr val="tx1"/>
              </a:buClr>
              <a:buFont typeface="Arial" pitchFamily="34" charset="0"/>
              <a:buNone/>
              <a:defRPr sz="900" b="1">
                <a:solidFill>
                  <a:schemeClr val="tx1"/>
                </a:solidFill>
                <a:latin typeface="+mn-lt"/>
                <a:cs typeface="+mn-cs"/>
              </a:defRPr>
            </a:lvl9pPr>
          </a:lstStyle>
          <a:p>
            <a:pPr rtl="0"/>
            <a:r>
              <a:rPr lang="en-GB" b="0" i="0" u="none" strike="noStrike" kern="1200" baseline="0">
                <a:solidFill>
                  <a:srgbClr val="888B8D"/>
                </a:solidFill>
                <a:latin typeface="Arial" panose="020B0604020202020204" pitchFamily="34" charset="0"/>
              </a:rPr>
              <a:t>25 Farringdon Street</a:t>
            </a:r>
          </a:p>
          <a:p>
            <a:pPr rtl="0"/>
            <a:r>
              <a:rPr lang="en-GB" b="0" i="0" u="none" strike="noStrike" kern="1200" baseline="0">
                <a:solidFill>
                  <a:srgbClr val="888B8D"/>
                </a:solidFill>
                <a:latin typeface="Arial" panose="020B0604020202020204" pitchFamily="34" charset="0"/>
              </a:rPr>
              <a:t>London</a:t>
            </a:r>
          </a:p>
          <a:p>
            <a:pPr rtl="0"/>
            <a:r>
              <a:rPr lang="en-GB" b="0" i="0" u="none" strike="noStrike" kern="1200" baseline="0">
                <a:solidFill>
                  <a:srgbClr val="888B8D"/>
                </a:solidFill>
                <a:latin typeface="Arial" panose="020B0604020202020204" pitchFamily="34" charset="0"/>
              </a:rPr>
              <a:t>EC4A 4AB</a:t>
            </a:r>
          </a:p>
          <a:p>
            <a:pPr rtl="0"/>
            <a:r>
              <a:rPr lang="en-GB" b="0" i="0" u="none" strike="noStrike" kern="1200" baseline="0">
                <a:solidFill>
                  <a:srgbClr val="888B8D"/>
                </a:solidFill>
                <a:latin typeface="Arial" panose="020B0604020202020204" pitchFamily="34" charset="0"/>
              </a:rPr>
              <a:t>United Kingdom</a:t>
            </a:r>
          </a:p>
          <a:p>
            <a:pPr rtl="0"/>
            <a:r>
              <a:rPr lang="en-GB" b="1" i="0" u="none" strike="noStrike" kern="1200" baseline="0">
                <a:solidFill>
                  <a:srgbClr val="888B8D"/>
                </a:solidFill>
                <a:latin typeface="Arial" panose="020B0604020202020204" pitchFamily="34" charset="0"/>
              </a:rPr>
              <a:t>T</a:t>
            </a:r>
            <a:r>
              <a:rPr lang="en-GB" b="0" i="0" u="none" strike="noStrike" kern="1200" baseline="0">
                <a:solidFill>
                  <a:srgbClr val="888B8D"/>
                </a:solidFill>
                <a:latin typeface="Arial" panose="020B0604020202020204" pitchFamily="34" charset="0"/>
              </a:rPr>
              <a:t>  +44 (0)20 3201 8000</a:t>
            </a:r>
          </a:p>
          <a:p>
            <a:pPr rtl="0"/>
            <a:r>
              <a:rPr lang="en-GB" b="0" i="0" u="none" strike="noStrike" kern="1200" baseline="0">
                <a:solidFill>
                  <a:srgbClr val="888B8D"/>
                </a:solidFill>
                <a:latin typeface="Arial" panose="020B0604020202020204" pitchFamily="34" charset="0"/>
              </a:rPr>
              <a:t>rsmuk.com</a:t>
            </a:r>
          </a:p>
        </p:txBody>
      </p:sp>
      <p:pic>
        <p:nvPicPr>
          <p:cNvPr id="4" name="Strapline">
            <a:extLst>
              <a:ext uri="{FF2B5EF4-FFF2-40B4-BE49-F238E27FC236}">
                <a16:creationId xmlns:a16="http://schemas.microsoft.com/office/drawing/2014/main" id="{429230DC-C563-3500-A4C6-A4BC665D38DA}"/>
              </a:ext>
            </a:extLst>
          </p:cNvPr>
          <p:cNvPicPr>
            <a:picLocks noChangeAspect="1"/>
          </p:cNvPicPr>
          <p:nvPr>
            <p:custDataLst>
              <p:tags r:id="rId5"/>
            </p:custDataLst>
          </p:nvPr>
        </p:nvPicPr>
        <p:blipFill>
          <a:blip r:embed="rId8" cstate="print">
            <a:biLevel thresh="25000"/>
            <a:extLst>
              <a:ext uri="{28A0092B-C50C-407E-A947-70E740481C1C}">
                <a14:useLocalDpi xmlns:a14="http://schemas.microsoft.com/office/drawing/2010/main" val="0"/>
              </a:ext>
            </a:extLst>
          </a:blip>
          <a:stretch>
            <a:fillRect/>
          </a:stretch>
        </p:blipFill>
        <p:spPr>
          <a:xfrm>
            <a:off x="785813" y="718802"/>
            <a:ext cx="2264400" cy="283820"/>
          </a:xfrm>
          <a:prstGeom prst="rect">
            <a:avLst/>
          </a:prstGeom>
        </p:spPr>
      </p:pic>
      <p:sp>
        <p:nvSpPr>
          <p:cNvPr id="2" name="TextBox 1">
            <a:extLst>
              <a:ext uri="{FF2B5EF4-FFF2-40B4-BE49-F238E27FC236}">
                <a16:creationId xmlns:a16="http://schemas.microsoft.com/office/drawing/2014/main" id="{5DEF098D-C5E1-4361-EDD4-0852E7EDD9E4}"/>
              </a:ext>
            </a:extLst>
          </p:cNvPr>
          <p:cNvSpPr txBox="1"/>
          <p:nvPr>
            <p:custDataLst>
              <p:tags r:id="rId6"/>
            </p:custDataLst>
          </p:nvPr>
        </p:nvSpPr>
        <p:spPr>
          <a:xfrm>
            <a:off x="713466" y="1916832"/>
            <a:ext cx="626469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rgbClr val="FFFFFF"/>
                </a:solidFill>
                <a:effectLst/>
                <a:uLnTx/>
                <a:uFillTx/>
                <a:latin typeface="Arial" panose="020B0604020202020204"/>
                <a:ea typeface="+mn-ea"/>
                <a:cs typeface="+mn-cs"/>
              </a:rPr>
              <a:t>Thank you</a:t>
            </a:r>
          </a:p>
        </p:txBody>
      </p:sp>
    </p:spTree>
    <p:custDataLst>
      <p:tags r:id="rId1"/>
    </p:custDataLst>
    <p:extLst>
      <p:ext uri="{BB962C8B-B14F-4D97-AF65-F5344CB8AC3E}">
        <p14:creationId xmlns:p14="http://schemas.microsoft.com/office/powerpoint/2010/main" val="932825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D123-8333-8061-B611-C36FFE5D5985}"/>
              </a:ext>
            </a:extLst>
          </p:cNvPr>
          <p:cNvSpPr>
            <a:spLocks noGrp="1"/>
          </p:cNvSpPr>
          <p:nvPr>
            <p:ph type="title"/>
            <p:custDataLst>
              <p:tags r:id="rId2"/>
            </p:custDataLst>
          </p:nvPr>
        </p:nvSpPr>
        <p:spPr/>
        <p:txBody>
          <a:bodyPr/>
          <a:lstStyle/>
          <a:p>
            <a:r>
              <a:rPr lang="en-GB" dirty="0">
                <a:cs typeface="Arial"/>
              </a:rPr>
              <a:t>Focus of UK making tax digital</a:t>
            </a:r>
            <a:endParaRPr lang="en-GB" dirty="0"/>
          </a:p>
        </p:txBody>
      </p:sp>
      <p:sp>
        <p:nvSpPr>
          <p:cNvPr id="3" name="Slide Number Placeholder 2">
            <a:extLst>
              <a:ext uri="{FF2B5EF4-FFF2-40B4-BE49-F238E27FC236}">
                <a16:creationId xmlns:a16="http://schemas.microsoft.com/office/drawing/2014/main" id="{B140FBE3-75D7-BF99-643F-D55C3CDD2320}"/>
              </a:ext>
            </a:extLst>
          </p:cNvPr>
          <p:cNvSpPr>
            <a:spLocks noGrp="1"/>
          </p:cNvSpPr>
          <p:nvPr>
            <p:ph type="sldNum" sz="quarter" idx="12"/>
            <p:custDataLst>
              <p:tags r:id="rId3"/>
            </p:custDataLst>
          </p:nvPr>
        </p:nvSpPr>
        <p:spPr/>
        <p:txBody>
          <a:bodyPr/>
          <a:lstStyle/>
          <a:p>
            <a:fld id="{6686A102-957E-47D3-A22D-E8508A8052D6}" type="slidenum">
              <a:rPr lang="en-GB" smtClean="0"/>
              <a:pPr/>
              <a:t>4</a:t>
            </a:fld>
            <a:endParaRPr lang="en-GB" dirty="0"/>
          </a:p>
        </p:txBody>
      </p:sp>
      <p:sp>
        <p:nvSpPr>
          <p:cNvPr id="5" name="Content Placeholder 4">
            <a:extLst>
              <a:ext uri="{FF2B5EF4-FFF2-40B4-BE49-F238E27FC236}">
                <a16:creationId xmlns:a16="http://schemas.microsoft.com/office/drawing/2014/main" id="{A86D5FE7-0724-4A2C-B865-CEA804ABB1BA}"/>
              </a:ext>
            </a:extLst>
          </p:cNvPr>
          <p:cNvSpPr>
            <a:spLocks noGrp="1"/>
          </p:cNvSpPr>
          <p:nvPr>
            <p:ph sz="quarter" idx="14"/>
            <p:custDataLst>
              <p:tags r:id="rId4"/>
            </p:custDataLst>
          </p:nvPr>
        </p:nvSpPr>
        <p:spPr/>
        <p:txBody>
          <a:bodyPr/>
          <a:lstStyle/>
          <a:p>
            <a:endParaRPr lang="en-GB"/>
          </a:p>
        </p:txBody>
      </p:sp>
      <p:sp>
        <p:nvSpPr>
          <p:cNvPr id="6" name="Content Placeholder 5">
            <a:extLst>
              <a:ext uri="{FF2B5EF4-FFF2-40B4-BE49-F238E27FC236}">
                <a16:creationId xmlns:a16="http://schemas.microsoft.com/office/drawing/2014/main" id="{0A66C440-FFE9-8EB3-CD49-582F2F0CFFCB}"/>
              </a:ext>
            </a:extLst>
          </p:cNvPr>
          <p:cNvSpPr>
            <a:spLocks noGrp="1"/>
          </p:cNvSpPr>
          <p:nvPr>
            <p:ph sz="quarter" idx="15"/>
            <p:custDataLst>
              <p:tags r:id="rId5"/>
            </p:custDataLst>
          </p:nvPr>
        </p:nvSpPr>
        <p:spPr/>
        <p:txBody>
          <a:bodyPr/>
          <a:lstStyle/>
          <a:p>
            <a:endParaRPr lang="en-GB"/>
          </a:p>
        </p:txBody>
      </p:sp>
      <p:sp>
        <p:nvSpPr>
          <p:cNvPr id="7" name="Content Placeholder 6">
            <a:extLst>
              <a:ext uri="{FF2B5EF4-FFF2-40B4-BE49-F238E27FC236}">
                <a16:creationId xmlns:a16="http://schemas.microsoft.com/office/drawing/2014/main" id="{FBEFA41B-C54C-DCA4-BDF5-3E95FB012793}"/>
              </a:ext>
            </a:extLst>
          </p:cNvPr>
          <p:cNvSpPr>
            <a:spLocks noGrp="1"/>
          </p:cNvSpPr>
          <p:nvPr>
            <p:ph sz="quarter" idx="16"/>
            <p:custDataLst>
              <p:tags r:id="rId6"/>
            </p:custDataLst>
          </p:nvPr>
        </p:nvSpPr>
        <p:spPr/>
        <p:txBody>
          <a:bodyPr/>
          <a:lstStyle/>
          <a:p>
            <a:endParaRPr lang="en-GB"/>
          </a:p>
        </p:txBody>
      </p:sp>
      <p:sp>
        <p:nvSpPr>
          <p:cNvPr id="8" name="Content Placeholder 7">
            <a:extLst>
              <a:ext uri="{FF2B5EF4-FFF2-40B4-BE49-F238E27FC236}">
                <a16:creationId xmlns:a16="http://schemas.microsoft.com/office/drawing/2014/main" id="{A97C45FF-FBDD-D2FC-1729-8A6DF221AB94}"/>
              </a:ext>
            </a:extLst>
          </p:cNvPr>
          <p:cNvSpPr>
            <a:spLocks noGrp="1"/>
          </p:cNvSpPr>
          <p:nvPr>
            <p:ph sz="quarter" idx="17"/>
            <p:custDataLst>
              <p:tags r:id="rId7"/>
            </p:custDataLst>
          </p:nvPr>
        </p:nvSpPr>
        <p:spPr/>
        <p:txBody>
          <a:bodyPr/>
          <a:lstStyle/>
          <a:p>
            <a:endParaRPr lang="en-GB"/>
          </a:p>
        </p:txBody>
      </p:sp>
      <p:sp>
        <p:nvSpPr>
          <p:cNvPr id="9" name="Content Placeholder 8">
            <a:extLst>
              <a:ext uri="{FF2B5EF4-FFF2-40B4-BE49-F238E27FC236}">
                <a16:creationId xmlns:a16="http://schemas.microsoft.com/office/drawing/2014/main" id="{202DF1C3-C726-2F9D-0B31-476DAB6AA1C8}"/>
              </a:ext>
            </a:extLst>
          </p:cNvPr>
          <p:cNvSpPr>
            <a:spLocks noGrp="1"/>
          </p:cNvSpPr>
          <p:nvPr>
            <p:ph sz="quarter" idx="18"/>
            <p:custDataLst>
              <p:tags r:id="rId8"/>
            </p:custDataLst>
          </p:nvPr>
        </p:nvSpPr>
        <p:spPr/>
        <p:txBody>
          <a:bodyPr/>
          <a:lstStyle/>
          <a:p>
            <a:endParaRPr lang="en-GB"/>
          </a:p>
        </p:txBody>
      </p:sp>
      <p:sp>
        <p:nvSpPr>
          <p:cNvPr id="10" name="Content Placeholder 9">
            <a:extLst>
              <a:ext uri="{FF2B5EF4-FFF2-40B4-BE49-F238E27FC236}">
                <a16:creationId xmlns:a16="http://schemas.microsoft.com/office/drawing/2014/main" id="{65751EFB-D1C1-E48C-2CBD-9898552EF42A}"/>
              </a:ext>
            </a:extLst>
          </p:cNvPr>
          <p:cNvSpPr>
            <a:spLocks noGrp="1"/>
          </p:cNvSpPr>
          <p:nvPr>
            <p:ph sz="quarter" idx="19"/>
            <p:custDataLst>
              <p:tags r:id="rId9"/>
            </p:custDataLst>
          </p:nvPr>
        </p:nvSpPr>
        <p:spPr/>
        <p:txBody>
          <a:bodyPr/>
          <a:lstStyle/>
          <a:p>
            <a:endParaRPr lang="en-GB"/>
          </a:p>
        </p:txBody>
      </p:sp>
      <p:sp>
        <p:nvSpPr>
          <p:cNvPr id="11" name="Content Placeholder 10">
            <a:extLst>
              <a:ext uri="{FF2B5EF4-FFF2-40B4-BE49-F238E27FC236}">
                <a16:creationId xmlns:a16="http://schemas.microsoft.com/office/drawing/2014/main" id="{F322B5BB-608F-2A23-E31F-30D04901775C}"/>
              </a:ext>
            </a:extLst>
          </p:cNvPr>
          <p:cNvSpPr>
            <a:spLocks noGrp="1"/>
          </p:cNvSpPr>
          <p:nvPr>
            <p:ph sz="quarter" idx="20"/>
            <p:custDataLst>
              <p:tags r:id="rId10"/>
            </p:custDataLst>
          </p:nvPr>
        </p:nvSpPr>
        <p:spPr/>
        <p:txBody>
          <a:bodyPr/>
          <a:lstStyle/>
          <a:p>
            <a:endParaRPr lang="en-GB"/>
          </a:p>
        </p:txBody>
      </p:sp>
      <p:sp>
        <p:nvSpPr>
          <p:cNvPr id="12" name="Content Placeholder 11">
            <a:extLst>
              <a:ext uri="{FF2B5EF4-FFF2-40B4-BE49-F238E27FC236}">
                <a16:creationId xmlns:a16="http://schemas.microsoft.com/office/drawing/2014/main" id="{55D92C86-2C4C-0A52-8C01-51C31C726F95}"/>
              </a:ext>
            </a:extLst>
          </p:cNvPr>
          <p:cNvSpPr>
            <a:spLocks noGrp="1"/>
          </p:cNvSpPr>
          <p:nvPr>
            <p:ph sz="quarter" idx="21"/>
            <p:custDataLst>
              <p:tags r:id="rId11"/>
            </p:custDataLst>
          </p:nvPr>
        </p:nvSpPr>
        <p:spPr/>
        <p:txBody>
          <a:bodyPr/>
          <a:lstStyle/>
          <a:p>
            <a:endParaRPr lang="en-GB"/>
          </a:p>
        </p:txBody>
      </p:sp>
      <p:sp>
        <p:nvSpPr>
          <p:cNvPr id="13" name="Content Placeholder 12">
            <a:extLst>
              <a:ext uri="{FF2B5EF4-FFF2-40B4-BE49-F238E27FC236}">
                <a16:creationId xmlns:a16="http://schemas.microsoft.com/office/drawing/2014/main" id="{6775A9C6-CEBA-DB9D-93F4-56A0446FBBF4}"/>
              </a:ext>
            </a:extLst>
          </p:cNvPr>
          <p:cNvSpPr>
            <a:spLocks noGrp="1"/>
          </p:cNvSpPr>
          <p:nvPr>
            <p:ph sz="quarter" idx="22"/>
            <p:custDataLst>
              <p:tags r:id="rId12"/>
            </p:custDataLst>
          </p:nvPr>
        </p:nvSpPr>
        <p:spPr/>
        <p:txBody>
          <a:bodyPr/>
          <a:lstStyle/>
          <a:p>
            <a:endParaRPr lang="en-GB"/>
          </a:p>
        </p:txBody>
      </p:sp>
      <p:sp>
        <p:nvSpPr>
          <p:cNvPr id="14" name="Content Placeholder 13">
            <a:extLst>
              <a:ext uri="{FF2B5EF4-FFF2-40B4-BE49-F238E27FC236}">
                <a16:creationId xmlns:a16="http://schemas.microsoft.com/office/drawing/2014/main" id="{96A57F71-899E-B5BD-9C0A-7010CEDD31EA}"/>
              </a:ext>
            </a:extLst>
          </p:cNvPr>
          <p:cNvSpPr>
            <a:spLocks noGrp="1"/>
          </p:cNvSpPr>
          <p:nvPr>
            <p:ph sz="quarter" idx="23"/>
            <p:custDataLst>
              <p:tags r:id="rId13"/>
            </p:custDataLst>
          </p:nvPr>
        </p:nvSpPr>
        <p:spPr/>
        <p:txBody>
          <a:bodyPr/>
          <a:lstStyle/>
          <a:p>
            <a:endParaRPr lang="en-GB"/>
          </a:p>
        </p:txBody>
      </p:sp>
      <p:sp>
        <p:nvSpPr>
          <p:cNvPr id="15" name="Content Placeholder 14">
            <a:extLst>
              <a:ext uri="{FF2B5EF4-FFF2-40B4-BE49-F238E27FC236}">
                <a16:creationId xmlns:a16="http://schemas.microsoft.com/office/drawing/2014/main" id="{46C54F07-6335-5698-D68A-500BEA1281C1}"/>
              </a:ext>
            </a:extLst>
          </p:cNvPr>
          <p:cNvSpPr>
            <a:spLocks noGrp="1"/>
          </p:cNvSpPr>
          <p:nvPr>
            <p:ph sz="quarter" idx="24"/>
            <p:custDataLst>
              <p:tags r:id="rId14"/>
            </p:custDataLst>
          </p:nvPr>
        </p:nvSpPr>
        <p:spPr/>
        <p:txBody>
          <a:bodyPr/>
          <a:lstStyle/>
          <a:p>
            <a:endParaRPr lang="en-GB"/>
          </a:p>
        </p:txBody>
      </p:sp>
      <p:sp>
        <p:nvSpPr>
          <p:cNvPr id="16" name="Content Placeholder 15">
            <a:extLst>
              <a:ext uri="{FF2B5EF4-FFF2-40B4-BE49-F238E27FC236}">
                <a16:creationId xmlns:a16="http://schemas.microsoft.com/office/drawing/2014/main" id="{80A671A5-AD99-9BC1-87B0-00B2A1AD606A}"/>
              </a:ext>
            </a:extLst>
          </p:cNvPr>
          <p:cNvSpPr>
            <a:spLocks noGrp="1"/>
          </p:cNvSpPr>
          <p:nvPr>
            <p:ph sz="quarter" idx="25"/>
            <p:custDataLst>
              <p:tags r:id="rId15"/>
            </p:custDataLst>
          </p:nvPr>
        </p:nvSpPr>
        <p:spPr/>
        <p:txBody>
          <a:bodyPr/>
          <a:lstStyle/>
          <a:p>
            <a:endParaRPr lang="en-GB"/>
          </a:p>
        </p:txBody>
      </p:sp>
      <p:sp>
        <p:nvSpPr>
          <p:cNvPr id="17" name="Content Placeholder 16">
            <a:extLst>
              <a:ext uri="{FF2B5EF4-FFF2-40B4-BE49-F238E27FC236}">
                <a16:creationId xmlns:a16="http://schemas.microsoft.com/office/drawing/2014/main" id="{90575CB3-D45D-55E9-389A-97066E2FDC18}"/>
              </a:ext>
            </a:extLst>
          </p:cNvPr>
          <p:cNvSpPr>
            <a:spLocks noGrp="1"/>
          </p:cNvSpPr>
          <p:nvPr>
            <p:ph sz="quarter" idx="26"/>
            <p:custDataLst>
              <p:tags r:id="rId16"/>
            </p:custDataLst>
          </p:nvPr>
        </p:nvSpPr>
        <p:spPr/>
        <p:txBody>
          <a:bodyPr/>
          <a:lstStyle/>
          <a:p>
            <a:endParaRPr lang="en-GB"/>
          </a:p>
        </p:txBody>
      </p:sp>
      <p:sp>
        <p:nvSpPr>
          <p:cNvPr id="18" name="Content Placeholder 17">
            <a:extLst>
              <a:ext uri="{FF2B5EF4-FFF2-40B4-BE49-F238E27FC236}">
                <a16:creationId xmlns:a16="http://schemas.microsoft.com/office/drawing/2014/main" id="{C0D2FA13-8251-4351-5561-AB42839CEEE3}"/>
              </a:ext>
            </a:extLst>
          </p:cNvPr>
          <p:cNvSpPr>
            <a:spLocks noGrp="1"/>
          </p:cNvSpPr>
          <p:nvPr>
            <p:ph sz="quarter" idx="27"/>
            <p:custDataLst>
              <p:tags r:id="rId17"/>
            </p:custDataLst>
          </p:nvPr>
        </p:nvSpPr>
        <p:spPr/>
        <p:txBody>
          <a:bodyPr/>
          <a:lstStyle/>
          <a:p>
            <a:endParaRPr lang="en-GB"/>
          </a:p>
        </p:txBody>
      </p:sp>
      <p:sp>
        <p:nvSpPr>
          <p:cNvPr id="19" name="Content Placeholder 18">
            <a:extLst>
              <a:ext uri="{FF2B5EF4-FFF2-40B4-BE49-F238E27FC236}">
                <a16:creationId xmlns:a16="http://schemas.microsoft.com/office/drawing/2014/main" id="{65E4DE5B-210E-6355-47DF-5721A7CDA34A}"/>
              </a:ext>
            </a:extLst>
          </p:cNvPr>
          <p:cNvSpPr>
            <a:spLocks noGrp="1"/>
          </p:cNvSpPr>
          <p:nvPr>
            <p:ph sz="quarter" idx="28"/>
            <p:custDataLst>
              <p:tags r:id="rId18"/>
            </p:custDataLst>
          </p:nvPr>
        </p:nvSpPr>
        <p:spPr/>
        <p:txBody>
          <a:bodyPr/>
          <a:lstStyle/>
          <a:p>
            <a:endParaRPr lang="en-GB"/>
          </a:p>
        </p:txBody>
      </p:sp>
      <p:sp>
        <p:nvSpPr>
          <p:cNvPr id="20" name="Content Placeholder 19">
            <a:extLst>
              <a:ext uri="{FF2B5EF4-FFF2-40B4-BE49-F238E27FC236}">
                <a16:creationId xmlns:a16="http://schemas.microsoft.com/office/drawing/2014/main" id="{788B1685-5A6C-201B-1833-72933F7E71FE}"/>
              </a:ext>
            </a:extLst>
          </p:cNvPr>
          <p:cNvSpPr>
            <a:spLocks noGrp="1"/>
          </p:cNvSpPr>
          <p:nvPr>
            <p:ph sz="quarter" idx="29"/>
            <p:custDataLst>
              <p:tags r:id="rId19"/>
            </p:custDataLst>
          </p:nvPr>
        </p:nvSpPr>
        <p:spPr/>
        <p:txBody>
          <a:bodyPr/>
          <a:lstStyle/>
          <a:p>
            <a:endParaRPr lang="en-GB"/>
          </a:p>
        </p:txBody>
      </p:sp>
      <p:sp>
        <p:nvSpPr>
          <p:cNvPr id="21" name="Content Placeholder 20">
            <a:extLst>
              <a:ext uri="{FF2B5EF4-FFF2-40B4-BE49-F238E27FC236}">
                <a16:creationId xmlns:a16="http://schemas.microsoft.com/office/drawing/2014/main" id="{3C85A013-C1AF-1D50-87AC-1FFA42FA4B5D}"/>
              </a:ext>
            </a:extLst>
          </p:cNvPr>
          <p:cNvSpPr>
            <a:spLocks noGrp="1"/>
          </p:cNvSpPr>
          <p:nvPr>
            <p:ph sz="quarter" idx="30"/>
            <p:custDataLst>
              <p:tags r:id="rId20"/>
            </p:custDataLst>
          </p:nvPr>
        </p:nvSpPr>
        <p:spPr/>
        <p:txBody>
          <a:bodyPr/>
          <a:lstStyle/>
          <a:p>
            <a:endParaRPr lang="en-GB"/>
          </a:p>
        </p:txBody>
      </p:sp>
      <p:sp>
        <p:nvSpPr>
          <p:cNvPr id="22" name="Content Placeholder 21">
            <a:extLst>
              <a:ext uri="{FF2B5EF4-FFF2-40B4-BE49-F238E27FC236}">
                <a16:creationId xmlns:a16="http://schemas.microsoft.com/office/drawing/2014/main" id="{566535FC-EC8E-DC0E-FA29-ECE72638B1E1}"/>
              </a:ext>
            </a:extLst>
          </p:cNvPr>
          <p:cNvSpPr>
            <a:spLocks noGrp="1"/>
          </p:cNvSpPr>
          <p:nvPr>
            <p:ph sz="quarter" idx="31"/>
            <p:custDataLst>
              <p:tags r:id="rId21"/>
            </p:custDataLst>
          </p:nvPr>
        </p:nvSpPr>
        <p:spPr/>
        <p:txBody>
          <a:bodyPr/>
          <a:lstStyle/>
          <a:p>
            <a:endParaRPr lang="en-GB"/>
          </a:p>
        </p:txBody>
      </p:sp>
      <p:sp>
        <p:nvSpPr>
          <p:cNvPr id="23" name="Content Placeholder 22">
            <a:extLst>
              <a:ext uri="{FF2B5EF4-FFF2-40B4-BE49-F238E27FC236}">
                <a16:creationId xmlns:a16="http://schemas.microsoft.com/office/drawing/2014/main" id="{F66B4C41-10F7-B3BD-A4C2-BDC88EEB6DBC}"/>
              </a:ext>
            </a:extLst>
          </p:cNvPr>
          <p:cNvSpPr>
            <a:spLocks noGrp="1"/>
          </p:cNvSpPr>
          <p:nvPr>
            <p:ph sz="quarter" idx="32"/>
            <p:custDataLst>
              <p:tags r:id="rId22"/>
            </p:custDataLst>
          </p:nvPr>
        </p:nvSpPr>
        <p:spPr/>
        <p:txBody>
          <a:bodyPr/>
          <a:lstStyle/>
          <a:p>
            <a:endParaRPr lang="en-GB"/>
          </a:p>
        </p:txBody>
      </p:sp>
      <p:grpSp>
        <p:nvGrpSpPr>
          <p:cNvPr id="24" name="Group 23">
            <a:extLst>
              <a:ext uri="{FF2B5EF4-FFF2-40B4-BE49-F238E27FC236}">
                <a16:creationId xmlns:a16="http://schemas.microsoft.com/office/drawing/2014/main" id="{362C165C-07B0-F7AA-F905-C94F6D340242}"/>
              </a:ext>
            </a:extLst>
          </p:cNvPr>
          <p:cNvGrpSpPr/>
          <p:nvPr>
            <p:custDataLst>
              <p:tags r:id="rId23"/>
            </p:custDataLst>
          </p:nvPr>
        </p:nvGrpSpPr>
        <p:grpSpPr>
          <a:xfrm>
            <a:off x="6091340" y="1437854"/>
            <a:ext cx="2234588" cy="4750424"/>
            <a:chOff x="6843893" y="830497"/>
            <a:chExt cx="1737620" cy="3693940"/>
          </a:xfrm>
        </p:grpSpPr>
        <p:grpSp>
          <p:nvGrpSpPr>
            <p:cNvPr id="25" name="Group 24">
              <a:extLst>
                <a:ext uri="{FF2B5EF4-FFF2-40B4-BE49-F238E27FC236}">
                  <a16:creationId xmlns:a16="http://schemas.microsoft.com/office/drawing/2014/main" id="{04E8B5B2-443E-8770-EF06-43EDB1FB804B}"/>
                </a:ext>
              </a:extLst>
            </p:cNvPr>
            <p:cNvGrpSpPr/>
            <p:nvPr/>
          </p:nvGrpSpPr>
          <p:grpSpPr>
            <a:xfrm>
              <a:off x="6843893" y="830497"/>
              <a:ext cx="1611630" cy="3584344"/>
              <a:chOff x="6782600" y="875185"/>
              <a:chExt cx="1611630" cy="3584344"/>
            </a:xfrm>
          </p:grpSpPr>
          <p:grpSp>
            <p:nvGrpSpPr>
              <p:cNvPr id="27" name="Group 26">
                <a:extLst>
                  <a:ext uri="{FF2B5EF4-FFF2-40B4-BE49-F238E27FC236}">
                    <a16:creationId xmlns:a16="http://schemas.microsoft.com/office/drawing/2014/main" id="{76975972-6866-80BC-2020-9806B136C4E5}"/>
                  </a:ext>
                </a:extLst>
              </p:cNvPr>
              <p:cNvGrpSpPr/>
              <p:nvPr/>
            </p:nvGrpSpPr>
            <p:grpSpPr>
              <a:xfrm>
                <a:off x="6839290" y="1131190"/>
                <a:ext cx="1367906" cy="3328339"/>
                <a:chOff x="6839290" y="1131190"/>
                <a:chExt cx="1367906" cy="3328339"/>
              </a:xfrm>
            </p:grpSpPr>
            <p:pic>
              <p:nvPicPr>
                <p:cNvPr id="31" name="Picture 30">
                  <a:extLst>
                    <a:ext uri="{FF2B5EF4-FFF2-40B4-BE49-F238E27FC236}">
                      <a16:creationId xmlns:a16="http://schemas.microsoft.com/office/drawing/2014/main" id="{09B82113-25A6-0431-780C-A11C4C0BE94C}"/>
                    </a:ext>
                  </a:extLst>
                </p:cNvPr>
                <p:cNvPicPr>
                  <a:picLocks noChangeAspect="1"/>
                </p:cNvPicPr>
                <p:nvPr/>
              </p:nvPicPr>
              <p:blipFill rotWithShape="1">
                <a:blip r:embed="rId28"/>
                <a:srcRect r="93868"/>
                <a:stretch/>
              </p:blipFill>
              <p:spPr>
                <a:xfrm>
                  <a:off x="6839290" y="1131190"/>
                  <a:ext cx="312154" cy="3326510"/>
                </a:xfrm>
                <a:prstGeom prst="rect">
                  <a:avLst/>
                </a:prstGeom>
              </p:spPr>
            </p:pic>
            <p:pic>
              <p:nvPicPr>
                <p:cNvPr id="32" name="Picture 31">
                  <a:extLst>
                    <a:ext uri="{FF2B5EF4-FFF2-40B4-BE49-F238E27FC236}">
                      <a16:creationId xmlns:a16="http://schemas.microsoft.com/office/drawing/2014/main" id="{37D379BE-B8FB-5463-505B-804E304CA228}"/>
                    </a:ext>
                  </a:extLst>
                </p:cNvPr>
                <p:cNvPicPr>
                  <a:picLocks noChangeAspect="1"/>
                </p:cNvPicPr>
                <p:nvPr/>
              </p:nvPicPr>
              <p:blipFill rotWithShape="1">
                <a:blip r:embed="rId28"/>
                <a:srcRect l="78750"/>
                <a:stretch/>
              </p:blipFill>
              <p:spPr>
                <a:xfrm>
                  <a:off x="7125500" y="1133019"/>
                  <a:ext cx="1081696" cy="3326510"/>
                </a:xfrm>
                <a:prstGeom prst="rect">
                  <a:avLst/>
                </a:prstGeom>
              </p:spPr>
            </p:pic>
          </p:grpSp>
          <p:grpSp>
            <p:nvGrpSpPr>
              <p:cNvPr id="28" name="Group 27">
                <a:extLst>
                  <a:ext uri="{FF2B5EF4-FFF2-40B4-BE49-F238E27FC236}">
                    <a16:creationId xmlns:a16="http://schemas.microsoft.com/office/drawing/2014/main" id="{5B25C45B-98DF-0766-7E38-92D88635866A}"/>
                  </a:ext>
                </a:extLst>
              </p:cNvPr>
              <p:cNvGrpSpPr/>
              <p:nvPr/>
            </p:nvGrpSpPr>
            <p:grpSpPr>
              <a:xfrm>
                <a:off x="6782600" y="875185"/>
                <a:ext cx="1611630" cy="283803"/>
                <a:chOff x="1324579" y="1317466"/>
                <a:chExt cx="1611630" cy="283803"/>
              </a:xfrm>
            </p:grpSpPr>
            <p:pic>
              <p:nvPicPr>
                <p:cNvPr id="29" name="Picture 28">
                  <a:extLst>
                    <a:ext uri="{FF2B5EF4-FFF2-40B4-BE49-F238E27FC236}">
                      <a16:creationId xmlns:a16="http://schemas.microsoft.com/office/drawing/2014/main" id="{D0D7608E-1D0C-43D9-2AED-DB8BCEF0A1DA}"/>
                    </a:ext>
                  </a:extLst>
                </p:cNvPr>
                <p:cNvPicPr>
                  <a:picLocks noChangeAspect="1"/>
                </p:cNvPicPr>
                <p:nvPr/>
              </p:nvPicPr>
              <p:blipFill rotWithShape="1">
                <a:blip r:embed="rId28"/>
                <a:srcRect l="56923" t="107" r="21745" b="96062"/>
                <a:stretch/>
              </p:blipFill>
              <p:spPr>
                <a:xfrm>
                  <a:off x="1667479" y="1473828"/>
                  <a:ext cx="1085850" cy="127441"/>
                </a:xfrm>
                <a:prstGeom prst="rect">
                  <a:avLst/>
                </a:prstGeom>
              </p:spPr>
            </p:pic>
            <p:pic>
              <p:nvPicPr>
                <p:cNvPr id="30" name="Picture 29">
                  <a:extLst>
                    <a:ext uri="{FF2B5EF4-FFF2-40B4-BE49-F238E27FC236}">
                      <a16:creationId xmlns:a16="http://schemas.microsoft.com/office/drawing/2014/main" id="{D0DDA997-3A95-AE7C-28C1-D9062E5D28AA}"/>
                    </a:ext>
                  </a:extLst>
                </p:cNvPr>
                <p:cNvPicPr>
                  <a:picLocks noChangeAspect="1"/>
                </p:cNvPicPr>
                <p:nvPr/>
              </p:nvPicPr>
              <p:blipFill rotWithShape="1">
                <a:blip r:embed="rId28"/>
                <a:srcRect l="25412" t="-763" r="42927" b="96062"/>
                <a:stretch/>
              </p:blipFill>
              <p:spPr>
                <a:xfrm>
                  <a:off x="1324579" y="1317466"/>
                  <a:ext cx="1611630" cy="156362"/>
                </a:xfrm>
                <a:prstGeom prst="rect">
                  <a:avLst/>
                </a:prstGeom>
              </p:spPr>
            </p:pic>
          </p:grpSp>
        </p:grpSp>
        <p:sp>
          <p:nvSpPr>
            <p:cNvPr id="26" name="TextBox 25">
              <a:extLst>
                <a:ext uri="{FF2B5EF4-FFF2-40B4-BE49-F238E27FC236}">
                  <a16:creationId xmlns:a16="http://schemas.microsoft.com/office/drawing/2014/main" id="{374FC0AC-9471-569C-3E90-BFA158BDF9EC}"/>
                </a:ext>
              </a:extLst>
            </p:cNvPr>
            <p:cNvSpPr txBox="1"/>
            <p:nvPr/>
          </p:nvSpPr>
          <p:spPr>
            <a:xfrm>
              <a:off x="6969882" y="4285862"/>
              <a:ext cx="1611631" cy="238575"/>
            </a:xfrm>
            <a:prstGeom prst="rect">
              <a:avLst/>
            </a:prstGeom>
            <a:noFill/>
          </p:spPr>
          <p:txBody>
            <a:bodyPr wrap="square">
              <a:spAutoFit/>
            </a:bodyPr>
            <a:lstStyle/>
            <a:p>
              <a:pPr algn="l"/>
              <a:r>
                <a:rPr lang="en-GB" sz="1467" b="1" dirty="0">
                  <a:solidFill>
                    <a:srgbClr val="0B0C0C"/>
                  </a:solidFill>
                  <a:highlight>
                    <a:srgbClr val="FFFFFF"/>
                  </a:highlight>
                  <a:latin typeface="GDS Transport"/>
                </a:rPr>
                <a:t>Tax gap by type of tax </a:t>
              </a:r>
            </a:p>
          </p:txBody>
        </p:sp>
      </p:grpSp>
      <p:grpSp>
        <p:nvGrpSpPr>
          <p:cNvPr id="33" name="Group 32">
            <a:extLst>
              <a:ext uri="{FF2B5EF4-FFF2-40B4-BE49-F238E27FC236}">
                <a16:creationId xmlns:a16="http://schemas.microsoft.com/office/drawing/2014/main" id="{7ECEFFB7-72EE-1E67-C9D6-F7B3E2DB675D}"/>
              </a:ext>
            </a:extLst>
          </p:cNvPr>
          <p:cNvGrpSpPr/>
          <p:nvPr>
            <p:custDataLst>
              <p:tags r:id="rId24"/>
            </p:custDataLst>
          </p:nvPr>
        </p:nvGrpSpPr>
        <p:grpSpPr>
          <a:xfrm>
            <a:off x="8771559" y="1437855"/>
            <a:ext cx="2806583" cy="4750424"/>
            <a:chOff x="3336316" y="905902"/>
            <a:chExt cx="2193550" cy="3651498"/>
          </a:xfrm>
        </p:grpSpPr>
        <p:grpSp>
          <p:nvGrpSpPr>
            <p:cNvPr id="34" name="Group 33">
              <a:extLst>
                <a:ext uri="{FF2B5EF4-FFF2-40B4-BE49-F238E27FC236}">
                  <a16:creationId xmlns:a16="http://schemas.microsoft.com/office/drawing/2014/main" id="{542C8D3C-5E3F-CB8E-592D-31BE1EF13342}"/>
                </a:ext>
              </a:extLst>
            </p:cNvPr>
            <p:cNvGrpSpPr/>
            <p:nvPr/>
          </p:nvGrpSpPr>
          <p:grpSpPr>
            <a:xfrm>
              <a:off x="3336316" y="1286267"/>
              <a:ext cx="1627039" cy="3076538"/>
              <a:chOff x="3814467" y="1644478"/>
              <a:chExt cx="1539467" cy="2910950"/>
            </a:xfrm>
          </p:grpSpPr>
          <p:pic>
            <p:nvPicPr>
              <p:cNvPr id="41" name="Picture 40">
                <a:extLst>
                  <a:ext uri="{FF2B5EF4-FFF2-40B4-BE49-F238E27FC236}">
                    <a16:creationId xmlns:a16="http://schemas.microsoft.com/office/drawing/2014/main" id="{79289FF4-B233-EE31-C6F2-A7D5326888F4}"/>
                  </a:ext>
                </a:extLst>
              </p:cNvPr>
              <p:cNvPicPr>
                <a:picLocks noChangeAspect="1"/>
              </p:cNvPicPr>
              <p:nvPr/>
            </p:nvPicPr>
            <p:blipFill rotWithShape="1">
              <a:blip r:embed="rId29"/>
              <a:srcRect l="2210" t="9553" r="91644"/>
              <a:stretch/>
            </p:blipFill>
            <p:spPr>
              <a:xfrm>
                <a:off x="3814467" y="1644478"/>
                <a:ext cx="306486" cy="2910778"/>
              </a:xfrm>
              <a:prstGeom prst="rect">
                <a:avLst/>
              </a:prstGeom>
            </p:spPr>
          </p:pic>
          <p:pic>
            <p:nvPicPr>
              <p:cNvPr id="42" name="Picture 41">
                <a:extLst>
                  <a:ext uri="{FF2B5EF4-FFF2-40B4-BE49-F238E27FC236}">
                    <a16:creationId xmlns:a16="http://schemas.microsoft.com/office/drawing/2014/main" id="{C671B39E-E585-6554-82B8-7A6AFA466EE5}"/>
                  </a:ext>
                </a:extLst>
              </p:cNvPr>
              <p:cNvPicPr>
                <a:picLocks noChangeAspect="1"/>
              </p:cNvPicPr>
              <p:nvPr/>
            </p:nvPicPr>
            <p:blipFill rotWithShape="1">
              <a:blip r:embed="rId29"/>
              <a:srcRect l="75229" t="9553"/>
              <a:stretch/>
            </p:blipFill>
            <p:spPr>
              <a:xfrm>
                <a:off x="4118756" y="1644650"/>
                <a:ext cx="1235178" cy="2910778"/>
              </a:xfrm>
              <a:prstGeom prst="rect">
                <a:avLst/>
              </a:prstGeom>
            </p:spPr>
          </p:pic>
        </p:grpSp>
        <p:grpSp>
          <p:nvGrpSpPr>
            <p:cNvPr id="35" name="Group 34">
              <a:extLst>
                <a:ext uri="{FF2B5EF4-FFF2-40B4-BE49-F238E27FC236}">
                  <a16:creationId xmlns:a16="http://schemas.microsoft.com/office/drawing/2014/main" id="{33ABFFA9-78D1-969B-4AD1-8FFC1BB1CFF5}"/>
                </a:ext>
              </a:extLst>
            </p:cNvPr>
            <p:cNvGrpSpPr/>
            <p:nvPr/>
          </p:nvGrpSpPr>
          <p:grpSpPr>
            <a:xfrm>
              <a:off x="3353220" y="905902"/>
              <a:ext cx="1739933" cy="383318"/>
              <a:chOff x="3168482" y="979960"/>
              <a:chExt cx="1739933" cy="383318"/>
            </a:xfrm>
          </p:grpSpPr>
          <p:grpSp>
            <p:nvGrpSpPr>
              <p:cNvPr id="37" name="Group 36">
                <a:extLst>
                  <a:ext uri="{FF2B5EF4-FFF2-40B4-BE49-F238E27FC236}">
                    <a16:creationId xmlns:a16="http://schemas.microsoft.com/office/drawing/2014/main" id="{8194AECE-66BC-AA22-4413-C14C578EEBE0}"/>
                  </a:ext>
                </a:extLst>
              </p:cNvPr>
              <p:cNvGrpSpPr/>
              <p:nvPr/>
            </p:nvGrpSpPr>
            <p:grpSpPr>
              <a:xfrm>
                <a:off x="3168482" y="979960"/>
                <a:ext cx="1667182" cy="383318"/>
                <a:chOff x="3336471" y="1068850"/>
                <a:chExt cx="1667182" cy="383318"/>
              </a:xfrm>
            </p:grpSpPr>
            <p:pic>
              <p:nvPicPr>
                <p:cNvPr id="39" name="Picture 38">
                  <a:extLst>
                    <a:ext uri="{FF2B5EF4-FFF2-40B4-BE49-F238E27FC236}">
                      <a16:creationId xmlns:a16="http://schemas.microsoft.com/office/drawing/2014/main" id="{239DE3CF-752D-3CAC-529B-A24DE381296B}"/>
                    </a:ext>
                  </a:extLst>
                </p:cNvPr>
                <p:cNvPicPr>
                  <a:picLocks noChangeAspect="1"/>
                </p:cNvPicPr>
                <p:nvPr/>
              </p:nvPicPr>
              <p:blipFill rotWithShape="1">
                <a:blip r:embed="rId29"/>
                <a:srcRect l="57046" t="2999" r="29502" b="91066"/>
                <a:stretch/>
              </p:blipFill>
              <p:spPr>
                <a:xfrm>
                  <a:off x="3382589" y="1256386"/>
                  <a:ext cx="687446" cy="195782"/>
                </a:xfrm>
                <a:prstGeom prst="rect">
                  <a:avLst/>
                </a:prstGeom>
              </p:spPr>
            </p:pic>
            <p:pic>
              <p:nvPicPr>
                <p:cNvPr id="40" name="Picture 39">
                  <a:extLst>
                    <a:ext uri="{FF2B5EF4-FFF2-40B4-BE49-F238E27FC236}">
                      <a16:creationId xmlns:a16="http://schemas.microsoft.com/office/drawing/2014/main" id="{84DE85DB-BDB1-2967-602D-47144242A641}"/>
                    </a:ext>
                  </a:extLst>
                </p:cNvPr>
                <p:cNvPicPr>
                  <a:picLocks noChangeAspect="1"/>
                </p:cNvPicPr>
                <p:nvPr/>
              </p:nvPicPr>
              <p:blipFill rotWithShape="1">
                <a:blip r:embed="rId29"/>
                <a:srcRect l="24056" t="2951" r="43319" b="91112"/>
                <a:stretch/>
              </p:blipFill>
              <p:spPr>
                <a:xfrm>
                  <a:off x="3336471" y="1068850"/>
                  <a:ext cx="1667182" cy="195782"/>
                </a:xfrm>
                <a:prstGeom prst="rect">
                  <a:avLst/>
                </a:prstGeom>
              </p:spPr>
            </p:pic>
          </p:grpSp>
          <p:pic>
            <p:nvPicPr>
              <p:cNvPr id="38" name="Picture 37">
                <a:extLst>
                  <a:ext uri="{FF2B5EF4-FFF2-40B4-BE49-F238E27FC236}">
                    <a16:creationId xmlns:a16="http://schemas.microsoft.com/office/drawing/2014/main" id="{90C46885-E2CF-844A-4856-82AE8BC2811B}"/>
                  </a:ext>
                </a:extLst>
              </p:cNvPr>
              <p:cNvPicPr>
                <a:picLocks noChangeAspect="1"/>
              </p:cNvPicPr>
              <p:nvPr/>
            </p:nvPicPr>
            <p:blipFill rotWithShape="1">
              <a:blip r:embed="rId29"/>
              <a:srcRect l="70931" t="2999" r="16191" b="91066"/>
              <a:stretch/>
            </p:blipFill>
            <p:spPr>
              <a:xfrm>
                <a:off x="4250340" y="1164543"/>
                <a:ext cx="658075" cy="195782"/>
              </a:xfrm>
              <a:prstGeom prst="rect">
                <a:avLst/>
              </a:prstGeom>
            </p:spPr>
          </p:pic>
        </p:grpSp>
        <p:sp>
          <p:nvSpPr>
            <p:cNvPr id="36" name="TextBox 35">
              <a:extLst>
                <a:ext uri="{FF2B5EF4-FFF2-40B4-BE49-F238E27FC236}">
                  <a16:creationId xmlns:a16="http://schemas.microsoft.com/office/drawing/2014/main" id="{F10937FB-1E7C-9D9D-2DDA-76DB647F988B}"/>
                </a:ext>
              </a:extLst>
            </p:cNvPr>
            <p:cNvSpPr txBox="1"/>
            <p:nvPr/>
          </p:nvSpPr>
          <p:spPr>
            <a:xfrm>
              <a:off x="3447307" y="4308782"/>
              <a:ext cx="2082559" cy="248618"/>
            </a:xfrm>
            <a:prstGeom prst="rect">
              <a:avLst/>
            </a:prstGeom>
            <a:noFill/>
          </p:spPr>
          <p:txBody>
            <a:bodyPr wrap="square">
              <a:spAutoFit/>
            </a:bodyPr>
            <a:lstStyle/>
            <a:p>
              <a:pPr algn="l"/>
              <a:r>
                <a:rPr lang="en-GB" sz="1467" b="1" dirty="0">
                  <a:solidFill>
                    <a:srgbClr val="0B0C0C"/>
                  </a:solidFill>
                  <a:highlight>
                    <a:srgbClr val="FFFFFF"/>
                  </a:highlight>
                  <a:latin typeface="GDS Transport"/>
                </a:rPr>
                <a:t>Tax gap by customer behaviour</a:t>
              </a:r>
            </a:p>
          </p:txBody>
        </p:sp>
      </p:grpSp>
      <p:sp>
        <p:nvSpPr>
          <p:cNvPr id="44" name="TextBox 43">
            <a:extLst>
              <a:ext uri="{FF2B5EF4-FFF2-40B4-BE49-F238E27FC236}">
                <a16:creationId xmlns:a16="http://schemas.microsoft.com/office/drawing/2014/main" id="{998583A9-2E7A-4CCF-4AAE-CDE6A910F90A}"/>
              </a:ext>
            </a:extLst>
          </p:cNvPr>
          <p:cNvSpPr txBox="1"/>
          <p:nvPr>
            <p:custDataLst>
              <p:tags r:id="rId25"/>
            </p:custDataLst>
          </p:nvPr>
        </p:nvSpPr>
        <p:spPr>
          <a:xfrm>
            <a:off x="751668" y="2960406"/>
            <a:ext cx="4455898" cy="1376513"/>
          </a:xfrm>
          <a:prstGeom prst="rect">
            <a:avLst/>
          </a:prstGeom>
          <a:noFill/>
        </p:spPr>
        <p:txBody>
          <a:bodyPr wrap="square" lIns="72000" tIns="72000" rIns="72000" bIns="72000" rtlCol="0">
            <a:spAutoFit/>
          </a:bodyPr>
          <a:lstStyle/>
          <a:p>
            <a:r>
              <a:rPr lang="en-GB" sz="2000" dirty="0">
                <a:solidFill>
                  <a:srgbClr val="63666A"/>
                </a:solidFill>
              </a:rPr>
              <a:t>The tax gap is estimated to be </a:t>
            </a:r>
            <a:r>
              <a:rPr lang="en-GB" sz="2000" b="1" dirty="0">
                <a:solidFill>
                  <a:srgbClr val="3F9C35"/>
                </a:solidFill>
              </a:rPr>
              <a:t>4.8% </a:t>
            </a:r>
            <a:r>
              <a:rPr lang="en-GB" sz="2000" dirty="0">
                <a:solidFill>
                  <a:srgbClr val="63666A"/>
                </a:solidFill>
              </a:rPr>
              <a:t>of total theoretical tax liabilities, or £39.8bn in absolute terms, in the 2022 to 2023 tax year.</a:t>
            </a:r>
          </a:p>
        </p:txBody>
      </p:sp>
      <p:sp>
        <p:nvSpPr>
          <p:cNvPr id="45" name="Rectangle 44">
            <a:extLst>
              <a:ext uri="{FF2B5EF4-FFF2-40B4-BE49-F238E27FC236}">
                <a16:creationId xmlns:a16="http://schemas.microsoft.com/office/drawing/2014/main" id="{25F6841F-8C74-5100-660F-9F5F665ACE79}"/>
              </a:ext>
            </a:extLst>
          </p:cNvPr>
          <p:cNvSpPr/>
          <p:nvPr>
            <p:custDataLst>
              <p:tags r:id="rId26"/>
            </p:custDataLst>
          </p:nvPr>
        </p:nvSpPr>
        <p:spPr>
          <a:xfrm>
            <a:off x="744354" y="5673451"/>
            <a:ext cx="4411842" cy="453183"/>
          </a:xfrm>
          <a:prstGeom prst="rect">
            <a:avLst/>
          </a:prstGeom>
          <a:noFill/>
        </p:spPr>
        <p:txBody>
          <a:bodyPr wrap="square" lIns="72000" tIns="72000" rIns="72000" bIns="72000">
            <a:spAutoFit/>
          </a:bodyPr>
          <a:lstStyle/>
          <a:p>
            <a:pPr marL="304792" indent="-304792">
              <a:buAutoNum type="arabicPeriod"/>
            </a:pPr>
            <a:r>
              <a:rPr lang="en-GB" sz="1000" dirty="0">
                <a:hlinkClick r:id="rId30">
                  <a:extLst>
                    <a:ext uri="{A12FA001-AC4F-418D-AE19-62706E023703}">
                      <ahyp:hlinkClr xmlns:ahyp="http://schemas.microsoft.com/office/drawing/2018/hyperlinkcolor" val="tx"/>
                    </a:ext>
                  </a:extLst>
                </a:hlinkClick>
              </a:rPr>
              <a:t>Tax gaps: Summary - GOV.UK (www.gov.uk)</a:t>
            </a:r>
            <a:endParaRPr lang="en-GB" sz="1000" dirty="0"/>
          </a:p>
          <a:p>
            <a:pPr marL="304792" indent="-304792">
              <a:buAutoNum type="arabicPeriod"/>
            </a:pPr>
            <a:r>
              <a:rPr lang="en-GB" sz="1000" dirty="0">
                <a:hlinkClick r:id="rId31">
                  <a:extLst>
                    <a:ext uri="{A12FA001-AC4F-418D-AE19-62706E023703}">
                      <ahyp:hlinkClr xmlns:ahyp="http://schemas.microsoft.com/office/drawing/2018/hyperlinkcolor" val="tx"/>
                    </a:ext>
                  </a:extLst>
                </a:hlinkClick>
              </a:rPr>
              <a:t>Tax gaps: Illustrative tax gap by behaviour - GOV.UK (www.gov.uk)</a:t>
            </a:r>
            <a:endParaRPr lang="en-GB" sz="900" dirty="0"/>
          </a:p>
        </p:txBody>
      </p:sp>
    </p:spTree>
    <p:custDataLst>
      <p:tags r:id="rId1"/>
    </p:custDataLst>
    <p:extLst>
      <p:ext uri="{BB962C8B-B14F-4D97-AF65-F5344CB8AC3E}">
        <p14:creationId xmlns:p14="http://schemas.microsoft.com/office/powerpoint/2010/main" val="1824723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ED67E-1B94-054C-42FE-8BBF42A1262F}"/>
              </a:ext>
            </a:extLst>
          </p:cNvPr>
          <p:cNvSpPr>
            <a:spLocks noGrp="1"/>
          </p:cNvSpPr>
          <p:nvPr>
            <p:ph type="title"/>
            <p:custDataLst>
              <p:tags r:id="rId2"/>
            </p:custDataLst>
          </p:nvPr>
        </p:nvSpPr>
        <p:spPr/>
        <p:txBody>
          <a:bodyPr/>
          <a:lstStyle/>
          <a:p>
            <a:r>
              <a:rPr lang="en-GB" dirty="0">
                <a:cs typeface="Arial"/>
              </a:rPr>
              <a:t>Impact on the VAT gap</a:t>
            </a:r>
            <a:endParaRPr lang="en-GB" dirty="0"/>
          </a:p>
        </p:txBody>
      </p:sp>
      <p:sp>
        <p:nvSpPr>
          <p:cNvPr id="3" name="Slide Number Placeholder 2">
            <a:extLst>
              <a:ext uri="{FF2B5EF4-FFF2-40B4-BE49-F238E27FC236}">
                <a16:creationId xmlns:a16="http://schemas.microsoft.com/office/drawing/2014/main" id="{8255B64E-5382-F9AA-A2AC-9D1C48778027}"/>
              </a:ext>
            </a:extLst>
          </p:cNvPr>
          <p:cNvSpPr>
            <a:spLocks noGrp="1"/>
          </p:cNvSpPr>
          <p:nvPr>
            <p:ph type="sldNum" sz="quarter" idx="12"/>
            <p:custDataLst>
              <p:tags r:id="rId3"/>
            </p:custDataLst>
          </p:nvPr>
        </p:nvSpPr>
        <p:spPr/>
        <p:txBody>
          <a:bodyPr/>
          <a:lstStyle/>
          <a:p>
            <a:fld id="{6686A102-957E-47D3-A22D-E8508A8052D6}" type="slidenum">
              <a:rPr lang="en-GB" smtClean="0"/>
              <a:pPr/>
              <a:t>5</a:t>
            </a:fld>
            <a:endParaRPr lang="en-GB" dirty="0"/>
          </a:p>
        </p:txBody>
      </p:sp>
      <p:sp>
        <p:nvSpPr>
          <p:cNvPr id="5" name="Content Placeholder 4">
            <a:extLst>
              <a:ext uri="{FF2B5EF4-FFF2-40B4-BE49-F238E27FC236}">
                <a16:creationId xmlns:a16="http://schemas.microsoft.com/office/drawing/2014/main" id="{B6FB40BC-40FE-1C98-6271-94568227ACE7}"/>
              </a:ext>
            </a:extLst>
          </p:cNvPr>
          <p:cNvSpPr>
            <a:spLocks noGrp="1"/>
          </p:cNvSpPr>
          <p:nvPr>
            <p:ph sz="quarter" idx="14"/>
            <p:custDataLst>
              <p:tags r:id="rId4"/>
            </p:custDataLst>
          </p:nvPr>
        </p:nvSpPr>
        <p:spPr/>
        <p:txBody>
          <a:bodyPr/>
          <a:lstStyle/>
          <a:p>
            <a:endParaRPr lang="en-GB"/>
          </a:p>
        </p:txBody>
      </p:sp>
      <p:sp>
        <p:nvSpPr>
          <p:cNvPr id="6" name="Content Placeholder 5">
            <a:extLst>
              <a:ext uri="{FF2B5EF4-FFF2-40B4-BE49-F238E27FC236}">
                <a16:creationId xmlns:a16="http://schemas.microsoft.com/office/drawing/2014/main" id="{FD33DBA5-8B7A-8ABE-0F0B-39614D125F6D}"/>
              </a:ext>
            </a:extLst>
          </p:cNvPr>
          <p:cNvSpPr>
            <a:spLocks noGrp="1"/>
          </p:cNvSpPr>
          <p:nvPr>
            <p:ph sz="quarter" idx="15"/>
            <p:custDataLst>
              <p:tags r:id="rId5"/>
            </p:custDataLst>
          </p:nvPr>
        </p:nvSpPr>
        <p:spPr/>
        <p:txBody>
          <a:bodyPr/>
          <a:lstStyle/>
          <a:p>
            <a:endParaRPr lang="en-GB"/>
          </a:p>
        </p:txBody>
      </p:sp>
      <p:sp>
        <p:nvSpPr>
          <p:cNvPr id="7" name="Content Placeholder 6">
            <a:extLst>
              <a:ext uri="{FF2B5EF4-FFF2-40B4-BE49-F238E27FC236}">
                <a16:creationId xmlns:a16="http://schemas.microsoft.com/office/drawing/2014/main" id="{FA1D67BA-AEE7-37CE-C3D9-E17ECDA13B6C}"/>
              </a:ext>
            </a:extLst>
          </p:cNvPr>
          <p:cNvSpPr>
            <a:spLocks noGrp="1"/>
          </p:cNvSpPr>
          <p:nvPr>
            <p:ph sz="quarter" idx="16"/>
            <p:custDataLst>
              <p:tags r:id="rId6"/>
            </p:custDataLst>
          </p:nvPr>
        </p:nvSpPr>
        <p:spPr/>
        <p:txBody>
          <a:bodyPr/>
          <a:lstStyle/>
          <a:p>
            <a:endParaRPr lang="en-GB"/>
          </a:p>
        </p:txBody>
      </p:sp>
      <p:sp>
        <p:nvSpPr>
          <p:cNvPr id="8" name="Content Placeholder 7">
            <a:extLst>
              <a:ext uri="{FF2B5EF4-FFF2-40B4-BE49-F238E27FC236}">
                <a16:creationId xmlns:a16="http://schemas.microsoft.com/office/drawing/2014/main" id="{CED6DF0C-529C-C9A8-493D-89E09D988C3D}"/>
              </a:ext>
            </a:extLst>
          </p:cNvPr>
          <p:cNvSpPr>
            <a:spLocks noGrp="1"/>
          </p:cNvSpPr>
          <p:nvPr>
            <p:ph sz="quarter" idx="17"/>
            <p:custDataLst>
              <p:tags r:id="rId7"/>
            </p:custDataLst>
          </p:nvPr>
        </p:nvSpPr>
        <p:spPr/>
        <p:txBody>
          <a:bodyPr/>
          <a:lstStyle/>
          <a:p>
            <a:endParaRPr lang="en-GB"/>
          </a:p>
        </p:txBody>
      </p:sp>
      <p:sp>
        <p:nvSpPr>
          <p:cNvPr id="9" name="Content Placeholder 8">
            <a:extLst>
              <a:ext uri="{FF2B5EF4-FFF2-40B4-BE49-F238E27FC236}">
                <a16:creationId xmlns:a16="http://schemas.microsoft.com/office/drawing/2014/main" id="{BBD6801E-EEF9-6DB6-A2E7-AB801D8D6F33}"/>
              </a:ext>
            </a:extLst>
          </p:cNvPr>
          <p:cNvSpPr>
            <a:spLocks noGrp="1"/>
          </p:cNvSpPr>
          <p:nvPr>
            <p:ph sz="quarter" idx="18"/>
            <p:custDataLst>
              <p:tags r:id="rId8"/>
            </p:custDataLst>
          </p:nvPr>
        </p:nvSpPr>
        <p:spPr/>
        <p:txBody>
          <a:bodyPr/>
          <a:lstStyle/>
          <a:p>
            <a:endParaRPr lang="en-GB"/>
          </a:p>
        </p:txBody>
      </p:sp>
      <p:sp>
        <p:nvSpPr>
          <p:cNvPr id="10" name="Content Placeholder 9">
            <a:extLst>
              <a:ext uri="{FF2B5EF4-FFF2-40B4-BE49-F238E27FC236}">
                <a16:creationId xmlns:a16="http://schemas.microsoft.com/office/drawing/2014/main" id="{7D4DFFA5-05A7-F941-EC35-8C3ECDA3D0A6}"/>
              </a:ext>
            </a:extLst>
          </p:cNvPr>
          <p:cNvSpPr>
            <a:spLocks noGrp="1"/>
          </p:cNvSpPr>
          <p:nvPr>
            <p:ph sz="quarter" idx="19"/>
            <p:custDataLst>
              <p:tags r:id="rId9"/>
            </p:custDataLst>
          </p:nvPr>
        </p:nvSpPr>
        <p:spPr/>
        <p:txBody>
          <a:bodyPr/>
          <a:lstStyle/>
          <a:p>
            <a:endParaRPr lang="en-GB"/>
          </a:p>
        </p:txBody>
      </p:sp>
      <p:sp>
        <p:nvSpPr>
          <p:cNvPr id="11" name="Content Placeholder 10">
            <a:extLst>
              <a:ext uri="{FF2B5EF4-FFF2-40B4-BE49-F238E27FC236}">
                <a16:creationId xmlns:a16="http://schemas.microsoft.com/office/drawing/2014/main" id="{4BB74AB3-DA78-A674-C7C4-204E34F4068B}"/>
              </a:ext>
            </a:extLst>
          </p:cNvPr>
          <p:cNvSpPr>
            <a:spLocks noGrp="1"/>
          </p:cNvSpPr>
          <p:nvPr>
            <p:ph sz="quarter" idx="20"/>
            <p:custDataLst>
              <p:tags r:id="rId10"/>
            </p:custDataLst>
          </p:nvPr>
        </p:nvSpPr>
        <p:spPr/>
        <p:txBody>
          <a:bodyPr/>
          <a:lstStyle/>
          <a:p>
            <a:endParaRPr lang="en-GB"/>
          </a:p>
        </p:txBody>
      </p:sp>
      <p:sp>
        <p:nvSpPr>
          <p:cNvPr id="12" name="Content Placeholder 11">
            <a:extLst>
              <a:ext uri="{FF2B5EF4-FFF2-40B4-BE49-F238E27FC236}">
                <a16:creationId xmlns:a16="http://schemas.microsoft.com/office/drawing/2014/main" id="{2C92FCDA-C638-8037-DB8C-8032A9E9260F}"/>
              </a:ext>
            </a:extLst>
          </p:cNvPr>
          <p:cNvSpPr>
            <a:spLocks noGrp="1"/>
          </p:cNvSpPr>
          <p:nvPr>
            <p:ph sz="quarter" idx="21"/>
            <p:custDataLst>
              <p:tags r:id="rId11"/>
            </p:custDataLst>
          </p:nvPr>
        </p:nvSpPr>
        <p:spPr/>
        <p:txBody>
          <a:bodyPr/>
          <a:lstStyle/>
          <a:p>
            <a:endParaRPr lang="en-GB"/>
          </a:p>
        </p:txBody>
      </p:sp>
      <p:sp>
        <p:nvSpPr>
          <p:cNvPr id="13" name="Content Placeholder 12">
            <a:extLst>
              <a:ext uri="{FF2B5EF4-FFF2-40B4-BE49-F238E27FC236}">
                <a16:creationId xmlns:a16="http://schemas.microsoft.com/office/drawing/2014/main" id="{95E29FD8-256F-B2EE-BE02-FFFB635ECC5C}"/>
              </a:ext>
            </a:extLst>
          </p:cNvPr>
          <p:cNvSpPr>
            <a:spLocks noGrp="1"/>
          </p:cNvSpPr>
          <p:nvPr>
            <p:ph sz="quarter" idx="22"/>
            <p:custDataLst>
              <p:tags r:id="rId12"/>
            </p:custDataLst>
          </p:nvPr>
        </p:nvSpPr>
        <p:spPr/>
        <p:txBody>
          <a:bodyPr/>
          <a:lstStyle/>
          <a:p>
            <a:endParaRPr lang="en-GB"/>
          </a:p>
        </p:txBody>
      </p:sp>
      <p:sp>
        <p:nvSpPr>
          <p:cNvPr id="14" name="Content Placeholder 13">
            <a:extLst>
              <a:ext uri="{FF2B5EF4-FFF2-40B4-BE49-F238E27FC236}">
                <a16:creationId xmlns:a16="http://schemas.microsoft.com/office/drawing/2014/main" id="{4D39272A-138B-E92A-DB2D-E04AE66BC157}"/>
              </a:ext>
            </a:extLst>
          </p:cNvPr>
          <p:cNvSpPr>
            <a:spLocks noGrp="1"/>
          </p:cNvSpPr>
          <p:nvPr>
            <p:ph sz="quarter" idx="23"/>
            <p:custDataLst>
              <p:tags r:id="rId13"/>
            </p:custDataLst>
          </p:nvPr>
        </p:nvSpPr>
        <p:spPr/>
        <p:txBody>
          <a:bodyPr/>
          <a:lstStyle/>
          <a:p>
            <a:endParaRPr lang="en-GB"/>
          </a:p>
        </p:txBody>
      </p:sp>
      <p:sp>
        <p:nvSpPr>
          <p:cNvPr id="15" name="Content Placeholder 14">
            <a:extLst>
              <a:ext uri="{FF2B5EF4-FFF2-40B4-BE49-F238E27FC236}">
                <a16:creationId xmlns:a16="http://schemas.microsoft.com/office/drawing/2014/main" id="{9A975915-6C2A-4B56-1607-0C29A6DB03CF}"/>
              </a:ext>
            </a:extLst>
          </p:cNvPr>
          <p:cNvSpPr>
            <a:spLocks noGrp="1"/>
          </p:cNvSpPr>
          <p:nvPr>
            <p:ph sz="quarter" idx="24"/>
            <p:custDataLst>
              <p:tags r:id="rId14"/>
            </p:custDataLst>
          </p:nvPr>
        </p:nvSpPr>
        <p:spPr/>
        <p:txBody>
          <a:bodyPr/>
          <a:lstStyle/>
          <a:p>
            <a:endParaRPr lang="en-GB"/>
          </a:p>
        </p:txBody>
      </p:sp>
      <p:sp>
        <p:nvSpPr>
          <p:cNvPr id="16" name="Content Placeholder 15">
            <a:extLst>
              <a:ext uri="{FF2B5EF4-FFF2-40B4-BE49-F238E27FC236}">
                <a16:creationId xmlns:a16="http://schemas.microsoft.com/office/drawing/2014/main" id="{C69E1408-A567-8EC8-A758-9AA5F0D0C03C}"/>
              </a:ext>
            </a:extLst>
          </p:cNvPr>
          <p:cNvSpPr>
            <a:spLocks noGrp="1"/>
          </p:cNvSpPr>
          <p:nvPr>
            <p:ph sz="quarter" idx="25"/>
            <p:custDataLst>
              <p:tags r:id="rId15"/>
            </p:custDataLst>
          </p:nvPr>
        </p:nvSpPr>
        <p:spPr/>
        <p:txBody>
          <a:bodyPr/>
          <a:lstStyle/>
          <a:p>
            <a:endParaRPr lang="en-GB"/>
          </a:p>
        </p:txBody>
      </p:sp>
      <p:sp>
        <p:nvSpPr>
          <p:cNvPr id="17" name="Content Placeholder 16">
            <a:extLst>
              <a:ext uri="{FF2B5EF4-FFF2-40B4-BE49-F238E27FC236}">
                <a16:creationId xmlns:a16="http://schemas.microsoft.com/office/drawing/2014/main" id="{79FC409D-1060-7FB5-9E25-EB062F2E1DED}"/>
              </a:ext>
            </a:extLst>
          </p:cNvPr>
          <p:cNvSpPr>
            <a:spLocks noGrp="1"/>
          </p:cNvSpPr>
          <p:nvPr>
            <p:ph sz="quarter" idx="26"/>
            <p:custDataLst>
              <p:tags r:id="rId16"/>
            </p:custDataLst>
          </p:nvPr>
        </p:nvSpPr>
        <p:spPr/>
        <p:txBody>
          <a:bodyPr/>
          <a:lstStyle/>
          <a:p>
            <a:endParaRPr lang="en-GB"/>
          </a:p>
        </p:txBody>
      </p:sp>
      <p:sp>
        <p:nvSpPr>
          <p:cNvPr id="18" name="Content Placeholder 17">
            <a:extLst>
              <a:ext uri="{FF2B5EF4-FFF2-40B4-BE49-F238E27FC236}">
                <a16:creationId xmlns:a16="http://schemas.microsoft.com/office/drawing/2014/main" id="{6E18A1A5-21EA-CD97-4568-214E4BE07DA5}"/>
              </a:ext>
            </a:extLst>
          </p:cNvPr>
          <p:cNvSpPr>
            <a:spLocks noGrp="1"/>
          </p:cNvSpPr>
          <p:nvPr>
            <p:ph sz="quarter" idx="27"/>
            <p:custDataLst>
              <p:tags r:id="rId17"/>
            </p:custDataLst>
          </p:nvPr>
        </p:nvSpPr>
        <p:spPr/>
        <p:txBody>
          <a:bodyPr/>
          <a:lstStyle/>
          <a:p>
            <a:endParaRPr lang="en-GB"/>
          </a:p>
        </p:txBody>
      </p:sp>
      <p:sp>
        <p:nvSpPr>
          <p:cNvPr id="19" name="Content Placeholder 18">
            <a:extLst>
              <a:ext uri="{FF2B5EF4-FFF2-40B4-BE49-F238E27FC236}">
                <a16:creationId xmlns:a16="http://schemas.microsoft.com/office/drawing/2014/main" id="{7D957947-06E0-A2D0-ECD3-663B21F874F6}"/>
              </a:ext>
            </a:extLst>
          </p:cNvPr>
          <p:cNvSpPr>
            <a:spLocks noGrp="1"/>
          </p:cNvSpPr>
          <p:nvPr>
            <p:ph sz="quarter" idx="28"/>
            <p:custDataLst>
              <p:tags r:id="rId18"/>
            </p:custDataLst>
          </p:nvPr>
        </p:nvSpPr>
        <p:spPr/>
        <p:txBody>
          <a:bodyPr/>
          <a:lstStyle/>
          <a:p>
            <a:endParaRPr lang="en-GB"/>
          </a:p>
        </p:txBody>
      </p:sp>
      <p:sp>
        <p:nvSpPr>
          <p:cNvPr id="20" name="Content Placeholder 19">
            <a:extLst>
              <a:ext uri="{FF2B5EF4-FFF2-40B4-BE49-F238E27FC236}">
                <a16:creationId xmlns:a16="http://schemas.microsoft.com/office/drawing/2014/main" id="{832F0FE5-F06A-3BBF-3C5F-F0CF8E9848EF}"/>
              </a:ext>
            </a:extLst>
          </p:cNvPr>
          <p:cNvSpPr>
            <a:spLocks noGrp="1"/>
          </p:cNvSpPr>
          <p:nvPr>
            <p:ph sz="quarter" idx="29"/>
            <p:custDataLst>
              <p:tags r:id="rId19"/>
            </p:custDataLst>
          </p:nvPr>
        </p:nvSpPr>
        <p:spPr/>
        <p:txBody>
          <a:bodyPr/>
          <a:lstStyle/>
          <a:p>
            <a:endParaRPr lang="en-GB"/>
          </a:p>
        </p:txBody>
      </p:sp>
      <p:sp>
        <p:nvSpPr>
          <p:cNvPr id="21" name="Content Placeholder 20">
            <a:extLst>
              <a:ext uri="{FF2B5EF4-FFF2-40B4-BE49-F238E27FC236}">
                <a16:creationId xmlns:a16="http://schemas.microsoft.com/office/drawing/2014/main" id="{2AA21AAB-AC5C-C2EE-FDD9-E97A512D5271}"/>
              </a:ext>
            </a:extLst>
          </p:cNvPr>
          <p:cNvSpPr>
            <a:spLocks noGrp="1"/>
          </p:cNvSpPr>
          <p:nvPr>
            <p:ph sz="quarter" idx="30"/>
            <p:custDataLst>
              <p:tags r:id="rId20"/>
            </p:custDataLst>
          </p:nvPr>
        </p:nvSpPr>
        <p:spPr/>
        <p:txBody>
          <a:bodyPr/>
          <a:lstStyle/>
          <a:p>
            <a:endParaRPr lang="en-GB"/>
          </a:p>
        </p:txBody>
      </p:sp>
      <p:sp>
        <p:nvSpPr>
          <p:cNvPr id="22" name="Content Placeholder 21">
            <a:extLst>
              <a:ext uri="{FF2B5EF4-FFF2-40B4-BE49-F238E27FC236}">
                <a16:creationId xmlns:a16="http://schemas.microsoft.com/office/drawing/2014/main" id="{B1CABD47-062E-BD4A-4159-29AC058DA299}"/>
              </a:ext>
            </a:extLst>
          </p:cNvPr>
          <p:cNvSpPr>
            <a:spLocks noGrp="1"/>
          </p:cNvSpPr>
          <p:nvPr>
            <p:ph sz="quarter" idx="31"/>
            <p:custDataLst>
              <p:tags r:id="rId21"/>
            </p:custDataLst>
          </p:nvPr>
        </p:nvSpPr>
        <p:spPr/>
        <p:txBody>
          <a:bodyPr/>
          <a:lstStyle/>
          <a:p>
            <a:endParaRPr lang="en-GB"/>
          </a:p>
        </p:txBody>
      </p:sp>
      <p:sp>
        <p:nvSpPr>
          <p:cNvPr id="23" name="Content Placeholder 22">
            <a:extLst>
              <a:ext uri="{FF2B5EF4-FFF2-40B4-BE49-F238E27FC236}">
                <a16:creationId xmlns:a16="http://schemas.microsoft.com/office/drawing/2014/main" id="{856F9549-1207-182B-FABC-E7798744DF73}"/>
              </a:ext>
            </a:extLst>
          </p:cNvPr>
          <p:cNvSpPr>
            <a:spLocks noGrp="1"/>
          </p:cNvSpPr>
          <p:nvPr>
            <p:ph sz="quarter" idx="32"/>
            <p:custDataLst>
              <p:tags r:id="rId22"/>
            </p:custDataLst>
          </p:nvPr>
        </p:nvSpPr>
        <p:spPr/>
        <p:txBody>
          <a:bodyPr/>
          <a:lstStyle/>
          <a:p>
            <a:endParaRPr lang="en-GB"/>
          </a:p>
        </p:txBody>
      </p:sp>
      <p:graphicFrame>
        <p:nvGraphicFramePr>
          <p:cNvPr id="24" name="Chart 23">
            <a:extLst>
              <a:ext uri="{FF2B5EF4-FFF2-40B4-BE49-F238E27FC236}">
                <a16:creationId xmlns:a16="http://schemas.microsoft.com/office/drawing/2014/main" id="{DB5A70D3-38E3-369F-27E7-A03D080E70CE}"/>
              </a:ext>
            </a:extLst>
          </p:cNvPr>
          <p:cNvGraphicFramePr/>
          <p:nvPr>
            <p:custDataLst>
              <p:tags r:id="rId23"/>
            </p:custDataLst>
            <p:extLst>
              <p:ext uri="{D42A27DB-BD31-4B8C-83A1-F6EECF244321}">
                <p14:modId xmlns:p14="http://schemas.microsoft.com/office/powerpoint/2010/main" val="4073780773"/>
              </p:ext>
            </p:extLst>
          </p:nvPr>
        </p:nvGraphicFramePr>
        <p:xfrm>
          <a:off x="2495600" y="1534669"/>
          <a:ext cx="7200800" cy="4702619"/>
        </p:xfrm>
        <a:graphic>
          <a:graphicData uri="http://schemas.openxmlformats.org/drawingml/2006/chart">
            <c:chart xmlns:c="http://schemas.openxmlformats.org/drawingml/2006/chart" xmlns:r="http://schemas.openxmlformats.org/officeDocument/2006/relationships" r:id="rId25"/>
          </a:graphicData>
        </a:graphic>
      </p:graphicFrame>
    </p:spTree>
    <p:custDataLst>
      <p:tags r:id="rId1"/>
    </p:custDataLst>
    <p:extLst>
      <p:ext uri="{BB962C8B-B14F-4D97-AF65-F5344CB8AC3E}">
        <p14:creationId xmlns:p14="http://schemas.microsoft.com/office/powerpoint/2010/main" val="283351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E309-414C-D6A9-AD82-1B00CEB1937E}"/>
              </a:ext>
            </a:extLst>
          </p:cNvPr>
          <p:cNvSpPr>
            <a:spLocks noGrp="1"/>
          </p:cNvSpPr>
          <p:nvPr>
            <p:ph type="title"/>
            <p:custDataLst>
              <p:tags r:id="rId2"/>
            </p:custDataLst>
          </p:nvPr>
        </p:nvSpPr>
        <p:spPr/>
        <p:txBody>
          <a:bodyPr/>
          <a:lstStyle/>
          <a:p>
            <a:r>
              <a:rPr lang="en-GB" dirty="0">
                <a:cs typeface="Arial"/>
              </a:rPr>
              <a:t>Charities tax compliance</a:t>
            </a:r>
            <a:endParaRPr lang="en-GB" dirty="0"/>
          </a:p>
        </p:txBody>
      </p:sp>
      <p:sp>
        <p:nvSpPr>
          <p:cNvPr id="3" name="Slide Number Placeholder 2">
            <a:extLst>
              <a:ext uri="{FF2B5EF4-FFF2-40B4-BE49-F238E27FC236}">
                <a16:creationId xmlns:a16="http://schemas.microsoft.com/office/drawing/2014/main" id="{A22AB465-6179-4161-E1F0-A9084BD0E9F9}"/>
              </a:ext>
            </a:extLst>
          </p:cNvPr>
          <p:cNvSpPr>
            <a:spLocks noGrp="1"/>
          </p:cNvSpPr>
          <p:nvPr>
            <p:ph type="sldNum" sz="quarter" idx="12"/>
            <p:custDataLst>
              <p:tags r:id="rId3"/>
            </p:custDataLst>
          </p:nvPr>
        </p:nvSpPr>
        <p:spPr/>
        <p:txBody>
          <a:bodyPr/>
          <a:lstStyle/>
          <a:p>
            <a:fld id="{6686A102-957E-47D3-A22D-E8508A8052D6}" type="slidenum">
              <a:rPr lang="en-GB" smtClean="0"/>
              <a:pPr/>
              <a:t>6</a:t>
            </a:fld>
            <a:endParaRPr lang="en-GB" dirty="0"/>
          </a:p>
        </p:txBody>
      </p:sp>
      <p:sp>
        <p:nvSpPr>
          <p:cNvPr id="5" name="Content Placeholder 4">
            <a:extLst>
              <a:ext uri="{FF2B5EF4-FFF2-40B4-BE49-F238E27FC236}">
                <a16:creationId xmlns:a16="http://schemas.microsoft.com/office/drawing/2014/main" id="{642AD17E-4EAF-CCD6-DFC2-5B7216D74338}"/>
              </a:ext>
            </a:extLst>
          </p:cNvPr>
          <p:cNvSpPr>
            <a:spLocks noGrp="1"/>
          </p:cNvSpPr>
          <p:nvPr>
            <p:ph sz="quarter" idx="14"/>
            <p:custDataLst>
              <p:tags r:id="rId4"/>
            </p:custDataLst>
          </p:nvPr>
        </p:nvSpPr>
        <p:spPr/>
        <p:txBody>
          <a:bodyPr/>
          <a:lstStyle/>
          <a:p>
            <a:endParaRPr lang="en-GB"/>
          </a:p>
        </p:txBody>
      </p:sp>
      <p:sp>
        <p:nvSpPr>
          <p:cNvPr id="6" name="Content Placeholder 5">
            <a:extLst>
              <a:ext uri="{FF2B5EF4-FFF2-40B4-BE49-F238E27FC236}">
                <a16:creationId xmlns:a16="http://schemas.microsoft.com/office/drawing/2014/main" id="{A207DEA4-4BBD-6174-759A-0B72A464CCDC}"/>
              </a:ext>
            </a:extLst>
          </p:cNvPr>
          <p:cNvSpPr>
            <a:spLocks noGrp="1"/>
          </p:cNvSpPr>
          <p:nvPr>
            <p:ph sz="quarter" idx="15"/>
            <p:custDataLst>
              <p:tags r:id="rId5"/>
            </p:custDataLst>
          </p:nvPr>
        </p:nvSpPr>
        <p:spPr/>
        <p:txBody>
          <a:bodyPr/>
          <a:lstStyle/>
          <a:p>
            <a:endParaRPr lang="en-GB"/>
          </a:p>
        </p:txBody>
      </p:sp>
      <p:sp>
        <p:nvSpPr>
          <p:cNvPr id="7" name="Content Placeholder 6">
            <a:extLst>
              <a:ext uri="{FF2B5EF4-FFF2-40B4-BE49-F238E27FC236}">
                <a16:creationId xmlns:a16="http://schemas.microsoft.com/office/drawing/2014/main" id="{28CFA349-E3CA-719C-F5AA-81432115C94B}"/>
              </a:ext>
            </a:extLst>
          </p:cNvPr>
          <p:cNvSpPr>
            <a:spLocks noGrp="1"/>
          </p:cNvSpPr>
          <p:nvPr>
            <p:ph sz="quarter" idx="16"/>
            <p:custDataLst>
              <p:tags r:id="rId6"/>
            </p:custDataLst>
          </p:nvPr>
        </p:nvSpPr>
        <p:spPr/>
        <p:txBody>
          <a:bodyPr/>
          <a:lstStyle/>
          <a:p>
            <a:endParaRPr lang="en-GB"/>
          </a:p>
        </p:txBody>
      </p:sp>
      <p:sp>
        <p:nvSpPr>
          <p:cNvPr id="8" name="Content Placeholder 7">
            <a:extLst>
              <a:ext uri="{FF2B5EF4-FFF2-40B4-BE49-F238E27FC236}">
                <a16:creationId xmlns:a16="http://schemas.microsoft.com/office/drawing/2014/main" id="{AF8A56CD-E370-70FD-2549-A22CCC62619B}"/>
              </a:ext>
            </a:extLst>
          </p:cNvPr>
          <p:cNvSpPr>
            <a:spLocks noGrp="1"/>
          </p:cNvSpPr>
          <p:nvPr>
            <p:ph sz="quarter" idx="17"/>
            <p:custDataLst>
              <p:tags r:id="rId7"/>
            </p:custDataLst>
          </p:nvPr>
        </p:nvSpPr>
        <p:spPr/>
        <p:txBody>
          <a:bodyPr/>
          <a:lstStyle/>
          <a:p>
            <a:endParaRPr lang="en-GB"/>
          </a:p>
        </p:txBody>
      </p:sp>
      <p:sp>
        <p:nvSpPr>
          <p:cNvPr id="9" name="Content Placeholder 8">
            <a:extLst>
              <a:ext uri="{FF2B5EF4-FFF2-40B4-BE49-F238E27FC236}">
                <a16:creationId xmlns:a16="http://schemas.microsoft.com/office/drawing/2014/main" id="{B94FA3F9-CDDE-6469-61AC-6177BE3FDFB8}"/>
              </a:ext>
            </a:extLst>
          </p:cNvPr>
          <p:cNvSpPr>
            <a:spLocks noGrp="1"/>
          </p:cNvSpPr>
          <p:nvPr>
            <p:ph sz="quarter" idx="18"/>
            <p:custDataLst>
              <p:tags r:id="rId8"/>
            </p:custDataLst>
          </p:nvPr>
        </p:nvSpPr>
        <p:spPr/>
        <p:txBody>
          <a:bodyPr/>
          <a:lstStyle/>
          <a:p>
            <a:endParaRPr lang="en-GB"/>
          </a:p>
        </p:txBody>
      </p:sp>
      <p:sp>
        <p:nvSpPr>
          <p:cNvPr id="10" name="Content Placeholder 9">
            <a:extLst>
              <a:ext uri="{FF2B5EF4-FFF2-40B4-BE49-F238E27FC236}">
                <a16:creationId xmlns:a16="http://schemas.microsoft.com/office/drawing/2014/main" id="{87393DBC-8C3C-85F1-0E43-FBFE31E082EE}"/>
              </a:ext>
            </a:extLst>
          </p:cNvPr>
          <p:cNvSpPr>
            <a:spLocks noGrp="1"/>
          </p:cNvSpPr>
          <p:nvPr>
            <p:ph sz="quarter" idx="19"/>
            <p:custDataLst>
              <p:tags r:id="rId9"/>
            </p:custDataLst>
          </p:nvPr>
        </p:nvSpPr>
        <p:spPr/>
        <p:txBody>
          <a:bodyPr/>
          <a:lstStyle/>
          <a:p>
            <a:endParaRPr lang="en-GB"/>
          </a:p>
        </p:txBody>
      </p:sp>
      <p:sp>
        <p:nvSpPr>
          <p:cNvPr id="11" name="Content Placeholder 10">
            <a:extLst>
              <a:ext uri="{FF2B5EF4-FFF2-40B4-BE49-F238E27FC236}">
                <a16:creationId xmlns:a16="http://schemas.microsoft.com/office/drawing/2014/main" id="{F53D9FBE-8BC8-00AD-98D1-1A93735894D3}"/>
              </a:ext>
            </a:extLst>
          </p:cNvPr>
          <p:cNvSpPr>
            <a:spLocks noGrp="1"/>
          </p:cNvSpPr>
          <p:nvPr>
            <p:ph sz="quarter" idx="20"/>
            <p:custDataLst>
              <p:tags r:id="rId10"/>
            </p:custDataLst>
          </p:nvPr>
        </p:nvSpPr>
        <p:spPr/>
        <p:txBody>
          <a:bodyPr/>
          <a:lstStyle/>
          <a:p>
            <a:endParaRPr lang="en-GB"/>
          </a:p>
        </p:txBody>
      </p:sp>
      <p:sp>
        <p:nvSpPr>
          <p:cNvPr id="12" name="Content Placeholder 11">
            <a:extLst>
              <a:ext uri="{FF2B5EF4-FFF2-40B4-BE49-F238E27FC236}">
                <a16:creationId xmlns:a16="http://schemas.microsoft.com/office/drawing/2014/main" id="{2D929389-D805-A605-8488-E63851C6B538}"/>
              </a:ext>
            </a:extLst>
          </p:cNvPr>
          <p:cNvSpPr>
            <a:spLocks noGrp="1"/>
          </p:cNvSpPr>
          <p:nvPr>
            <p:ph sz="quarter" idx="21"/>
            <p:custDataLst>
              <p:tags r:id="rId11"/>
            </p:custDataLst>
          </p:nvPr>
        </p:nvSpPr>
        <p:spPr/>
        <p:txBody>
          <a:bodyPr/>
          <a:lstStyle/>
          <a:p>
            <a:endParaRPr lang="en-GB"/>
          </a:p>
        </p:txBody>
      </p:sp>
      <p:sp>
        <p:nvSpPr>
          <p:cNvPr id="13" name="Content Placeholder 12">
            <a:extLst>
              <a:ext uri="{FF2B5EF4-FFF2-40B4-BE49-F238E27FC236}">
                <a16:creationId xmlns:a16="http://schemas.microsoft.com/office/drawing/2014/main" id="{ECA39B10-B962-AADA-7BB4-E97C8B940102}"/>
              </a:ext>
            </a:extLst>
          </p:cNvPr>
          <p:cNvSpPr>
            <a:spLocks noGrp="1"/>
          </p:cNvSpPr>
          <p:nvPr>
            <p:ph sz="quarter" idx="22"/>
            <p:custDataLst>
              <p:tags r:id="rId12"/>
            </p:custDataLst>
          </p:nvPr>
        </p:nvSpPr>
        <p:spPr/>
        <p:txBody>
          <a:bodyPr/>
          <a:lstStyle/>
          <a:p>
            <a:endParaRPr lang="en-GB"/>
          </a:p>
        </p:txBody>
      </p:sp>
      <p:sp>
        <p:nvSpPr>
          <p:cNvPr id="14" name="Content Placeholder 13">
            <a:extLst>
              <a:ext uri="{FF2B5EF4-FFF2-40B4-BE49-F238E27FC236}">
                <a16:creationId xmlns:a16="http://schemas.microsoft.com/office/drawing/2014/main" id="{CA95C117-B37B-2369-A96A-6980790E301D}"/>
              </a:ext>
            </a:extLst>
          </p:cNvPr>
          <p:cNvSpPr>
            <a:spLocks noGrp="1"/>
          </p:cNvSpPr>
          <p:nvPr>
            <p:ph sz="quarter" idx="23"/>
            <p:custDataLst>
              <p:tags r:id="rId13"/>
            </p:custDataLst>
          </p:nvPr>
        </p:nvSpPr>
        <p:spPr/>
        <p:txBody>
          <a:bodyPr/>
          <a:lstStyle/>
          <a:p>
            <a:endParaRPr lang="en-GB"/>
          </a:p>
        </p:txBody>
      </p:sp>
      <p:sp>
        <p:nvSpPr>
          <p:cNvPr id="15" name="Content Placeholder 14">
            <a:extLst>
              <a:ext uri="{FF2B5EF4-FFF2-40B4-BE49-F238E27FC236}">
                <a16:creationId xmlns:a16="http://schemas.microsoft.com/office/drawing/2014/main" id="{FE626C87-BA66-6D6D-68B6-C8E942FDE7A8}"/>
              </a:ext>
            </a:extLst>
          </p:cNvPr>
          <p:cNvSpPr>
            <a:spLocks noGrp="1"/>
          </p:cNvSpPr>
          <p:nvPr>
            <p:ph sz="quarter" idx="24"/>
            <p:custDataLst>
              <p:tags r:id="rId14"/>
            </p:custDataLst>
          </p:nvPr>
        </p:nvSpPr>
        <p:spPr/>
        <p:txBody>
          <a:bodyPr/>
          <a:lstStyle/>
          <a:p>
            <a:endParaRPr lang="en-GB"/>
          </a:p>
        </p:txBody>
      </p:sp>
      <p:sp>
        <p:nvSpPr>
          <p:cNvPr id="16" name="Content Placeholder 15">
            <a:extLst>
              <a:ext uri="{FF2B5EF4-FFF2-40B4-BE49-F238E27FC236}">
                <a16:creationId xmlns:a16="http://schemas.microsoft.com/office/drawing/2014/main" id="{01701DB0-3E4E-F85B-ABFD-9A3EEB1F6F8D}"/>
              </a:ext>
            </a:extLst>
          </p:cNvPr>
          <p:cNvSpPr>
            <a:spLocks noGrp="1"/>
          </p:cNvSpPr>
          <p:nvPr>
            <p:ph sz="quarter" idx="25"/>
            <p:custDataLst>
              <p:tags r:id="rId15"/>
            </p:custDataLst>
          </p:nvPr>
        </p:nvSpPr>
        <p:spPr/>
        <p:txBody>
          <a:bodyPr/>
          <a:lstStyle/>
          <a:p>
            <a:endParaRPr lang="en-GB"/>
          </a:p>
        </p:txBody>
      </p:sp>
      <p:sp>
        <p:nvSpPr>
          <p:cNvPr id="17" name="Content Placeholder 16">
            <a:extLst>
              <a:ext uri="{FF2B5EF4-FFF2-40B4-BE49-F238E27FC236}">
                <a16:creationId xmlns:a16="http://schemas.microsoft.com/office/drawing/2014/main" id="{1CA2148F-F485-8824-E300-45918E150134}"/>
              </a:ext>
            </a:extLst>
          </p:cNvPr>
          <p:cNvSpPr>
            <a:spLocks noGrp="1"/>
          </p:cNvSpPr>
          <p:nvPr>
            <p:ph sz="quarter" idx="26"/>
            <p:custDataLst>
              <p:tags r:id="rId16"/>
            </p:custDataLst>
          </p:nvPr>
        </p:nvSpPr>
        <p:spPr/>
        <p:txBody>
          <a:bodyPr/>
          <a:lstStyle/>
          <a:p>
            <a:endParaRPr lang="en-GB"/>
          </a:p>
        </p:txBody>
      </p:sp>
      <p:sp>
        <p:nvSpPr>
          <p:cNvPr id="18" name="Content Placeholder 17">
            <a:extLst>
              <a:ext uri="{FF2B5EF4-FFF2-40B4-BE49-F238E27FC236}">
                <a16:creationId xmlns:a16="http://schemas.microsoft.com/office/drawing/2014/main" id="{F7186214-7FA2-8DCC-C923-9348575DDBA6}"/>
              </a:ext>
            </a:extLst>
          </p:cNvPr>
          <p:cNvSpPr>
            <a:spLocks noGrp="1"/>
          </p:cNvSpPr>
          <p:nvPr>
            <p:ph sz="quarter" idx="27"/>
            <p:custDataLst>
              <p:tags r:id="rId17"/>
            </p:custDataLst>
          </p:nvPr>
        </p:nvSpPr>
        <p:spPr/>
        <p:txBody>
          <a:bodyPr/>
          <a:lstStyle/>
          <a:p>
            <a:endParaRPr lang="en-GB"/>
          </a:p>
        </p:txBody>
      </p:sp>
      <p:sp>
        <p:nvSpPr>
          <p:cNvPr id="19" name="Content Placeholder 18">
            <a:extLst>
              <a:ext uri="{FF2B5EF4-FFF2-40B4-BE49-F238E27FC236}">
                <a16:creationId xmlns:a16="http://schemas.microsoft.com/office/drawing/2014/main" id="{FD44D37A-2A07-EC4B-4D75-D6B11E6DE137}"/>
              </a:ext>
            </a:extLst>
          </p:cNvPr>
          <p:cNvSpPr>
            <a:spLocks noGrp="1"/>
          </p:cNvSpPr>
          <p:nvPr>
            <p:ph sz="quarter" idx="28"/>
            <p:custDataLst>
              <p:tags r:id="rId18"/>
            </p:custDataLst>
          </p:nvPr>
        </p:nvSpPr>
        <p:spPr/>
        <p:txBody>
          <a:bodyPr/>
          <a:lstStyle/>
          <a:p>
            <a:endParaRPr lang="en-GB"/>
          </a:p>
        </p:txBody>
      </p:sp>
      <p:sp>
        <p:nvSpPr>
          <p:cNvPr id="20" name="Content Placeholder 19">
            <a:extLst>
              <a:ext uri="{FF2B5EF4-FFF2-40B4-BE49-F238E27FC236}">
                <a16:creationId xmlns:a16="http://schemas.microsoft.com/office/drawing/2014/main" id="{A9C9363C-0B73-DF6A-4E75-73016E5F6CAA}"/>
              </a:ext>
            </a:extLst>
          </p:cNvPr>
          <p:cNvSpPr>
            <a:spLocks noGrp="1"/>
          </p:cNvSpPr>
          <p:nvPr>
            <p:ph sz="quarter" idx="29"/>
            <p:custDataLst>
              <p:tags r:id="rId19"/>
            </p:custDataLst>
          </p:nvPr>
        </p:nvSpPr>
        <p:spPr/>
        <p:txBody>
          <a:bodyPr/>
          <a:lstStyle/>
          <a:p>
            <a:endParaRPr lang="en-GB"/>
          </a:p>
        </p:txBody>
      </p:sp>
      <p:sp>
        <p:nvSpPr>
          <p:cNvPr id="21" name="Content Placeholder 20">
            <a:extLst>
              <a:ext uri="{FF2B5EF4-FFF2-40B4-BE49-F238E27FC236}">
                <a16:creationId xmlns:a16="http://schemas.microsoft.com/office/drawing/2014/main" id="{791C16F8-D57E-02D3-2E03-86C7096CD6D4}"/>
              </a:ext>
            </a:extLst>
          </p:cNvPr>
          <p:cNvSpPr>
            <a:spLocks noGrp="1"/>
          </p:cNvSpPr>
          <p:nvPr>
            <p:ph sz="quarter" idx="30"/>
            <p:custDataLst>
              <p:tags r:id="rId20"/>
            </p:custDataLst>
          </p:nvPr>
        </p:nvSpPr>
        <p:spPr/>
        <p:txBody>
          <a:bodyPr/>
          <a:lstStyle/>
          <a:p>
            <a:endParaRPr lang="en-GB"/>
          </a:p>
        </p:txBody>
      </p:sp>
      <p:sp>
        <p:nvSpPr>
          <p:cNvPr id="22" name="Content Placeholder 21">
            <a:extLst>
              <a:ext uri="{FF2B5EF4-FFF2-40B4-BE49-F238E27FC236}">
                <a16:creationId xmlns:a16="http://schemas.microsoft.com/office/drawing/2014/main" id="{6ABC74CB-B54E-755D-6748-8AD07FA01053}"/>
              </a:ext>
            </a:extLst>
          </p:cNvPr>
          <p:cNvSpPr>
            <a:spLocks noGrp="1"/>
          </p:cNvSpPr>
          <p:nvPr>
            <p:ph sz="quarter" idx="31"/>
            <p:custDataLst>
              <p:tags r:id="rId21"/>
            </p:custDataLst>
          </p:nvPr>
        </p:nvSpPr>
        <p:spPr/>
        <p:txBody>
          <a:bodyPr/>
          <a:lstStyle/>
          <a:p>
            <a:endParaRPr lang="en-GB"/>
          </a:p>
        </p:txBody>
      </p:sp>
      <p:sp>
        <p:nvSpPr>
          <p:cNvPr id="23" name="Content Placeholder 22">
            <a:extLst>
              <a:ext uri="{FF2B5EF4-FFF2-40B4-BE49-F238E27FC236}">
                <a16:creationId xmlns:a16="http://schemas.microsoft.com/office/drawing/2014/main" id="{86DD2313-5D27-6675-4FB8-E704331EBFF1}"/>
              </a:ext>
            </a:extLst>
          </p:cNvPr>
          <p:cNvSpPr>
            <a:spLocks noGrp="1"/>
          </p:cNvSpPr>
          <p:nvPr>
            <p:ph sz="quarter" idx="32"/>
            <p:custDataLst>
              <p:tags r:id="rId22"/>
            </p:custDataLst>
          </p:nvPr>
        </p:nvSpPr>
        <p:spPr/>
        <p:txBody>
          <a:bodyPr/>
          <a:lstStyle/>
          <a:p>
            <a:endParaRPr lang="en-GB"/>
          </a:p>
        </p:txBody>
      </p:sp>
      <p:sp>
        <p:nvSpPr>
          <p:cNvPr id="26" name="Rectangle 25">
            <a:extLst>
              <a:ext uri="{FF2B5EF4-FFF2-40B4-BE49-F238E27FC236}">
                <a16:creationId xmlns:a16="http://schemas.microsoft.com/office/drawing/2014/main" id="{427842B8-10C2-CAE1-81B2-19DB0D51DEC1}"/>
              </a:ext>
            </a:extLst>
          </p:cNvPr>
          <p:cNvSpPr/>
          <p:nvPr>
            <p:custDataLst>
              <p:tags r:id="rId23"/>
            </p:custDataLst>
          </p:nvPr>
        </p:nvSpPr>
        <p:spPr>
          <a:xfrm>
            <a:off x="4085383" y="4387298"/>
            <a:ext cx="4062330" cy="111778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lnSpc>
                <a:spcPct val="110000"/>
              </a:lnSpc>
              <a:spcBef>
                <a:spcPts val="600"/>
              </a:spcBef>
            </a:pPr>
            <a:r>
              <a:rPr lang="en-GB" sz="1600" b="1" dirty="0"/>
              <a:t>Value of reliefs to the charity sector</a:t>
            </a:r>
          </a:p>
          <a:p>
            <a:pPr algn="ctr">
              <a:lnSpc>
                <a:spcPct val="110000"/>
              </a:lnSpc>
              <a:spcBef>
                <a:spcPts val="600"/>
              </a:spcBef>
            </a:pPr>
            <a:r>
              <a:rPr lang="en-GB" sz="4000" b="1" dirty="0"/>
              <a:t>£6bn</a:t>
            </a:r>
          </a:p>
        </p:txBody>
      </p:sp>
      <p:sp>
        <p:nvSpPr>
          <p:cNvPr id="24" name="Rectangle 23">
            <a:extLst>
              <a:ext uri="{FF2B5EF4-FFF2-40B4-BE49-F238E27FC236}">
                <a16:creationId xmlns:a16="http://schemas.microsoft.com/office/drawing/2014/main" id="{9B958318-BCA5-644B-C42C-A193F358E51A}"/>
              </a:ext>
            </a:extLst>
          </p:cNvPr>
          <p:cNvSpPr/>
          <p:nvPr>
            <p:custDataLst>
              <p:tags r:id="rId24"/>
            </p:custDataLst>
          </p:nvPr>
        </p:nvSpPr>
        <p:spPr>
          <a:xfrm>
            <a:off x="803276" y="1919275"/>
            <a:ext cx="5184056" cy="743006"/>
          </a:xfrm>
          <a:prstGeom prst="rect">
            <a:avLst/>
          </a:prstGeom>
          <a:ln>
            <a:solidFill>
              <a:srgbClr val="009CDE"/>
            </a:solidFill>
          </a:ln>
        </p:spPr>
        <p:style>
          <a:lnRef idx="2">
            <a:schemeClr val="accent1">
              <a:shade val="15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lnSpc>
                <a:spcPct val="110000"/>
              </a:lnSpc>
              <a:spcBef>
                <a:spcPts val="600"/>
              </a:spcBef>
            </a:pPr>
            <a:r>
              <a:rPr lang="en-GB" sz="1600" b="1" dirty="0"/>
              <a:t>HMRC Consultation:</a:t>
            </a:r>
          </a:p>
          <a:p>
            <a:pPr algn="ctr">
              <a:lnSpc>
                <a:spcPct val="110000"/>
              </a:lnSpc>
              <a:spcBef>
                <a:spcPts val="600"/>
              </a:spcBef>
            </a:pPr>
            <a:r>
              <a:rPr lang="en-GB" sz="1600" b="1" dirty="0"/>
              <a:t>Charities tax compliance, 30 October 2024</a:t>
            </a:r>
            <a:endParaRPr lang="en-GB" sz="1600" dirty="0"/>
          </a:p>
        </p:txBody>
      </p:sp>
      <p:sp>
        <p:nvSpPr>
          <p:cNvPr id="27" name="Rectangle 26">
            <a:extLst>
              <a:ext uri="{FF2B5EF4-FFF2-40B4-BE49-F238E27FC236}">
                <a16:creationId xmlns:a16="http://schemas.microsoft.com/office/drawing/2014/main" id="{57B47527-9BD5-062C-99BB-A2B09D50B6CF}"/>
              </a:ext>
            </a:extLst>
          </p:cNvPr>
          <p:cNvSpPr/>
          <p:nvPr>
            <p:custDataLst>
              <p:tags r:id="rId25"/>
            </p:custDataLst>
          </p:nvPr>
        </p:nvSpPr>
        <p:spPr>
          <a:xfrm>
            <a:off x="803275" y="2657795"/>
            <a:ext cx="5184056" cy="1207748"/>
          </a:xfrm>
          <a:prstGeom prst="rect">
            <a:avLst/>
          </a:prstGeom>
          <a:noFill/>
          <a:ln>
            <a:solidFill>
              <a:srgbClr val="009CDE"/>
            </a:solidFill>
          </a:ln>
        </p:spPr>
        <p:style>
          <a:lnRef idx="2">
            <a:schemeClr val="accent1">
              <a:shade val="15000"/>
            </a:schemeClr>
          </a:lnRef>
          <a:fillRef idx="1">
            <a:schemeClr val="accent1"/>
          </a:fillRef>
          <a:effectRef idx="0">
            <a:schemeClr val="accent1"/>
          </a:effectRef>
          <a:fontRef idx="minor">
            <a:schemeClr val="lt1"/>
          </a:fontRef>
        </p:style>
        <p:txBody>
          <a:bodyPr wrap="square" lIns="72000" tIns="72000" rIns="72000" bIns="72000" rtlCol="0" anchor="t" anchorCtr="0">
            <a:spAutoFit/>
          </a:bodyPr>
          <a:lstStyle/>
          <a:p>
            <a:pPr algn="ctr">
              <a:lnSpc>
                <a:spcPct val="110000"/>
              </a:lnSpc>
              <a:spcBef>
                <a:spcPts val="600"/>
              </a:spcBef>
            </a:pPr>
            <a:r>
              <a:rPr lang="en-GB" sz="1600" dirty="0">
                <a:solidFill>
                  <a:srgbClr val="63666A"/>
                </a:solidFill>
              </a:rPr>
              <a:t>“This government has decided to make incremental and modest changes to preserve these important tax reliefs for the compliant majority and help to protect the reputation of the sector.”</a:t>
            </a:r>
          </a:p>
        </p:txBody>
      </p:sp>
      <p:sp>
        <p:nvSpPr>
          <p:cNvPr id="25" name="Rectangle 24">
            <a:extLst>
              <a:ext uri="{FF2B5EF4-FFF2-40B4-BE49-F238E27FC236}">
                <a16:creationId xmlns:a16="http://schemas.microsoft.com/office/drawing/2014/main" id="{026696BE-6FD1-AE08-3562-BDECF3CF0323}"/>
              </a:ext>
            </a:extLst>
          </p:cNvPr>
          <p:cNvSpPr/>
          <p:nvPr>
            <p:custDataLst>
              <p:tags r:id="rId26"/>
            </p:custDataLst>
          </p:nvPr>
        </p:nvSpPr>
        <p:spPr>
          <a:xfrm>
            <a:off x="6241182" y="1919274"/>
            <a:ext cx="5184056" cy="738521"/>
          </a:xfrm>
          <a:prstGeom prst="rect">
            <a:avLst/>
          </a:prstGeom>
          <a:ln>
            <a:solidFill>
              <a:srgbClr val="009CDE"/>
            </a:solidFill>
          </a:ln>
        </p:spPr>
        <p:style>
          <a:lnRef idx="2">
            <a:schemeClr val="accent1">
              <a:shade val="15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lnSpc>
                <a:spcPct val="110000"/>
              </a:lnSpc>
              <a:spcBef>
                <a:spcPts val="600"/>
              </a:spcBef>
            </a:pPr>
            <a:r>
              <a:rPr lang="en-GB" sz="1600" b="1" dirty="0"/>
              <a:t>2024 Budget statement: </a:t>
            </a:r>
          </a:p>
        </p:txBody>
      </p:sp>
      <p:sp>
        <p:nvSpPr>
          <p:cNvPr id="28" name="Rectangle 27">
            <a:extLst>
              <a:ext uri="{FF2B5EF4-FFF2-40B4-BE49-F238E27FC236}">
                <a16:creationId xmlns:a16="http://schemas.microsoft.com/office/drawing/2014/main" id="{A91D7BC2-251F-35BD-7200-AC1172079678}"/>
              </a:ext>
            </a:extLst>
          </p:cNvPr>
          <p:cNvSpPr/>
          <p:nvPr>
            <p:custDataLst>
              <p:tags r:id="rId27"/>
            </p:custDataLst>
          </p:nvPr>
        </p:nvSpPr>
        <p:spPr>
          <a:xfrm>
            <a:off x="6241182" y="2657795"/>
            <a:ext cx="5184056" cy="1207748"/>
          </a:xfrm>
          <a:prstGeom prst="rect">
            <a:avLst/>
          </a:prstGeom>
          <a:noFill/>
          <a:ln>
            <a:solidFill>
              <a:srgbClr val="009CDE"/>
            </a:solidFill>
          </a:ln>
        </p:spPr>
        <p:style>
          <a:lnRef idx="2">
            <a:schemeClr val="accent1">
              <a:shade val="15000"/>
            </a:schemeClr>
          </a:lnRef>
          <a:fillRef idx="1">
            <a:schemeClr val="accent1"/>
          </a:fillRef>
          <a:effectRef idx="0">
            <a:schemeClr val="accent1"/>
          </a:effectRef>
          <a:fontRef idx="minor">
            <a:schemeClr val="lt1"/>
          </a:fontRef>
        </p:style>
        <p:txBody>
          <a:bodyPr wrap="square" lIns="72000" tIns="72000" rIns="72000" bIns="72000" rtlCol="0" anchor="t" anchorCtr="0">
            <a:noAutofit/>
          </a:bodyPr>
          <a:lstStyle/>
          <a:p>
            <a:pPr algn="ctr">
              <a:lnSpc>
                <a:spcPct val="110000"/>
              </a:lnSpc>
              <a:spcBef>
                <a:spcPts val="600"/>
              </a:spcBef>
            </a:pPr>
            <a:r>
              <a:rPr lang="en-GB" sz="1600" dirty="0">
                <a:solidFill>
                  <a:srgbClr val="63666A"/>
                </a:solidFill>
              </a:rPr>
              <a:t>“strengthen existing charity tax rules from April 2026, to prevent abuse and ensure that only the intended tax relief is given to charities.”</a:t>
            </a:r>
          </a:p>
        </p:txBody>
      </p:sp>
    </p:spTree>
    <p:custDataLst>
      <p:tags r:id="rId1"/>
    </p:custDataLst>
    <p:extLst>
      <p:ext uri="{BB962C8B-B14F-4D97-AF65-F5344CB8AC3E}">
        <p14:creationId xmlns:p14="http://schemas.microsoft.com/office/powerpoint/2010/main" val="2880874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6F646B-4B05-4963-8604-15234A0F962D}"/>
              </a:ext>
            </a:extLst>
          </p:cNvPr>
          <p:cNvSpPr txBox="1"/>
          <p:nvPr>
            <p:custDataLst>
              <p:tags r:id="rId2"/>
            </p:custDataLst>
          </p:nvPr>
        </p:nvSpPr>
        <p:spPr>
          <a:xfrm>
            <a:off x="2770095" y="2017059"/>
            <a:ext cx="5342964" cy="1004047"/>
          </a:xfrm>
          <a:prstGeom prst="rect">
            <a:avLst/>
          </a:prstGeom>
          <a:noFill/>
        </p:spPr>
        <p:txBody>
          <a:bodyPr wrap="square" lIns="0" tIns="0" rIns="0" bIns="0" rtlCol="0">
            <a:noAutofit/>
          </a:bodyPr>
          <a:lstStyle/>
          <a:p>
            <a:r>
              <a:rPr lang="en-GB" sz="1600" dirty="0"/>
              <a:t>Blackberry image</a:t>
            </a:r>
          </a:p>
        </p:txBody>
      </p:sp>
      <p:pic>
        <p:nvPicPr>
          <p:cNvPr id="7" name="Picture 6">
            <a:extLst>
              <a:ext uri="{FF2B5EF4-FFF2-40B4-BE49-F238E27FC236}">
                <a16:creationId xmlns:a16="http://schemas.microsoft.com/office/drawing/2014/main" id="{2BB0E711-8646-47B3-BBE6-1EC1CEA7A4D7}"/>
              </a:ext>
            </a:extLst>
          </p:cNvPr>
          <p:cNvPicPr>
            <a:picLocks noChangeAspect="1"/>
          </p:cNvPicPr>
          <p:nvPr>
            <p:custDataLst>
              <p:tags r:id="rId3"/>
            </p:custDataLst>
          </p:nvPr>
        </p:nvPicPr>
        <p:blipFill>
          <a:blip r:embed="rId6"/>
          <a:stretch>
            <a:fillRect/>
          </a:stretch>
        </p:blipFill>
        <p:spPr>
          <a:xfrm>
            <a:off x="-186654" y="-95251"/>
            <a:ext cx="12378655" cy="6966629"/>
          </a:xfrm>
          <a:prstGeom prst="rect">
            <a:avLst/>
          </a:prstGeom>
        </p:spPr>
      </p:pic>
    </p:spTree>
    <p:custDataLst>
      <p:tags r:id="rId1"/>
    </p:custDataLst>
    <p:extLst>
      <p:ext uri="{BB962C8B-B14F-4D97-AF65-F5344CB8AC3E}">
        <p14:creationId xmlns:p14="http://schemas.microsoft.com/office/powerpoint/2010/main" val="4019262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D13D4B-6231-415B-ACD7-DA8184DF455D}"/>
              </a:ext>
            </a:extLst>
          </p:cNvPr>
          <p:cNvSpPr>
            <a:spLocks noGrp="1"/>
          </p:cNvSpPr>
          <p:nvPr>
            <p:ph type="title"/>
            <p:custDataLst>
              <p:tags r:id="rId2"/>
            </p:custDataLst>
          </p:nvPr>
        </p:nvSpPr>
        <p:spPr/>
        <p:txBody>
          <a:bodyPr/>
          <a:lstStyle/>
          <a:p>
            <a:endParaRPr lang="en-GB"/>
          </a:p>
        </p:txBody>
      </p:sp>
      <p:sp>
        <p:nvSpPr>
          <p:cNvPr id="24" name="Content Placeholder 23">
            <a:extLst>
              <a:ext uri="{FF2B5EF4-FFF2-40B4-BE49-F238E27FC236}">
                <a16:creationId xmlns:a16="http://schemas.microsoft.com/office/drawing/2014/main" id="{8CE77765-F256-45AF-B2DD-CA5C976B6EA7}"/>
              </a:ext>
            </a:extLst>
          </p:cNvPr>
          <p:cNvSpPr>
            <a:spLocks noGrp="1"/>
          </p:cNvSpPr>
          <p:nvPr>
            <p:ph idx="31"/>
            <p:custDataLst>
              <p:tags r:id="rId3"/>
            </p:custDataLst>
          </p:nvPr>
        </p:nvSpPr>
        <p:spPr/>
        <p:txBody>
          <a:bodyPr/>
          <a:lstStyle/>
          <a:p>
            <a:endParaRPr lang="en-GB"/>
          </a:p>
        </p:txBody>
      </p:sp>
      <p:sp>
        <p:nvSpPr>
          <p:cNvPr id="4" name="Content Placeholder 3">
            <a:extLst>
              <a:ext uri="{FF2B5EF4-FFF2-40B4-BE49-F238E27FC236}">
                <a16:creationId xmlns:a16="http://schemas.microsoft.com/office/drawing/2014/main" id="{DBA14A70-9F4B-4CBB-919E-98C01BE72EB8}"/>
              </a:ext>
            </a:extLst>
          </p:cNvPr>
          <p:cNvSpPr>
            <a:spLocks noGrp="1"/>
          </p:cNvSpPr>
          <p:nvPr>
            <p:ph idx="11"/>
            <p:custDataLst>
              <p:tags r:id="rId4"/>
            </p:custDataLst>
          </p:nvPr>
        </p:nvSpPr>
        <p:spPr/>
        <p:txBody>
          <a:bodyPr/>
          <a:lstStyle/>
          <a:p>
            <a:endParaRPr lang="en-GB"/>
          </a:p>
        </p:txBody>
      </p:sp>
      <p:sp>
        <p:nvSpPr>
          <p:cNvPr id="5" name="Content Placeholder 4">
            <a:extLst>
              <a:ext uri="{FF2B5EF4-FFF2-40B4-BE49-F238E27FC236}">
                <a16:creationId xmlns:a16="http://schemas.microsoft.com/office/drawing/2014/main" id="{BC57E467-386C-4E29-960F-042276B2B091}"/>
              </a:ext>
            </a:extLst>
          </p:cNvPr>
          <p:cNvSpPr>
            <a:spLocks noGrp="1"/>
          </p:cNvSpPr>
          <p:nvPr>
            <p:ph idx="12"/>
            <p:custDataLst>
              <p:tags r:id="rId5"/>
            </p:custDataLst>
          </p:nvPr>
        </p:nvSpPr>
        <p:spPr/>
        <p:txBody>
          <a:bodyPr/>
          <a:lstStyle/>
          <a:p>
            <a:endParaRPr lang="en-GB"/>
          </a:p>
        </p:txBody>
      </p:sp>
      <p:sp>
        <p:nvSpPr>
          <p:cNvPr id="7" name="Content Placeholder 6">
            <a:extLst>
              <a:ext uri="{FF2B5EF4-FFF2-40B4-BE49-F238E27FC236}">
                <a16:creationId xmlns:a16="http://schemas.microsoft.com/office/drawing/2014/main" id="{4F9B72E0-F85B-4E0C-88DB-F8CC08D5163B}"/>
              </a:ext>
            </a:extLst>
          </p:cNvPr>
          <p:cNvSpPr>
            <a:spLocks noGrp="1"/>
          </p:cNvSpPr>
          <p:nvPr>
            <p:ph idx="13"/>
            <p:custDataLst>
              <p:tags r:id="rId6"/>
            </p:custDataLst>
          </p:nvPr>
        </p:nvSpPr>
        <p:spPr/>
        <p:txBody>
          <a:bodyPr/>
          <a:lstStyle/>
          <a:p>
            <a:endParaRPr lang="en-GB"/>
          </a:p>
        </p:txBody>
      </p:sp>
      <p:sp>
        <p:nvSpPr>
          <p:cNvPr id="8" name="Content Placeholder 7">
            <a:extLst>
              <a:ext uri="{FF2B5EF4-FFF2-40B4-BE49-F238E27FC236}">
                <a16:creationId xmlns:a16="http://schemas.microsoft.com/office/drawing/2014/main" id="{1EE81823-D638-4790-933C-B559C5D43A0D}"/>
              </a:ext>
            </a:extLst>
          </p:cNvPr>
          <p:cNvSpPr>
            <a:spLocks noGrp="1"/>
          </p:cNvSpPr>
          <p:nvPr>
            <p:ph idx="14"/>
            <p:custDataLst>
              <p:tags r:id="rId7"/>
            </p:custDataLst>
          </p:nvPr>
        </p:nvSpPr>
        <p:spPr/>
        <p:txBody>
          <a:bodyPr/>
          <a:lstStyle/>
          <a:p>
            <a:endParaRPr lang="en-GB"/>
          </a:p>
        </p:txBody>
      </p:sp>
      <p:sp>
        <p:nvSpPr>
          <p:cNvPr id="9" name="Content Placeholder 8">
            <a:extLst>
              <a:ext uri="{FF2B5EF4-FFF2-40B4-BE49-F238E27FC236}">
                <a16:creationId xmlns:a16="http://schemas.microsoft.com/office/drawing/2014/main" id="{01FF9C72-108B-44DC-9A42-02689A16FCDB}"/>
              </a:ext>
            </a:extLst>
          </p:cNvPr>
          <p:cNvSpPr>
            <a:spLocks noGrp="1"/>
          </p:cNvSpPr>
          <p:nvPr>
            <p:ph idx="15"/>
            <p:custDataLst>
              <p:tags r:id="rId8"/>
            </p:custDataLst>
          </p:nvPr>
        </p:nvSpPr>
        <p:spPr/>
        <p:txBody>
          <a:bodyPr/>
          <a:lstStyle/>
          <a:p>
            <a:endParaRPr lang="en-GB"/>
          </a:p>
        </p:txBody>
      </p:sp>
      <p:sp>
        <p:nvSpPr>
          <p:cNvPr id="10" name="Content Placeholder 9">
            <a:extLst>
              <a:ext uri="{FF2B5EF4-FFF2-40B4-BE49-F238E27FC236}">
                <a16:creationId xmlns:a16="http://schemas.microsoft.com/office/drawing/2014/main" id="{19BAEC1B-CBFE-4432-BC23-690E18E6AB95}"/>
              </a:ext>
            </a:extLst>
          </p:cNvPr>
          <p:cNvSpPr>
            <a:spLocks noGrp="1"/>
          </p:cNvSpPr>
          <p:nvPr>
            <p:ph idx="16"/>
            <p:custDataLst>
              <p:tags r:id="rId9"/>
            </p:custDataLst>
          </p:nvPr>
        </p:nvSpPr>
        <p:spPr/>
        <p:txBody>
          <a:bodyPr/>
          <a:lstStyle/>
          <a:p>
            <a:endParaRPr lang="en-GB"/>
          </a:p>
        </p:txBody>
      </p:sp>
      <p:sp>
        <p:nvSpPr>
          <p:cNvPr id="12" name="Content Placeholder 11">
            <a:extLst>
              <a:ext uri="{FF2B5EF4-FFF2-40B4-BE49-F238E27FC236}">
                <a16:creationId xmlns:a16="http://schemas.microsoft.com/office/drawing/2014/main" id="{F378E1A2-C6FE-4B38-85D0-590314FEF78B}"/>
              </a:ext>
            </a:extLst>
          </p:cNvPr>
          <p:cNvSpPr>
            <a:spLocks noGrp="1"/>
          </p:cNvSpPr>
          <p:nvPr>
            <p:ph idx="17"/>
            <p:custDataLst>
              <p:tags r:id="rId10"/>
            </p:custDataLst>
          </p:nvPr>
        </p:nvSpPr>
        <p:spPr/>
        <p:txBody>
          <a:bodyPr/>
          <a:lstStyle/>
          <a:p>
            <a:endParaRPr lang="en-GB"/>
          </a:p>
        </p:txBody>
      </p:sp>
      <p:sp>
        <p:nvSpPr>
          <p:cNvPr id="13" name="Content Placeholder 12">
            <a:extLst>
              <a:ext uri="{FF2B5EF4-FFF2-40B4-BE49-F238E27FC236}">
                <a16:creationId xmlns:a16="http://schemas.microsoft.com/office/drawing/2014/main" id="{F4C70A5B-29F4-4D4D-A648-B082FA92E2FD}"/>
              </a:ext>
            </a:extLst>
          </p:cNvPr>
          <p:cNvSpPr>
            <a:spLocks noGrp="1"/>
          </p:cNvSpPr>
          <p:nvPr>
            <p:ph idx="18"/>
            <p:custDataLst>
              <p:tags r:id="rId11"/>
            </p:custDataLst>
          </p:nvPr>
        </p:nvSpPr>
        <p:spPr/>
        <p:txBody>
          <a:bodyPr/>
          <a:lstStyle/>
          <a:p>
            <a:endParaRPr lang="en-GB"/>
          </a:p>
        </p:txBody>
      </p:sp>
      <p:sp>
        <p:nvSpPr>
          <p:cNvPr id="14" name="Content Placeholder 13">
            <a:extLst>
              <a:ext uri="{FF2B5EF4-FFF2-40B4-BE49-F238E27FC236}">
                <a16:creationId xmlns:a16="http://schemas.microsoft.com/office/drawing/2014/main" id="{CBC8942F-863B-4946-84DB-1E2430FCEC0A}"/>
              </a:ext>
            </a:extLst>
          </p:cNvPr>
          <p:cNvSpPr>
            <a:spLocks noGrp="1"/>
          </p:cNvSpPr>
          <p:nvPr>
            <p:ph idx="19"/>
            <p:custDataLst>
              <p:tags r:id="rId12"/>
            </p:custDataLst>
          </p:nvPr>
        </p:nvSpPr>
        <p:spPr/>
        <p:txBody>
          <a:bodyPr/>
          <a:lstStyle/>
          <a:p>
            <a:endParaRPr lang="en-GB"/>
          </a:p>
        </p:txBody>
      </p:sp>
      <p:sp>
        <p:nvSpPr>
          <p:cNvPr id="15" name="Content Placeholder 14">
            <a:extLst>
              <a:ext uri="{FF2B5EF4-FFF2-40B4-BE49-F238E27FC236}">
                <a16:creationId xmlns:a16="http://schemas.microsoft.com/office/drawing/2014/main" id="{ABADD680-9138-4B9B-9DD3-8708990B2FAE}"/>
              </a:ext>
            </a:extLst>
          </p:cNvPr>
          <p:cNvSpPr>
            <a:spLocks noGrp="1"/>
          </p:cNvSpPr>
          <p:nvPr>
            <p:ph idx="20"/>
            <p:custDataLst>
              <p:tags r:id="rId13"/>
            </p:custDataLst>
          </p:nvPr>
        </p:nvSpPr>
        <p:spPr/>
        <p:txBody>
          <a:bodyPr/>
          <a:lstStyle/>
          <a:p>
            <a:endParaRPr lang="en-GB"/>
          </a:p>
        </p:txBody>
      </p:sp>
      <p:sp>
        <p:nvSpPr>
          <p:cNvPr id="16" name="Content Placeholder 15">
            <a:extLst>
              <a:ext uri="{FF2B5EF4-FFF2-40B4-BE49-F238E27FC236}">
                <a16:creationId xmlns:a16="http://schemas.microsoft.com/office/drawing/2014/main" id="{9EC2B57D-555D-48E4-A9B3-89F9496B53E1}"/>
              </a:ext>
            </a:extLst>
          </p:cNvPr>
          <p:cNvSpPr>
            <a:spLocks noGrp="1"/>
          </p:cNvSpPr>
          <p:nvPr>
            <p:ph idx="21"/>
            <p:custDataLst>
              <p:tags r:id="rId14"/>
            </p:custDataLst>
          </p:nvPr>
        </p:nvSpPr>
        <p:spPr/>
        <p:txBody>
          <a:bodyPr/>
          <a:lstStyle/>
          <a:p>
            <a:endParaRPr lang="en-GB"/>
          </a:p>
        </p:txBody>
      </p:sp>
      <p:sp>
        <p:nvSpPr>
          <p:cNvPr id="17" name="Content Placeholder 16">
            <a:extLst>
              <a:ext uri="{FF2B5EF4-FFF2-40B4-BE49-F238E27FC236}">
                <a16:creationId xmlns:a16="http://schemas.microsoft.com/office/drawing/2014/main" id="{10CCED61-99EC-4B1E-96AB-CEB12A3E5DA2}"/>
              </a:ext>
            </a:extLst>
          </p:cNvPr>
          <p:cNvSpPr>
            <a:spLocks noGrp="1"/>
          </p:cNvSpPr>
          <p:nvPr>
            <p:ph idx="22"/>
            <p:custDataLst>
              <p:tags r:id="rId15"/>
            </p:custDataLst>
          </p:nvPr>
        </p:nvSpPr>
        <p:spPr/>
        <p:txBody>
          <a:bodyPr/>
          <a:lstStyle/>
          <a:p>
            <a:endParaRPr lang="en-GB"/>
          </a:p>
        </p:txBody>
      </p:sp>
      <p:sp>
        <p:nvSpPr>
          <p:cNvPr id="18" name="Content Placeholder 17">
            <a:extLst>
              <a:ext uri="{FF2B5EF4-FFF2-40B4-BE49-F238E27FC236}">
                <a16:creationId xmlns:a16="http://schemas.microsoft.com/office/drawing/2014/main" id="{127A8132-7FA8-4132-BE31-A3AB2C46ED56}"/>
              </a:ext>
            </a:extLst>
          </p:cNvPr>
          <p:cNvSpPr>
            <a:spLocks noGrp="1"/>
          </p:cNvSpPr>
          <p:nvPr>
            <p:ph idx="23"/>
            <p:custDataLst>
              <p:tags r:id="rId16"/>
            </p:custDataLst>
          </p:nvPr>
        </p:nvSpPr>
        <p:spPr/>
        <p:txBody>
          <a:bodyPr/>
          <a:lstStyle/>
          <a:p>
            <a:endParaRPr lang="en-GB"/>
          </a:p>
        </p:txBody>
      </p:sp>
      <p:sp>
        <p:nvSpPr>
          <p:cNvPr id="19" name="Content Placeholder 18">
            <a:extLst>
              <a:ext uri="{FF2B5EF4-FFF2-40B4-BE49-F238E27FC236}">
                <a16:creationId xmlns:a16="http://schemas.microsoft.com/office/drawing/2014/main" id="{9A37D6F4-66BE-4977-BC60-1D70FBF3DD54}"/>
              </a:ext>
            </a:extLst>
          </p:cNvPr>
          <p:cNvSpPr>
            <a:spLocks noGrp="1"/>
          </p:cNvSpPr>
          <p:nvPr>
            <p:ph idx="24"/>
            <p:custDataLst>
              <p:tags r:id="rId17"/>
            </p:custDataLst>
          </p:nvPr>
        </p:nvSpPr>
        <p:spPr/>
        <p:txBody>
          <a:bodyPr/>
          <a:lstStyle/>
          <a:p>
            <a:endParaRPr lang="en-GB"/>
          </a:p>
        </p:txBody>
      </p:sp>
      <p:sp>
        <p:nvSpPr>
          <p:cNvPr id="20" name="Content Placeholder 19">
            <a:extLst>
              <a:ext uri="{FF2B5EF4-FFF2-40B4-BE49-F238E27FC236}">
                <a16:creationId xmlns:a16="http://schemas.microsoft.com/office/drawing/2014/main" id="{663824D5-BF6A-44D7-A21B-684370EFE504}"/>
              </a:ext>
            </a:extLst>
          </p:cNvPr>
          <p:cNvSpPr>
            <a:spLocks noGrp="1"/>
          </p:cNvSpPr>
          <p:nvPr>
            <p:ph idx="25"/>
            <p:custDataLst>
              <p:tags r:id="rId18"/>
            </p:custDataLst>
          </p:nvPr>
        </p:nvSpPr>
        <p:spPr/>
        <p:txBody>
          <a:bodyPr/>
          <a:lstStyle/>
          <a:p>
            <a:endParaRPr lang="en-GB"/>
          </a:p>
        </p:txBody>
      </p:sp>
      <p:sp>
        <p:nvSpPr>
          <p:cNvPr id="21" name="Content Placeholder 20">
            <a:extLst>
              <a:ext uri="{FF2B5EF4-FFF2-40B4-BE49-F238E27FC236}">
                <a16:creationId xmlns:a16="http://schemas.microsoft.com/office/drawing/2014/main" id="{374C5310-8E00-4952-8665-1DFF4C647C0E}"/>
              </a:ext>
            </a:extLst>
          </p:cNvPr>
          <p:cNvSpPr>
            <a:spLocks noGrp="1"/>
          </p:cNvSpPr>
          <p:nvPr>
            <p:ph idx="26"/>
            <p:custDataLst>
              <p:tags r:id="rId19"/>
            </p:custDataLst>
          </p:nvPr>
        </p:nvSpPr>
        <p:spPr/>
        <p:txBody>
          <a:bodyPr/>
          <a:lstStyle/>
          <a:p>
            <a:endParaRPr lang="en-GB"/>
          </a:p>
        </p:txBody>
      </p:sp>
      <p:sp>
        <p:nvSpPr>
          <p:cNvPr id="22" name="Content Placeholder 21">
            <a:extLst>
              <a:ext uri="{FF2B5EF4-FFF2-40B4-BE49-F238E27FC236}">
                <a16:creationId xmlns:a16="http://schemas.microsoft.com/office/drawing/2014/main" id="{20C4F617-083E-40B3-8540-50FE4B640FC5}"/>
              </a:ext>
            </a:extLst>
          </p:cNvPr>
          <p:cNvSpPr>
            <a:spLocks noGrp="1"/>
          </p:cNvSpPr>
          <p:nvPr>
            <p:ph idx="27"/>
            <p:custDataLst>
              <p:tags r:id="rId20"/>
            </p:custDataLst>
          </p:nvPr>
        </p:nvSpPr>
        <p:spPr/>
        <p:txBody>
          <a:bodyPr/>
          <a:lstStyle/>
          <a:p>
            <a:endParaRPr lang="en-GB"/>
          </a:p>
        </p:txBody>
      </p:sp>
      <p:sp>
        <p:nvSpPr>
          <p:cNvPr id="23" name="Content Placeholder 22">
            <a:extLst>
              <a:ext uri="{FF2B5EF4-FFF2-40B4-BE49-F238E27FC236}">
                <a16:creationId xmlns:a16="http://schemas.microsoft.com/office/drawing/2014/main" id="{AA8CF044-692A-43A3-AE67-012746FA79D7}"/>
              </a:ext>
            </a:extLst>
          </p:cNvPr>
          <p:cNvSpPr>
            <a:spLocks noGrp="1"/>
          </p:cNvSpPr>
          <p:nvPr>
            <p:ph idx="28"/>
            <p:custDataLst>
              <p:tags r:id="rId21"/>
            </p:custDataLst>
          </p:nvPr>
        </p:nvSpPr>
        <p:spPr/>
        <p:txBody>
          <a:bodyPr/>
          <a:lstStyle/>
          <a:p>
            <a:endParaRPr lang="en-GB"/>
          </a:p>
        </p:txBody>
      </p:sp>
      <p:sp>
        <p:nvSpPr>
          <p:cNvPr id="25" name="Content Placeholder 24">
            <a:extLst>
              <a:ext uri="{FF2B5EF4-FFF2-40B4-BE49-F238E27FC236}">
                <a16:creationId xmlns:a16="http://schemas.microsoft.com/office/drawing/2014/main" id="{B390B07E-7D3D-46E9-B3C2-7FC5E5A7510F}"/>
              </a:ext>
            </a:extLst>
          </p:cNvPr>
          <p:cNvSpPr>
            <a:spLocks noGrp="1"/>
          </p:cNvSpPr>
          <p:nvPr>
            <p:ph idx="32"/>
            <p:custDataLst>
              <p:tags r:id="rId22"/>
            </p:custDataLst>
          </p:nvPr>
        </p:nvSpPr>
        <p:spPr/>
        <p:txBody>
          <a:bodyPr/>
          <a:lstStyle/>
          <a:p>
            <a:endParaRPr lang="en-GB"/>
          </a:p>
        </p:txBody>
      </p:sp>
      <p:sp>
        <p:nvSpPr>
          <p:cNvPr id="26" name="Picture Placeholder 25">
            <a:extLst>
              <a:ext uri="{FF2B5EF4-FFF2-40B4-BE49-F238E27FC236}">
                <a16:creationId xmlns:a16="http://schemas.microsoft.com/office/drawing/2014/main" id="{43C344DF-DCD7-4E16-8140-5632CA3FE2F2}"/>
              </a:ext>
            </a:extLst>
          </p:cNvPr>
          <p:cNvSpPr>
            <a:spLocks noGrp="1"/>
          </p:cNvSpPr>
          <p:nvPr>
            <p:ph type="pic" sz="quarter" idx="33"/>
            <p:custDataLst>
              <p:tags r:id="rId23"/>
            </p:custDataLst>
          </p:nvPr>
        </p:nvSpPr>
        <p:spPr/>
        <p:txBody>
          <a:bodyPr/>
          <a:lstStyle/>
          <a:p>
            <a:endParaRPr lang="en-GB"/>
          </a:p>
        </p:txBody>
      </p:sp>
      <p:sp>
        <p:nvSpPr>
          <p:cNvPr id="27" name="Picture Placeholder 26">
            <a:extLst>
              <a:ext uri="{FF2B5EF4-FFF2-40B4-BE49-F238E27FC236}">
                <a16:creationId xmlns:a16="http://schemas.microsoft.com/office/drawing/2014/main" id="{7F04F803-B0B7-4A9A-AF19-51D2FB5FEAE2}"/>
              </a:ext>
            </a:extLst>
          </p:cNvPr>
          <p:cNvSpPr>
            <a:spLocks noGrp="1"/>
          </p:cNvSpPr>
          <p:nvPr>
            <p:ph type="pic" sz="quarter" idx="34"/>
            <p:custDataLst>
              <p:tags r:id="rId24"/>
            </p:custDataLst>
          </p:nvPr>
        </p:nvSpPr>
        <p:spPr/>
        <p:txBody>
          <a:bodyPr/>
          <a:lstStyle/>
          <a:p>
            <a:endParaRPr lang="en-GB"/>
          </a:p>
        </p:txBody>
      </p:sp>
      <p:sp>
        <p:nvSpPr>
          <p:cNvPr id="28" name="Picture Placeholder 27">
            <a:extLst>
              <a:ext uri="{FF2B5EF4-FFF2-40B4-BE49-F238E27FC236}">
                <a16:creationId xmlns:a16="http://schemas.microsoft.com/office/drawing/2014/main" id="{296E6B5E-82D0-4246-80CD-9413F8628B57}"/>
              </a:ext>
            </a:extLst>
          </p:cNvPr>
          <p:cNvSpPr>
            <a:spLocks noGrp="1"/>
          </p:cNvSpPr>
          <p:nvPr>
            <p:ph type="pic" sz="quarter" idx="35"/>
            <p:custDataLst>
              <p:tags r:id="rId25"/>
            </p:custDataLst>
          </p:nvPr>
        </p:nvSpPr>
        <p:spPr/>
        <p:txBody>
          <a:bodyPr/>
          <a:lstStyle/>
          <a:p>
            <a:endParaRPr lang="en-GB"/>
          </a:p>
        </p:txBody>
      </p:sp>
      <p:sp>
        <p:nvSpPr>
          <p:cNvPr id="29" name="Picture Placeholder 28">
            <a:extLst>
              <a:ext uri="{FF2B5EF4-FFF2-40B4-BE49-F238E27FC236}">
                <a16:creationId xmlns:a16="http://schemas.microsoft.com/office/drawing/2014/main" id="{68AA8B4E-9935-4FA5-9DBC-2E3E3CFE4D74}"/>
              </a:ext>
            </a:extLst>
          </p:cNvPr>
          <p:cNvSpPr>
            <a:spLocks noGrp="1"/>
          </p:cNvSpPr>
          <p:nvPr>
            <p:ph type="pic" sz="quarter" idx="36"/>
            <p:custDataLst>
              <p:tags r:id="rId26"/>
            </p:custDataLst>
          </p:nvPr>
        </p:nvSpPr>
        <p:spPr/>
        <p:txBody>
          <a:bodyPr/>
          <a:lstStyle/>
          <a:p>
            <a:endParaRPr lang="en-GB"/>
          </a:p>
        </p:txBody>
      </p:sp>
      <p:sp>
        <p:nvSpPr>
          <p:cNvPr id="30" name="Picture Placeholder 29">
            <a:extLst>
              <a:ext uri="{FF2B5EF4-FFF2-40B4-BE49-F238E27FC236}">
                <a16:creationId xmlns:a16="http://schemas.microsoft.com/office/drawing/2014/main" id="{18986640-5CC8-47D9-B3CC-7A06A1F2DF99}"/>
              </a:ext>
            </a:extLst>
          </p:cNvPr>
          <p:cNvSpPr>
            <a:spLocks noGrp="1"/>
          </p:cNvSpPr>
          <p:nvPr>
            <p:ph type="pic" sz="quarter" idx="37"/>
            <p:custDataLst>
              <p:tags r:id="rId27"/>
            </p:custDataLst>
          </p:nvPr>
        </p:nvSpPr>
        <p:spPr/>
        <p:txBody>
          <a:bodyPr/>
          <a:lstStyle/>
          <a:p>
            <a:endParaRPr lang="en-GB"/>
          </a:p>
        </p:txBody>
      </p:sp>
      <p:sp>
        <p:nvSpPr>
          <p:cNvPr id="31" name="Picture Placeholder 30">
            <a:extLst>
              <a:ext uri="{FF2B5EF4-FFF2-40B4-BE49-F238E27FC236}">
                <a16:creationId xmlns:a16="http://schemas.microsoft.com/office/drawing/2014/main" id="{3F2A8C07-87BC-4CF8-91E9-CA117955E84C}"/>
              </a:ext>
            </a:extLst>
          </p:cNvPr>
          <p:cNvSpPr>
            <a:spLocks noGrp="1"/>
          </p:cNvSpPr>
          <p:nvPr>
            <p:ph type="pic" sz="quarter" idx="38"/>
            <p:custDataLst>
              <p:tags r:id="rId28"/>
            </p:custDataLst>
          </p:nvPr>
        </p:nvSpPr>
        <p:spPr/>
        <p:txBody>
          <a:bodyPr/>
          <a:lstStyle/>
          <a:p>
            <a:endParaRPr lang="en-GB"/>
          </a:p>
        </p:txBody>
      </p:sp>
      <p:sp>
        <p:nvSpPr>
          <p:cNvPr id="32" name="Picture Placeholder 31">
            <a:extLst>
              <a:ext uri="{FF2B5EF4-FFF2-40B4-BE49-F238E27FC236}">
                <a16:creationId xmlns:a16="http://schemas.microsoft.com/office/drawing/2014/main" id="{6CA40A8E-85BC-494E-A9D1-9E231752D807}"/>
              </a:ext>
            </a:extLst>
          </p:cNvPr>
          <p:cNvSpPr>
            <a:spLocks noGrp="1"/>
          </p:cNvSpPr>
          <p:nvPr>
            <p:ph type="pic" sz="quarter" idx="39"/>
            <p:custDataLst>
              <p:tags r:id="rId29"/>
            </p:custDataLst>
          </p:nvPr>
        </p:nvSpPr>
        <p:spPr/>
        <p:txBody>
          <a:bodyPr/>
          <a:lstStyle/>
          <a:p>
            <a:endParaRPr lang="en-GB"/>
          </a:p>
        </p:txBody>
      </p:sp>
      <p:sp>
        <p:nvSpPr>
          <p:cNvPr id="33" name="Picture Placeholder 32">
            <a:extLst>
              <a:ext uri="{FF2B5EF4-FFF2-40B4-BE49-F238E27FC236}">
                <a16:creationId xmlns:a16="http://schemas.microsoft.com/office/drawing/2014/main" id="{1F01F8BE-8115-4971-84E5-D94640A34C2C}"/>
              </a:ext>
            </a:extLst>
          </p:cNvPr>
          <p:cNvSpPr>
            <a:spLocks noGrp="1"/>
          </p:cNvSpPr>
          <p:nvPr>
            <p:ph type="pic" sz="quarter" idx="40"/>
            <p:custDataLst>
              <p:tags r:id="rId30"/>
            </p:custDataLst>
          </p:nvPr>
        </p:nvSpPr>
        <p:spPr/>
        <p:txBody>
          <a:bodyPr/>
          <a:lstStyle/>
          <a:p>
            <a:endParaRPr lang="en-GB"/>
          </a:p>
        </p:txBody>
      </p:sp>
      <p:sp>
        <p:nvSpPr>
          <p:cNvPr id="34" name="Picture Placeholder 33">
            <a:extLst>
              <a:ext uri="{FF2B5EF4-FFF2-40B4-BE49-F238E27FC236}">
                <a16:creationId xmlns:a16="http://schemas.microsoft.com/office/drawing/2014/main" id="{B27FBAAB-267D-4C00-909D-52FA17676039}"/>
              </a:ext>
            </a:extLst>
          </p:cNvPr>
          <p:cNvSpPr>
            <a:spLocks noGrp="1"/>
          </p:cNvSpPr>
          <p:nvPr>
            <p:ph type="pic" sz="quarter" idx="41"/>
            <p:custDataLst>
              <p:tags r:id="rId31"/>
            </p:custDataLst>
          </p:nvPr>
        </p:nvSpPr>
        <p:spPr/>
        <p:txBody>
          <a:bodyPr/>
          <a:lstStyle/>
          <a:p>
            <a:endParaRPr lang="en-GB"/>
          </a:p>
        </p:txBody>
      </p:sp>
      <p:sp>
        <p:nvSpPr>
          <p:cNvPr id="35" name="Picture Placeholder 34">
            <a:extLst>
              <a:ext uri="{FF2B5EF4-FFF2-40B4-BE49-F238E27FC236}">
                <a16:creationId xmlns:a16="http://schemas.microsoft.com/office/drawing/2014/main" id="{73209EF7-A907-489B-9BED-DF40142870B0}"/>
              </a:ext>
            </a:extLst>
          </p:cNvPr>
          <p:cNvSpPr>
            <a:spLocks noGrp="1"/>
          </p:cNvSpPr>
          <p:nvPr>
            <p:ph type="pic" sz="quarter" idx="42"/>
            <p:custDataLst>
              <p:tags r:id="rId32"/>
            </p:custDataLst>
          </p:nvPr>
        </p:nvSpPr>
        <p:spPr/>
        <p:txBody>
          <a:bodyPr/>
          <a:lstStyle/>
          <a:p>
            <a:endParaRPr lang="en-GB"/>
          </a:p>
        </p:txBody>
      </p:sp>
      <p:sp>
        <p:nvSpPr>
          <p:cNvPr id="36" name="Picture Placeholder 35">
            <a:extLst>
              <a:ext uri="{FF2B5EF4-FFF2-40B4-BE49-F238E27FC236}">
                <a16:creationId xmlns:a16="http://schemas.microsoft.com/office/drawing/2014/main" id="{1D10EAEB-81EA-41E5-A27C-F67C2D37D121}"/>
              </a:ext>
            </a:extLst>
          </p:cNvPr>
          <p:cNvSpPr>
            <a:spLocks noGrp="1"/>
          </p:cNvSpPr>
          <p:nvPr>
            <p:ph type="pic" sz="quarter" idx="43"/>
            <p:custDataLst>
              <p:tags r:id="rId33"/>
            </p:custDataLst>
          </p:nvPr>
        </p:nvSpPr>
        <p:spPr/>
        <p:txBody>
          <a:bodyPr/>
          <a:lstStyle/>
          <a:p>
            <a:endParaRPr lang="en-GB"/>
          </a:p>
        </p:txBody>
      </p:sp>
      <p:sp>
        <p:nvSpPr>
          <p:cNvPr id="37" name="Picture Placeholder 36">
            <a:extLst>
              <a:ext uri="{FF2B5EF4-FFF2-40B4-BE49-F238E27FC236}">
                <a16:creationId xmlns:a16="http://schemas.microsoft.com/office/drawing/2014/main" id="{F71AF114-D6DD-4BAC-9BC9-F3AB27D4EED4}"/>
              </a:ext>
            </a:extLst>
          </p:cNvPr>
          <p:cNvSpPr>
            <a:spLocks noGrp="1"/>
          </p:cNvSpPr>
          <p:nvPr>
            <p:ph type="pic" sz="quarter" idx="44"/>
            <p:custDataLst>
              <p:tags r:id="rId34"/>
            </p:custDataLst>
          </p:nvPr>
        </p:nvSpPr>
        <p:spPr/>
        <p:txBody>
          <a:bodyPr/>
          <a:lstStyle/>
          <a:p>
            <a:endParaRPr lang="en-GB"/>
          </a:p>
        </p:txBody>
      </p:sp>
      <p:sp>
        <p:nvSpPr>
          <p:cNvPr id="38" name="Picture Placeholder 37">
            <a:extLst>
              <a:ext uri="{FF2B5EF4-FFF2-40B4-BE49-F238E27FC236}">
                <a16:creationId xmlns:a16="http://schemas.microsoft.com/office/drawing/2014/main" id="{FA526ED0-B3B3-46F3-8D1E-8A367AA98872}"/>
              </a:ext>
            </a:extLst>
          </p:cNvPr>
          <p:cNvSpPr>
            <a:spLocks noGrp="1"/>
          </p:cNvSpPr>
          <p:nvPr>
            <p:ph type="pic" sz="quarter" idx="45"/>
            <p:custDataLst>
              <p:tags r:id="rId35"/>
            </p:custDataLst>
          </p:nvPr>
        </p:nvSpPr>
        <p:spPr/>
        <p:txBody>
          <a:bodyPr/>
          <a:lstStyle/>
          <a:p>
            <a:endParaRPr lang="en-GB"/>
          </a:p>
        </p:txBody>
      </p:sp>
      <p:sp>
        <p:nvSpPr>
          <p:cNvPr id="39" name="Picture Placeholder 38">
            <a:extLst>
              <a:ext uri="{FF2B5EF4-FFF2-40B4-BE49-F238E27FC236}">
                <a16:creationId xmlns:a16="http://schemas.microsoft.com/office/drawing/2014/main" id="{33BBFA1B-E38E-436E-9D59-206755A1DB1C}"/>
              </a:ext>
            </a:extLst>
          </p:cNvPr>
          <p:cNvSpPr>
            <a:spLocks noGrp="1"/>
          </p:cNvSpPr>
          <p:nvPr>
            <p:ph type="pic" sz="quarter" idx="46"/>
            <p:custDataLst>
              <p:tags r:id="rId36"/>
            </p:custDataLst>
          </p:nvPr>
        </p:nvSpPr>
        <p:spPr/>
        <p:txBody>
          <a:bodyPr/>
          <a:lstStyle/>
          <a:p>
            <a:endParaRPr lang="en-GB"/>
          </a:p>
        </p:txBody>
      </p:sp>
      <p:sp>
        <p:nvSpPr>
          <p:cNvPr id="40" name="Picture Placeholder 39">
            <a:extLst>
              <a:ext uri="{FF2B5EF4-FFF2-40B4-BE49-F238E27FC236}">
                <a16:creationId xmlns:a16="http://schemas.microsoft.com/office/drawing/2014/main" id="{5E388EF0-8886-4BEB-9DE9-D00D6A158C81}"/>
              </a:ext>
            </a:extLst>
          </p:cNvPr>
          <p:cNvSpPr>
            <a:spLocks noGrp="1"/>
          </p:cNvSpPr>
          <p:nvPr>
            <p:ph type="pic" sz="quarter" idx="47"/>
            <p:custDataLst>
              <p:tags r:id="rId37"/>
            </p:custDataLst>
          </p:nvPr>
        </p:nvSpPr>
        <p:spPr/>
        <p:txBody>
          <a:bodyPr/>
          <a:lstStyle/>
          <a:p>
            <a:endParaRPr lang="en-GB"/>
          </a:p>
        </p:txBody>
      </p:sp>
      <p:sp>
        <p:nvSpPr>
          <p:cNvPr id="41" name="Picture Placeholder 40">
            <a:extLst>
              <a:ext uri="{FF2B5EF4-FFF2-40B4-BE49-F238E27FC236}">
                <a16:creationId xmlns:a16="http://schemas.microsoft.com/office/drawing/2014/main" id="{B7E5DB5A-BE39-42CD-BA19-415FF5277CDE}"/>
              </a:ext>
            </a:extLst>
          </p:cNvPr>
          <p:cNvSpPr>
            <a:spLocks noGrp="1"/>
          </p:cNvSpPr>
          <p:nvPr>
            <p:ph type="pic" sz="quarter" idx="48"/>
            <p:custDataLst>
              <p:tags r:id="rId38"/>
            </p:custDataLst>
          </p:nvPr>
        </p:nvSpPr>
        <p:spPr/>
        <p:txBody>
          <a:bodyPr/>
          <a:lstStyle/>
          <a:p>
            <a:endParaRPr lang="en-GB"/>
          </a:p>
        </p:txBody>
      </p:sp>
      <p:sp>
        <p:nvSpPr>
          <p:cNvPr id="42" name="Picture Placeholder 41">
            <a:extLst>
              <a:ext uri="{FF2B5EF4-FFF2-40B4-BE49-F238E27FC236}">
                <a16:creationId xmlns:a16="http://schemas.microsoft.com/office/drawing/2014/main" id="{87A808FB-2894-4F4C-9C32-DA349072A1BD}"/>
              </a:ext>
            </a:extLst>
          </p:cNvPr>
          <p:cNvSpPr>
            <a:spLocks noGrp="1"/>
          </p:cNvSpPr>
          <p:nvPr>
            <p:ph type="pic" sz="quarter" idx="49"/>
            <p:custDataLst>
              <p:tags r:id="rId39"/>
            </p:custDataLst>
          </p:nvPr>
        </p:nvSpPr>
        <p:spPr/>
        <p:txBody>
          <a:bodyPr/>
          <a:lstStyle/>
          <a:p>
            <a:endParaRPr lang="en-GB"/>
          </a:p>
        </p:txBody>
      </p:sp>
      <p:sp>
        <p:nvSpPr>
          <p:cNvPr id="43" name="Picture Placeholder 42">
            <a:extLst>
              <a:ext uri="{FF2B5EF4-FFF2-40B4-BE49-F238E27FC236}">
                <a16:creationId xmlns:a16="http://schemas.microsoft.com/office/drawing/2014/main" id="{0CCD1674-93F6-4614-B08E-74AF73C76B1E}"/>
              </a:ext>
            </a:extLst>
          </p:cNvPr>
          <p:cNvSpPr>
            <a:spLocks noGrp="1"/>
          </p:cNvSpPr>
          <p:nvPr>
            <p:ph type="pic" sz="quarter" idx="50"/>
            <p:custDataLst>
              <p:tags r:id="rId40"/>
            </p:custDataLst>
          </p:nvPr>
        </p:nvSpPr>
        <p:spPr/>
        <p:txBody>
          <a:bodyPr/>
          <a:lstStyle/>
          <a:p>
            <a:endParaRPr lang="en-GB"/>
          </a:p>
        </p:txBody>
      </p:sp>
      <p:sp>
        <p:nvSpPr>
          <p:cNvPr id="44" name="Picture Placeholder 43">
            <a:extLst>
              <a:ext uri="{FF2B5EF4-FFF2-40B4-BE49-F238E27FC236}">
                <a16:creationId xmlns:a16="http://schemas.microsoft.com/office/drawing/2014/main" id="{11C4D7B1-38BB-4463-9290-E7C0314E2C43}"/>
              </a:ext>
            </a:extLst>
          </p:cNvPr>
          <p:cNvSpPr>
            <a:spLocks noGrp="1"/>
          </p:cNvSpPr>
          <p:nvPr>
            <p:ph type="pic" sz="quarter" idx="51"/>
            <p:custDataLst>
              <p:tags r:id="rId41"/>
            </p:custDataLst>
          </p:nvPr>
        </p:nvSpPr>
        <p:spPr/>
        <p:txBody>
          <a:bodyPr/>
          <a:lstStyle/>
          <a:p>
            <a:endParaRPr lang="en-GB"/>
          </a:p>
        </p:txBody>
      </p:sp>
      <p:sp>
        <p:nvSpPr>
          <p:cNvPr id="45" name="Picture Placeholder 44">
            <a:extLst>
              <a:ext uri="{FF2B5EF4-FFF2-40B4-BE49-F238E27FC236}">
                <a16:creationId xmlns:a16="http://schemas.microsoft.com/office/drawing/2014/main" id="{8E05DF54-3E3F-48ED-AA80-97365541654C}"/>
              </a:ext>
            </a:extLst>
          </p:cNvPr>
          <p:cNvSpPr>
            <a:spLocks noGrp="1"/>
          </p:cNvSpPr>
          <p:nvPr>
            <p:ph type="pic" sz="quarter" idx="52"/>
            <p:custDataLst>
              <p:tags r:id="rId42"/>
            </p:custDataLst>
          </p:nvPr>
        </p:nvSpPr>
        <p:spPr/>
        <p:txBody>
          <a:bodyPr/>
          <a:lstStyle/>
          <a:p>
            <a:endParaRPr lang="en-GB"/>
          </a:p>
        </p:txBody>
      </p:sp>
      <p:sp>
        <p:nvSpPr>
          <p:cNvPr id="6" name="TextBox 5">
            <a:extLst>
              <a:ext uri="{FF2B5EF4-FFF2-40B4-BE49-F238E27FC236}">
                <a16:creationId xmlns:a16="http://schemas.microsoft.com/office/drawing/2014/main" id="{CF2F835C-D009-4E9B-BDDA-BAADBA9D9A13}"/>
              </a:ext>
            </a:extLst>
          </p:cNvPr>
          <p:cNvSpPr txBox="1"/>
          <p:nvPr>
            <p:custDataLst>
              <p:tags r:id="rId43"/>
            </p:custDataLst>
          </p:nvPr>
        </p:nvSpPr>
        <p:spPr>
          <a:xfrm>
            <a:off x="2770095" y="2017059"/>
            <a:ext cx="5342964" cy="1004047"/>
          </a:xfrm>
          <a:prstGeom prst="rect">
            <a:avLst/>
          </a:prstGeom>
          <a:noFill/>
        </p:spPr>
        <p:txBody>
          <a:bodyPr wrap="square" lIns="0" tIns="0" rIns="0" bIns="0" rtlCol="0">
            <a:noAutofit/>
          </a:bodyPr>
          <a:lstStyle/>
          <a:p>
            <a:r>
              <a:rPr lang="en-GB" sz="1600" dirty="0"/>
              <a:t>iPhone / Huawei / Samsung and then who knows</a:t>
            </a:r>
          </a:p>
        </p:txBody>
      </p:sp>
      <p:pic>
        <p:nvPicPr>
          <p:cNvPr id="11" name="Picture 10">
            <a:extLst>
              <a:ext uri="{FF2B5EF4-FFF2-40B4-BE49-F238E27FC236}">
                <a16:creationId xmlns:a16="http://schemas.microsoft.com/office/drawing/2014/main" id="{776A34E2-037B-4866-A013-2A135E479C71}"/>
              </a:ext>
            </a:extLst>
          </p:cNvPr>
          <p:cNvPicPr>
            <a:picLocks noChangeAspect="1"/>
          </p:cNvPicPr>
          <p:nvPr>
            <p:custDataLst>
              <p:tags r:id="rId44"/>
            </p:custDataLst>
          </p:nvPr>
        </p:nvPicPr>
        <p:blipFill rotWithShape="1">
          <a:blip r:embed="rId47"/>
          <a:srcRect t="19225" r="28088" b="8884"/>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248062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599D9-72CC-C467-610B-A08F56B22D37}"/>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C32617C5-BE27-6BA3-98DF-ECEB115928BC}"/>
              </a:ext>
            </a:extLst>
          </p:cNvPr>
          <p:cNvSpPr/>
          <p:nvPr>
            <p:custDataLst>
              <p:tags r:id="rId2"/>
            </p:custDataLst>
          </p:nvPr>
        </p:nvSpPr>
        <p:spPr>
          <a:xfrm>
            <a:off x="-1" y="0"/>
            <a:ext cx="12192001"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Placeholder 52" descr="A group of people standing on a street with a city in the background&#10;&#10;Description automatically generated">
            <a:extLst>
              <a:ext uri="{FF2B5EF4-FFF2-40B4-BE49-F238E27FC236}">
                <a16:creationId xmlns:a16="http://schemas.microsoft.com/office/drawing/2014/main" id="{2E34EF8D-35C9-8CD0-DB7C-D314CAD38F0A}"/>
              </a:ext>
            </a:extLst>
          </p:cNvPr>
          <p:cNvPicPr>
            <a:picLocks noChangeAspect="1"/>
          </p:cNvPicPr>
          <p:nvPr>
            <p:custDataLst>
              <p:tags r:id="rId3"/>
            </p:custDataLst>
          </p:nvPr>
        </p:nvPicPr>
        <p:blipFill>
          <a:blip r:embed="rId7"/>
          <a:srcRect t="165" b="165"/>
          <a:stretch>
            <a:fillRect/>
          </a:stretch>
        </p:blipFill>
        <p:spPr>
          <a:xfrm>
            <a:off x="2656708" y="0"/>
            <a:ext cx="6878582" cy="6878582"/>
          </a:xfrm>
          <a:prstGeom prst="rect">
            <a:avLst/>
          </a:prstGeom>
        </p:spPr>
      </p:pic>
      <p:sp>
        <p:nvSpPr>
          <p:cNvPr id="2" name="Slide Number Placeholder 1">
            <a:extLst>
              <a:ext uri="{FF2B5EF4-FFF2-40B4-BE49-F238E27FC236}">
                <a16:creationId xmlns:a16="http://schemas.microsoft.com/office/drawing/2014/main" id="{176466F5-DC0A-64F5-EB3A-FD4D488407D0}"/>
              </a:ext>
            </a:extLst>
          </p:cNvPr>
          <p:cNvSpPr>
            <a:spLocks noGrp="1"/>
          </p:cNvSpPr>
          <p:nvPr>
            <p:ph type="sldNum" sz="quarter" idx="53"/>
            <p:custDataLst>
              <p:tags r:id="rId4"/>
            </p:custDataLst>
          </p:nvPr>
        </p:nvSpPr>
        <p:spPr/>
        <p:txBody>
          <a:bodyPr/>
          <a:lstStyle/>
          <a:p>
            <a:fld id="{AF4FAD32-EA27-4361-AB7D-99AD52059D67}" type="slidenum">
              <a:rPr lang="en-GB" smtClean="0"/>
              <a:pPr/>
              <a:t>9</a:t>
            </a:fld>
            <a:endParaRPr lang="en-GB" dirty="0"/>
          </a:p>
        </p:txBody>
      </p:sp>
    </p:spTree>
    <p:custDataLst>
      <p:tags r:id="rId1"/>
    </p:custDataLst>
    <p:extLst>
      <p:ext uri="{BB962C8B-B14F-4D97-AF65-F5344CB8AC3E}">
        <p14:creationId xmlns:p14="http://schemas.microsoft.com/office/powerpoint/2010/main" val="18285894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S_COMPARE_SHAPE_ID" val="4c060572-1745-4af8-9a59-009c72e2ee57"/>
</p:tagLst>
</file>

<file path=ppt/tags/tag10.xml><?xml version="1.0" encoding="utf-8"?>
<p:tagLst xmlns:a="http://schemas.openxmlformats.org/drawingml/2006/main" xmlns:r="http://schemas.openxmlformats.org/officeDocument/2006/relationships" xmlns:p="http://schemas.openxmlformats.org/presentationml/2006/main">
  <p:tag name="PLACEHOLDER" val="6"/>
</p:tagLst>
</file>

<file path=ppt/tags/tag100.xml><?xml version="1.0" encoding="utf-8"?>
<p:tagLst xmlns:a="http://schemas.openxmlformats.org/drawingml/2006/main" xmlns:r="http://schemas.openxmlformats.org/officeDocument/2006/relationships" xmlns:p="http://schemas.openxmlformats.org/presentationml/2006/main">
  <p:tag name="PLACEHOLDER" val="16"/>
</p:tagLst>
</file>

<file path=ppt/tags/tag1000.xml><?xml version="1.0" encoding="utf-8"?>
<p:tagLst xmlns:a="http://schemas.openxmlformats.org/drawingml/2006/main" xmlns:r="http://schemas.openxmlformats.org/officeDocument/2006/relationships" xmlns:p="http://schemas.openxmlformats.org/presentationml/2006/main">
  <p:tag name="PS_COMPARE_SHAPE_ID" val="5a421935-e084-4528-93fc-85b6dee6f71d"/>
</p:tagLst>
</file>

<file path=ppt/tags/tag1001.xml><?xml version="1.0" encoding="utf-8"?>
<p:tagLst xmlns:a="http://schemas.openxmlformats.org/drawingml/2006/main" xmlns:r="http://schemas.openxmlformats.org/officeDocument/2006/relationships" xmlns:p="http://schemas.openxmlformats.org/presentationml/2006/main">
  <p:tag name="PS_COMPARE_SHAPE_ID" val="bd8e643c-49b4-403e-b2c0-fe0f66522792"/>
</p:tagLst>
</file>

<file path=ppt/tags/tag1002.xml><?xml version="1.0" encoding="utf-8"?>
<p:tagLst xmlns:a="http://schemas.openxmlformats.org/drawingml/2006/main" xmlns:r="http://schemas.openxmlformats.org/officeDocument/2006/relationships" xmlns:p="http://schemas.openxmlformats.org/presentationml/2006/main">
  <p:tag name="PS_COMPARE_SHAPE_ID" val="703ef513-bd68-428e-8808-308e8cca087c"/>
</p:tagLst>
</file>

<file path=ppt/tags/tag1003.xml><?xml version="1.0" encoding="utf-8"?>
<p:tagLst xmlns:a="http://schemas.openxmlformats.org/drawingml/2006/main" xmlns:r="http://schemas.openxmlformats.org/officeDocument/2006/relationships" xmlns:p="http://schemas.openxmlformats.org/presentationml/2006/main">
  <p:tag name="PS_COMPARE_SHAPE_ID" val="ab43e832-134f-4d59-a2db-d4715174d76e"/>
</p:tagLst>
</file>

<file path=ppt/tags/tag1004.xml><?xml version="1.0" encoding="utf-8"?>
<p:tagLst xmlns:a="http://schemas.openxmlformats.org/drawingml/2006/main" xmlns:r="http://schemas.openxmlformats.org/officeDocument/2006/relationships" xmlns:p="http://schemas.openxmlformats.org/presentationml/2006/main">
  <p:tag name="PS_COMPARE_SHAPE_ID" val="f0391ee1-1357-488d-8584-b88e4e1a88f6"/>
</p:tagLst>
</file>

<file path=ppt/tags/tag1005.xml><?xml version="1.0" encoding="utf-8"?>
<p:tagLst xmlns:a="http://schemas.openxmlformats.org/drawingml/2006/main" xmlns:r="http://schemas.openxmlformats.org/officeDocument/2006/relationships" xmlns:p="http://schemas.openxmlformats.org/presentationml/2006/main">
  <p:tag name="PS_COMPARE_SHAPE_ID" val="514b3f04-1ce9-440e-8616-3e54370f0d6f"/>
</p:tagLst>
</file>

<file path=ppt/tags/tag1006.xml><?xml version="1.0" encoding="utf-8"?>
<p:tagLst xmlns:a="http://schemas.openxmlformats.org/drawingml/2006/main" xmlns:r="http://schemas.openxmlformats.org/officeDocument/2006/relationships" xmlns:p="http://schemas.openxmlformats.org/presentationml/2006/main">
  <p:tag name="PS_COMPARE_SHAPE_ID" val="2fb2412d-7284-452c-bdbd-2baa4f228412"/>
</p:tagLst>
</file>

<file path=ppt/tags/tag1007.xml><?xml version="1.0" encoding="utf-8"?>
<p:tagLst xmlns:a="http://schemas.openxmlformats.org/drawingml/2006/main" xmlns:r="http://schemas.openxmlformats.org/officeDocument/2006/relationships" xmlns:p="http://schemas.openxmlformats.org/presentationml/2006/main">
  <p:tag name="PS_COMPARE_SHAPE_ID" val="5a9c12ab-440d-45f5-8a84-57a0e3316cc8"/>
</p:tagLst>
</file>

<file path=ppt/tags/tag1008.xml><?xml version="1.0" encoding="utf-8"?>
<p:tagLst xmlns:a="http://schemas.openxmlformats.org/drawingml/2006/main" xmlns:r="http://schemas.openxmlformats.org/officeDocument/2006/relationships" xmlns:p="http://schemas.openxmlformats.org/presentationml/2006/main">
  <p:tag name="PS_COMPARE_SHAPE_ID" val="b62829bc-f813-4dbf-b07b-b62603ea00dd"/>
</p:tagLst>
</file>

<file path=ppt/tags/tag1009.xml><?xml version="1.0" encoding="utf-8"?>
<p:tagLst xmlns:a="http://schemas.openxmlformats.org/drawingml/2006/main" xmlns:r="http://schemas.openxmlformats.org/officeDocument/2006/relationships" xmlns:p="http://schemas.openxmlformats.org/presentationml/2006/main">
  <p:tag name="PS_COMPARE_SHAPE_ID" val="bdf12a4a-4f2c-4508-a0f3-e890bc8bf4c2"/>
</p:tagLst>
</file>

<file path=ppt/tags/tag101.xml><?xml version="1.0" encoding="utf-8"?>
<p:tagLst xmlns:a="http://schemas.openxmlformats.org/drawingml/2006/main" xmlns:r="http://schemas.openxmlformats.org/officeDocument/2006/relationships" xmlns:p="http://schemas.openxmlformats.org/presentationml/2006/main">
  <p:tag name="PLACEHOLDER" val="17"/>
</p:tagLst>
</file>

<file path=ppt/tags/tag1010.xml><?xml version="1.0" encoding="utf-8"?>
<p:tagLst xmlns:a="http://schemas.openxmlformats.org/drawingml/2006/main" xmlns:r="http://schemas.openxmlformats.org/officeDocument/2006/relationships" xmlns:p="http://schemas.openxmlformats.org/presentationml/2006/main">
  <p:tag name="PS_COMPARE_SHAPE_ID" val="c9399859-ba15-48cc-8f3f-3bc3bd81d2b1"/>
</p:tagLst>
</file>

<file path=ppt/tags/tag1011.xml><?xml version="1.0" encoding="utf-8"?>
<p:tagLst xmlns:a="http://schemas.openxmlformats.org/drawingml/2006/main" xmlns:r="http://schemas.openxmlformats.org/officeDocument/2006/relationships" xmlns:p="http://schemas.openxmlformats.org/presentationml/2006/main">
  <p:tag name="PS_COMPARE_SHAPE_ID" val="cbfcea72-8cda-4abf-900b-55a7bb6c802c"/>
</p:tagLst>
</file>

<file path=ppt/tags/tag1012.xml><?xml version="1.0" encoding="utf-8"?>
<p:tagLst xmlns:a="http://schemas.openxmlformats.org/drawingml/2006/main" xmlns:r="http://schemas.openxmlformats.org/officeDocument/2006/relationships" xmlns:p="http://schemas.openxmlformats.org/presentationml/2006/main">
  <p:tag name="PS_COMPARE_SHAPE_ID" val="24b4db6e-4c61-4cb3-ae2a-651c2964e274"/>
</p:tagLst>
</file>

<file path=ppt/tags/tag1013.xml><?xml version="1.0" encoding="utf-8"?>
<p:tagLst xmlns:a="http://schemas.openxmlformats.org/drawingml/2006/main" xmlns:r="http://schemas.openxmlformats.org/officeDocument/2006/relationships" xmlns:p="http://schemas.openxmlformats.org/presentationml/2006/main">
  <p:tag name="PS_COMPARE_SHAPE_ID" val="bd69da21-8365-4088-b8a5-3b2ae22376b8"/>
</p:tagLst>
</file>

<file path=ppt/tags/tag1014.xml><?xml version="1.0" encoding="utf-8"?>
<p:tagLst xmlns:a="http://schemas.openxmlformats.org/drawingml/2006/main" xmlns:r="http://schemas.openxmlformats.org/officeDocument/2006/relationships" xmlns:p="http://schemas.openxmlformats.org/presentationml/2006/main">
  <p:tag name="PS_COMPARE_SLIDE_ID" val="e1b319f0-5a3a-4117-8de4-f3bbc5d56abd"/>
</p:tagLst>
</file>

<file path=ppt/tags/tag1015.xml><?xml version="1.0" encoding="utf-8"?>
<p:tagLst xmlns:a="http://schemas.openxmlformats.org/drawingml/2006/main" xmlns:r="http://schemas.openxmlformats.org/officeDocument/2006/relationships" xmlns:p="http://schemas.openxmlformats.org/presentationml/2006/main">
  <p:tag name="PS_COMPARE_SHAPE_ID" val="8454dbb2-3cc5-4125-beec-a2379041f37e"/>
</p:tagLst>
</file>

<file path=ppt/tags/tag1016.xml><?xml version="1.0" encoding="utf-8"?>
<p:tagLst xmlns:a="http://schemas.openxmlformats.org/drawingml/2006/main" xmlns:r="http://schemas.openxmlformats.org/officeDocument/2006/relationships" xmlns:p="http://schemas.openxmlformats.org/presentationml/2006/main">
  <p:tag name="PS_COMPARE_SHAPE_ID" val="be3c9819-c0de-4608-a7d5-364f8f773f93"/>
</p:tagLst>
</file>

<file path=ppt/tags/tag1017.xml><?xml version="1.0" encoding="utf-8"?>
<p:tagLst xmlns:a="http://schemas.openxmlformats.org/drawingml/2006/main" xmlns:r="http://schemas.openxmlformats.org/officeDocument/2006/relationships" xmlns:p="http://schemas.openxmlformats.org/presentationml/2006/main">
  <p:tag name="PS_COMPARE_SHAPE_ID" val="2abd95b9-5bfd-492e-af5b-e1efb9fd1e20"/>
</p:tagLst>
</file>

<file path=ppt/tags/tag1018.xml><?xml version="1.0" encoding="utf-8"?>
<p:tagLst xmlns:a="http://schemas.openxmlformats.org/drawingml/2006/main" xmlns:r="http://schemas.openxmlformats.org/officeDocument/2006/relationships" xmlns:p="http://schemas.openxmlformats.org/presentationml/2006/main">
  <p:tag name="PS_COMPARE_SHAPE_ID" val="1b9f0d60-2346-43e3-a9cf-2bb60384d3b4"/>
</p:tagLst>
</file>

<file path=ppt/tags/tag1019.xml><?xml version="1.0" encoding="utf-8"?>
<p:tagLst xmlns:a="http://schemas.openxmlformats.org/drawingml/2006/main" xmlns:r="http://schemas.openxmlformats.org/officeDocument/2006/relationships" xmlns:p="http://schemas.openxmlformats.org/presentationml/2006/main">
  <p:tag name="PS_COMPARE_SHAPE_ID" val="077eb4bc-7ca1-4149-b5d8-0a0226fa7ede"/>
</p:tagLst>
</file>

<file path=ppt/tags/tag102.xml><?xml version="1.0" encoding="utf-8"?>
<p:tagLst xmlns:a="http://schemas.openxmlformats.org/drawingml/2006/main" xmlns:r="http://schemas.openxmlformats.org/officeDocument/2006/relationships" xmlns:p="http://schemas.openxmlformats.org/presentationml/2006/main">
  <p:tag name="PLACEHOLDER" val="18"/>
</p:tagLst>
</file>

<file path=ppt/tags/tag1020.xml><?xml version="1.0" encoding="utf-8"?>
<p:tagLst xmlns:a="http://schemas.openxmlformats.org/drawingml/2006/main" xmlns:r="http://schemas.openxmlformats.org/officeDocument/2006/relationships" xmlns:p="http://schemas.openxmlformats.org/presentationml/2006/main">
  <p:tag name="PS_COMPARE_SHAPE_ID" val="1f87a5eb-8f31-4be5-86a5-a1a22b4105bd"/>
</p:tagLst>
</file>

<file path=ppt/tags/tag1021.xml><?xml version="1.0" encoding="utf-8"?>
<p:tagLst xmlns:a="http://schemas.openxmlformats.org/drawingml/2006/main" xmlns:r="http://schemas.openxmlformats.org/officeDocument/2006/relationships" xmlns:p="http://schemas.openxmlformats.org/presentationml/2006/main">
  <p:tag name="PS_COMPARE_SHAPE_ID" val="36ac85ad-7fa8-414f-9f10-91cc05232816"/>
</p:tagLst>
</file>

<file path=ppt/tags/tag1022.xml><?xml version="1.0" encoding="utf-8"?>
<p:tagLst xmlns:a="http://schemas.openxmlformats.org/drawingml/2006/main" xmlns:r="http://schemas.openxmlformats.org/officeDocument/2006/relationships" xmlns:p="http://schemas.openxmlformats.org/presentationml/2006/main">
  <p:tag name="PS_COMPARE_SHAPE_ID" val="fd8e5c19-44e1-4338-8c26-6d107c06c068"/>
</p:tagLst>
</file>

<file path=ppt/tags/tag1023.xml><?xml version="1.0" encoding="utf-8"?>
<p:tagLst xmlns:a="http://schemas.openxmlformats.org/drawingml/2006/main" xmlns:r="http://schemas.openxmlformats.org/officeDocument/2006/relationships" xmlns:p="http://schemas.openxmlformats.org/presentationml/2006/main">
  <p:tag name="PS_COMPARE_SHAPE_ID" val="4f1215ae-e951-4463-8823-6bbc5a4cd669"/>
</p:tagLst>
</file>

<file path=ppt/tags/tag1024.xml><?xml version="1.0" encoding="utf-8"?>
<p:tagLst xmlns:a="http://schemas.openxmlformats.org/drawingml/2006/main" xmlns:r="http://schemas.openxmlformats.org/officeDocument/2006/relationships" xmlns:p="http://schemas.openxmlformats.org/presentationml/2006/main">
  <p:tag name="PS_COMPARE_SHAPE_ID" val="3a4ed5c3-b8d0-4bd8-ad54-054b339098bc"/>
</p:tagLst>
</file>

<file path=ppt/tags/tag1025.xml><?xml version="1.0" encoding="utf-8"?>
<p:tagLst xmlns:a="http://schemas.openxmlformats.org/drawingml/2006/main" xmlns:r="http://schemas.openxmlformats.org/officeDocument/2006/relationships" xmlns:p="http://schemas.openxmlformats.org/presentationml/2006/main">
  <p:tag name="PS_COMPARE_SHAPE_ID" val="70c285a5-1460-42b1-8793-976c02913ada"/>
</p:tagLst>
</file>

<file path=ppt/tags/tag1026.xml><?xml version="1.0" encoding="utf-8"?>
<p:tagLst xmlns:a="http://schemas.openxmlformats.org/drawingml/2006/main" xmlns:r="http://schemas.openxmlformats.org/officeDocument/2006/relationships" xmlns:p="http://schemas.openxmlformats.org/presentationml/2006/main">
  <p:tag name="PS_COMPARE_SHAPE_ID" val="875e0c49-b99a-434f-a655-da1c5365b6a7"/>
</p:tagLst>
</file>

<file path=ppt/tags/tag1027.xml><?xml version="1.0" encoding="utf-8"?>
<p:tagLst xmlns:a="http://schemas.openxmlformats.org/drawingml/2006/main" xmlns:r="http://schemas.openxmlformats.org/officeDocument/2006/relationships" xmlns:p="http://schemas.openxmlformats.org/presentationml/2006/main">
  <p:tag name="PS_COMPARE_SHAPE_ID" val="c891fd0f-ee2d-4cb1-bed8-12deb17c063e"/>
</p:tagLst>
</file>

<file path=ppt/tags/tag1028.xml><?xml version="1.0" encoding="utf-8"?>
<p:tagLst xmlns:a="http://schemas.openxmlformats.org/drawingml/2006/main" xmlns:r="http://schemas.openxmlformats.org/officeDocument/2006/relationships" xmlns:p="http://schemas.openxmlformats.org/presentationml/2006/main">
  <p:tag name="PS_COMPARE_SHAPE_ID" val="e99b9d8c-4b36-4343-8494-fe68d39bca57"/>
</p:tagLst>
</file>

<file path=ppt/tags/tag1029.xml><?xml version="1.0" encoding="utf-8"?>
<p:tagLst xmlns:a="http://schemas.openxmlformats.org/drawingml/2006/main" xmlns:r="http://schemas.openxmlformats.org/officeDocument/2006/relationships" xmlns:p="http://schemas.openxmlformats.org/presentationml/2006/main">
  <p:tag name="PS_COMPARE_SHAPE_ID" val="32be942f-a230-4526-983f-fda4e9aa59c1"/>
</p:tagLst>
</file>

<file path=ppt/tags/tag103.xml><?xml version="1.0" encoding="utf-8"?>
<p:tagLst xmlns:a="http://schemas.openxmlformats.org/drawingml/2006/main" xmlns:r="http://schemas.openxmlformats.org/officeDocument/2006/relationships" xmlns:p="http://schemas.openxmlformats.org/presentationml/2006/main">
  <p:tag name="PLACEHOLDER" val="19"/>
</p:tagLst>
</file>

<file path=ppt/tags/tag1030.xml><?xml version="1.0" encoding="utf-8"?>
<p:tagLst xmlns:a="http://schemas.openxmlformats.org/drawingml/2006/main" xmlns:r="http://schemas.openxmlformats.org/officeDocument/2006/relationships" xmlns:p="http://schemas.openxmlformats.org/presentationml/2006/main">
  <p:tag name="PS_COMPARE_SHAPE_ID" val="f27c1ae6-6a9b-47bb-8ce5-6ff02e8ce045"/>
</p:tagLst>
</file>

<file path=ppt/tags/tag1031.xml><?xml version="1.0" encoding="utf-8"?>
<p:tagLst xmlns:a="http://schemas.openxmlformats.org/drawingml/2006/main" xmlns:r="http://schemas.openxmlformats.org/officeDocument/2006/relationships" xmlns:p="http://schemas.openxmlformats.org/presentationml/2006/main">
  <p:tag name="PS_COMPARE_SHAPE_ID" val="be8e701f-9460-4131-af0d-f6635156db61"/>
</p:tagLst>
</file>

<file path=ppt/tags/tag1032.xml><?xml version="1.0" encoding="utf-8"?>
<p:tagLst xmlns:a="http://schemas.openxmlformats.org/drawingml/2006/main" xmlns:r="http://schemas.openxmlformats.org/officeDocument/2006/relationships" xmlns:p="http://schemas.openxmlformats.org/presentationml/2006/main">
  <p:tag name="PS_COMPARE_SHAPE_ID" val="05913aaf-39fb-4220-a3e2-24761f0781e9"/>
</p:tagLst>
</file>

<file path=ppt/tags/tag1033.xml><?xml version="1.0" encoding="utf-8"?>
<p:tagLst xmlns:a="http://schemas.openxmlformats.org/drawingml/2006/main" xmlns:r="http://schemas.openxmlformats.org/officeDocument/2006/relationships" xmlns:p="http://schemas.openxmlformats.org/presentationml/2006/main">
  <p:tag name="PS_COMPARE_SHAPE_ID" val="ce46026e-6797-461f-b0cb-b1ab5052e9e2"/>
</p:tagLst>
</file>

<file path=ppt/tags/tag1034.xml><?xml version="1.0" encoding="utf-8"?>
<p:tagLst xmlns:a="http://schemas.openxmlformats.org/drawingml/2006/main" xmlns:r="http://schemas.openxmlformats.org/officeDocument/2006/relationships" xmlns:p="http://schemas.openxmlformats.org/presentationml/2006/main">
  <p:tag name="PS_COMPARE_SHAPE_ID" val="86bd0ce4-f0cb-41e1-b83d-bca99a187c06"/>
</p:tagLst>
</file>

<file path=ppt/tags/tag1035.xml><?xml version="1.0" encoding="utf-8"?>
<p:tagLst xmlns:a="http://schemas.openxmlformats.org/drawingml/2006/main" xmlns:r="http://schemas.openxmlformats.org/officeDocument/2006/relationships" xmlns:p="http://schemas.openxmlformats.org/presentationml/2006/main">
  <p:tag name="PS_COMPARE_SHAPE_ID" val="69bd401d-b4a8-4a97-83ee-69c64e4069a0"/>
</p:tagLst>
</file>

<file path=ppt/tags/tag1036.xml><?xml version="1.0" encoding="utf-8"?>
<p:tagLst xmlns:a="http://schemas.openxmlformats.org/drawingml/2006/main" xmlns:r="http://schemas.openxmlformats.org/officeDocument/2006/relationships" xmlns:p="http://schemas.openxmlformats.org/presentationml/2006/main">
  <p:tag name="PS_COMPARE_SHAPE_ID" val="e7f8c214-a72e-4c7a-ae01-97c413cb0d3c"/>
</p:tagLst>
</file>

<file path=ppt/tags/tag1037.xml><?xml version="1.0" encoding="utf-8"?>
<p:tagLst xmlns:a="http://schemas.openxmlformats.org/drawingml/2006/main" xmlns:r="http://schemas.openxmlformats.org/officeDocument/2006/relationships" xmlns:p="http://schemas.openxmlformats.org/presentationml/2006/main">
  <p:tag name="PS_COMPARE_SHAPE_ID" val="a337f1e6-de87-4949-8262-f4995be19eba"/>
</p:tagLst>
</file>

<file path=ppt/tags/tag1038.xml><?xml version="1.0" encoding="utf-8"?>
<p:tagLst xmlns:a="http://schemas.openxmlformats.org/drawingml/2006/main" xmlns:r="http://schemas.openxmlformats.org/officeDocument/2006/relationships" xmlns:p="http://schemas.openxmlformats.org/presentationml/2006/main">
  <p:tag name="PS_COMPARE_SHAPE_ID" val="fb1696b6-ac3f-4d4d-9ee6-dac794cc675f"/>
</p:tagLst>
</file>

<file path=ppt/tags/tag1039.xml><?xml version="1.0" encoding="utf-8"?>
<p:tagLst xmlns:a="http://schemas.openxmlformats.org/drawingml/2006/main" xmlns:r="http://schemas.openxmlformats.org/officeDocument/2006/relationships" xmlns:p="http://schemas.openxmlformats.org/presentationml/2006/main">
  <p:tag name="PS_COMPARE_SHAPE_ID" val="a75b4dd6-dc05-4557-bf95-fd695e9f9f88"/>
</p:tagLst>
</file>

<file path=ppt/tags/tag104.xml><?xml version="1.0" encoding="utf-8"?>
<p:tagLst xmlns:a="http://schemas.openxmlformats.org/drawingml/2006/main" xmlns:r="http://schemas.openxmlformats.org/officeDocument/2006/relationships" xmlns:p="http://schemas.openxmlformats.org/presentationml/2006/main">
  <p:tag name="PLACEHOLDER" val="20"/>
</p:tagLst>
</file>

<file path=ppt/tags/tag1040.xml><?xml version="1.0" encoding="utf-8"?>
<p:tagLst xmlns:a="http://schemas.openxmlformats.org/drawingml/2006/main" xmlns:r="http://schemas.openxmlformats.org/officeDocument/2006/relationships" xmlns:p="http://schemas.openxmlformats.org/presentationml/2006/main">
  <p:tag name="PS_COMPARE_SHAPE_ID" val="5c1d3628-7371-4367-a453-f814c27fed1c"/>
</p:tagLst>
</file>

<file path=ppt/tags/tag1041.xml><?xml version="1.0" encoding="utf-8"?>
<p:tagLst xmlns:a="http://schemas.openxmlformats.org/drawingml/2006/main" xmlns:r="http://schemas.openxmlformats.org/officeDocument/2006/relationships" xmlns:p="http://schemas.openxmlformats.org/presentationml/2006/main">
  <p:tag name="PS_COMPARE_SHAPE_ID" val="2943d390-77a7-4f02-9987-cb1294b2a49e"/>
</p:tagLst>
</file>

<file path=ppt/tags/tag1042.xml><?xml version="1.0" encoding="utf-8"?>
<p:tagLst xmlns:a="http://schemas.openxmlformats.org/drawingml/2006/main" xmlns:r="http://schemas.openxmlformats.org/officeDocument/2006/relationships" xmlns:p="http://schemas.openxmlformats.org/presentationml/2006/main">
  <p:tag name="PS_COMPARE_SHAPE_ID" val="91875a2f-1de1-4ea4-9cb8-85fc6898aabc"/>
</p:tagLst>
</file>

<file path=ppt/tags/tag1043.xml><?xml version="1.0" encoding="utf-8"?>
<p:tagLst xmlns:a="http://schemas.openxmlformats.org/drawingml/2006/main" xmlns:r="http://schemas.openxmlformats.org/officeDocument/2006/relationships" xmlns:p="http://schemas.openxmlformats.org/presentationml/2006/main">
  <p:tag name="PS_COMPARE_SHAPE_ID" val="a81e294b-b466-4285-af68-6261be0bfbc3"/>
</p:tagLst>
</file>

<file path=ppt/tags/tag1044.xml><?xml version="1.0" encoding="utf-8"?>
<p:tagLst xmlns:a="http://schemas.openxmlformats.org/drawingml/2006/main" xmlns:r="http://schemas.openxmlformats.org/officeDocument/2006/relationships" xmlns:p="http://schemas.openxmlformats.org/presentationml/2006/main">
  <p:tag name="PS_COMPARE_SHAPE_ID" val="37faf80d-90c7-46b5-aafd-e15ac1cdd476"/>
</p:tagLst>
</file>

<file path=ppt/tags/tag1045.xml><?xml version="1.0" encoding="utf-8"?>
<p:tagLst xmlns:a="http://schemas.openxmlformats.org/drawingml/2006/main" xmlns:r="http://schemas.openxmlformats.org/officeDocument/2006/relationships" xmlns:p="http://schemas.openxmlformats.org/presentationml/2006/main">
  <p:tag name="PS_COMPARE_SHAPE_ID" val="e170c3a5-f97d-468c-9fd7-3b45aef19887"/>
</p:tagLst>
</file>

<file path=ppt/tags/tag1046.xml><?xml version="1.0" encoding="utf-8"?>
<p:tagLst xmlns:a="http://schemas.openxmlformats.org/drawingml/2006/main" xmlns:r="http://schemas.openxmlformats.org/officeDocument/2006/relationships" xmlns:p="http://schemas.openxmlformats.org/presentationml/2006/main">
  <p:tag name="PS_COMPARE_SHAPE_ID" val="4843bdcb-d2ee-469c-a9f4-177e93c6db05"/>
</p:tagLst>
</file>

<file path=ppt/tags/tag1047.xml><?xml version="1.0" encoding="utf-8"?>
<p:tagLst xmlns:a="http://schemas.openxmlformats.org/drawingml/2006/main" xmlns:r="http://schemas.openxmlformats.org/officeDocument/2006/relationships" xmlns:p="http://schemas.openxmlformats.org/presentationml/2006/main">
  <p:tag name="PS_COMPARE_SHAPE_ID" val="ff675a3a-3cc9-4ff3-9ec5-8d913d96e9c5"/>
</p:tagLst>
</file>

<file path=ppt/tags/tag1048.xml><?xml version="1.0" encoding="utf-8"?>
<p:tagLst xmlns:a="http://schemas.openxmlformats.org/drawingml/2006/main" xmlns:r="http://schemas.openxmlformats.org/officeDocument/2006/relationships" xmlns:p="http://schemas.openxmlformats.org/presentationml/2006/main">
  <p:tag name="PS_COMPARE_SHAPE_ID" val="50b44d9d-95a1-4866-8566-4cc1a41a52ea"/>
</p:tagLst>
</file>

<file path=ppt/tags/tag1049.xml><?xml version="1.0" encoding="utf-8"?>
<p:tagLst xmlns:a="http://schemas.openxmlformats.org/drawingml/2006/main" xmlns:r="http://schemas.openxmlformats.org/officeDocument/2006/relationships" xmlns:p="http://schemas.openxmlformats.org/presentationml/2006/main">
  <p:tag name="PS_COMPARE_SHAPE_ID" val="a9bd22be-2f85-4653-bf8c-509c2c0c53e1"/>
</p:tagLst>
</file>

<file path=ppt/tags/tag105.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1050.xml><?xml version="1.0" encoding="utf-8"?>
<p:tagLst xmlns:a="http://schemas.openxmlformats.org/drawingml/2006/main" xmlns:r="http://schemas.openxmlformats.org/officeDocument/2006/relationships" xmlns:p="http://schemas.openxmlformats.org/presentationml/2006/main">
  <p:tag name="PS_COMPARE_SHAPE_ID" val="65e8a155-b9b8-4f97-b82c-900be9afcbb4"/>
</p:tagLst>
</file>

<file path=ppt/tags/tag1051.xml><?xml version="1.0" encoding="utf-8"?>
<p:tagLst xmlns:a="http://schemas.openxmlformats.org/drawingml/2006/main" xmlns:r="http://schemas.openxmlformats.org/officeDocument/2006/relationships" xmlns:p="http://schemas.openxmlformats.org/presentationml/2006/main">
  <p:tag name="PS_COMPARE_SHAPE_ID" val="aa09e06c-3a8a-4047-832b-14afadd43a33"/>
</p:tagLst>
</file>

<file path=ppt/tags/tag1052.xml><?xml version="1.0" encoding="utf-8"?>
<p:tagLst xmlns:a="http://schemas.openxmlformats.org/drawingml/2006/main" xmlns:r="http://schemas.openxmlformats.org/officeDocument/2006/relationships" xmlns:p="http://schemas.openxmlformats.org/presentationml/2006/main">
  <p:tag name="PS_COMPARE_SHAPE_ID" val="debecfd0-d2c9-4297-bc68-cfc8fe00d05b"/>
</p:tagLst>
</file>

<file path=ppt/tags/tag1053.xml><?xml version="1.0" encoding="utf-8"?>
<p:tagLst xmlns:a="http://schemas.openxmlformats.org/drawingml/2006/main" xmlns:r="http://schemas.openxmlformats.org/officeDocument/2006/relationships" xmlns:p="http://schemas.openxmlformats.org/presentationml/2006/main">
  <p:tag name="PS_COMPARE_SHAPE_ID" val="2c65c2ee-f242-4112-a823-a72edcf8ff42"/>
</p:tagLst>
</file>

<file path=ppt/tags/tag1054.xml><?xml version="1.0" encoding="utf-8"?>
<p:tagLst xmlns:a="http://schemas.openxmlformats.org/drawingml/2006/main" xmlns:r="http://schemas.openxmlformats.org/officeDocument/2006/relationships" xmlns:p="http://schemas.openxmlformats.org/presentationml/2006/main">
  <p:tag name="PS_COMPARE_SHAPE_ID" val="d46a817c-f4eb-4f3f-9f5c-57c5a37977d0"/>
</p:tagLst>
</file>

<file path=ppt/tags/tag1055.xml><?xml version="1.0" encoding="utf-8"?>
<p:tagLst xmlns:a="http://schemas.openxmlformats.org/drawingml/2006/main" xmlns:r="http://schemas.openxmlformats.org/officeDocument/2006/relationships" xmlns:p="http://schemas.openxmlformats.org/presentationml/2006/main">
  <p:tag name="PS_COMPARE_SHAPE_ID" val="ffaa9597-483d-4ffa-a1c2-e84873ac5293"/>
</p:tagLst>
</file>

<file path=ppt/tags/tag1056.xml><?xml version="1.0" encoding="utf-8"?>
<p:tagLst xmlns:a="http://schemas.openxmlformats.org/drawingml/2006/main" xmlns:r="http://schemas.openxmlformats.org/officeDocument/2006/relationships" xmlns:p="http://schemas.openxmlformats.org/presentationml/2006/main">
  <p:tag name="PS_COMPARE_SHAPE_ID" val="eaf08355-14fe-403e-91f3-619752780a19"/>
</p:tagLst>
</file>

<file path=ppt/tags/tag1057.xml><?xml version="1.0" encoding="utf-8"?>
<p:tagLst xmlns:a="http://schemas.openxmlformats.org/drawingml/2006/main" xmlns:r="http://schemas.openxmlformats.org/officeDocument/2006/relationships" xmlns:p="http://schemas.openxmlformats.org/presentationml/2006/main">
  <p:tag name="PS_COMPARE_SHAPE_ID" val="7301135f-03e2-4961-bce7-da1d3729348d"/>
</p:tagLst>
</file>

<file path=ppt/tags/tag1058.xml><?xml version="1.0" encoding="utf-8"?>
<p:tagLst xmlns:a="http://schemas.openxmlformats.org/drawingml/2006/main" xmlns:r="http://schemas.openxmlformats.org/officeDocument/2006/relationships" xmlns:p="http://schemas.openxmlformats.org/presentationml/2006/main">
  <p:tag name="PS_COMPARE_SHAPE_ID" val="3f1a2c1a-6485-499c-bc32-0c70cb44628a"/>
</p:tagLst>
</file>

<file path=ppt/tags/tag1059.xml><?xml version="1.0" encoding="utf-8"?>
<p:tagLst xmlns:a="http://schemas.openxmlformats.org/drawingml/2006/main" xmlns:r="http://schemas.openxmlformats.org/officeDocument/2006/relationships" xmlns:p="http://schemas.openxmlformats.org/presentationml/2006/main">
  <p:tag name="PS_COMPARE_SHAPE_ID" val="ef3ec1ce-dd50-4dbc-909a-38986c1c97a1"/>
</p:tagLst>
</file>

<file path=ppt/tags/tag106.xml><?xml version="1.0" encoding="utf-8"?>
<p:tagLst xmlns:a="http://schemas.openxmlformats.org/drawingml/2006/main" xmlns:r="http://schemas.openxmlformats.org/officeDocument/2006/relationships" xmlns:p="http://schemas.openxmlformats.org/presentationml/2006/main">
  <p:tag name="PLACEHOLDER" val="1"/>
</p:tagLst>
</file>

<file path=ppt/tags/tag1060.xml><?xml version="1.0" encoding="utf-8"?>
<p:tagLst xmlns:a="http://schemas.openxmlformats.org/drawingml/2006/main" xmlns:r="http://schemas.openxmlformats.org/officeDocument/2006/relationships" xmlns:p="http://schemas.openxmlformats.org/presentationml/2006/main">
  <p:tag name="PS_COMPARE_SHAPE_ID" val="4d994bc3-3a40-4f4c-9b75-2a470898c325"/>
</p:tagLst>
</file>

<file path=ppt/tags/tag1061.xml><?xml version="1.0" encoding="utf-8"?>
<p:tagLst xmlns:a="http://schemas.openxmlformats.org/drawingml/2006/main" xmlns:r="http://schemas.openxmlformats.org/officeDocument/2006/relationships" xmlns:p="http://schemas.openxmlformats.org/presentationml/2006/main">
  <p:tag name="PS_COMPARE_SHAPE_ID" val="2e888d28-3219-420d-b43f-aafafca29b53"/>
</p:tagLst>
</file>

<file path=ppt/tags/tag1062.xml><?xml version="1.0" encoding="utf-8"?>
<p:tagLst xmlns:a="http://schemas.openxmlformats.org/drawingml/2006/main" xmlns:r="http://schemas.openxmlformats.org/officeDocument/2006/relationships" xmlns:p="http://schemas.openxmlformats.org/presentationml/2006/main">
  <p:tag name="PS_COMPARE_SHAPE_ID" val="385cf3b7-73b4-413f-b610-15e50b32305c"/>
</p:tagLst>
</file>

<file path=ppt/tags/tag1063.xml><?xml version="1.0" encoding="utf-8"?>
<p:tagLst xmlns:a="http://schemas.openxmlformats.org/drawingml/2006/main" xmlns:r="http://schemas.openxmlformats.org/officeDocument/2006/relationships" xmlns:p="http://schemas.openxmlformats.org/presentationml/2006/main">
  <p:tag name="PS_COMPARE_SHAPE_ID" val="11fddaf4-fbec-4a8c-86c8-37b3d27d8d80"/>
</p:tagLst>
</file>

<file path=ppt/tags/tag1064.xml><?xml version="1.0" encoding="utf-8"?>
<p:tagLst xmlns:a="http://schemas.openxmlformats.org/drawingml/2006/main" xmlns:r="http://schemas.openxmlformats.org/officeDocument/2006/relationships" xmlns:p="http://schemas.openxmlformats.org/presentationml/2006/main">
  <p:tag name="PS_COMPARE_SHAPE_ID" val="96512697-6ba3-42d4-88bc-8bc96889a484"/>
</p:tagLst>
</file>

<file path=ppt/tags/tag1065.xml><?xml version="1.0" encoding="utf-8"?>
<p:tagLst xmlns:a="http://schemas.openxmlformats.org/drawingml/2006/main" xmlns:r="http://schemas.openxmlformats.org/officeDocument/2006/relationships" xmlns:p="http://schemas.openxmlformats.org/presentationml/2006/main">
  <p:tag name="PS_COMPARE_SHAPE_ID" val="a9d29c29-b5b1-42f1-9a64-796942b6b6ae"/>
</p:tagLst>
</file>

<file path=ppt/tags/tag1066.xml><?xml version="1.0" encoding="utf-8"?>
<p:tagLst xmlns:a="http://schemas.openxmlformats.org/drawingml/2006/main" xmlns:r="http://schemas.openxmlformats.org/officeDocument/2006/relationships" xmlns:p="http://schemas.openxmlformats.org/presentationml/2006/main">
  <p:tag name="PS_COMPARE_SLIDE_ID" val="e36f2a54-1c6d-4ee3-b76f-096c6d1556c6"/>
</p:tagLst>
</file>

<file path=ppt/tags/tag1067.xml><?xml version="1.0" encoding="utf-8"?>
<p:tagLst xmlns:a="http://schemas.openxmlformats.org/drawingml/2006/main" xmlns:r="http://schemas.openxmlformats.org/officeDocument/2006/relationships" xmlns:p="http://schemas.openxmlformats.org/presentationml/2006/main">
  <p:tag name="PS_COMPARE_SHAPE_ID" val="94cf49f3-2dd2-4aa2-a89b-6b882001d977"/>
</p:tagLst>
</file>

<file path=ppt/tags/tag1068.xml><?xml version="1.0" encoding="utf-8"?>
<p:tagLst xmlns:a="http://schemas.openxmlformats.org/drawingml/2006/main" xmlns:r="http://schemas.openxmlformats.org/officeDocument/2006/relationships" xmlns:p="http://schemas.openxmlformats.org/presentationml/2006/main">
  <p:tag name="PS_COMPARE_SHAPE_ID" val="77d4ce79-79ce-4a7e-8789-4ab9a8a9ed09"/>
</p:tagLst>
</file>

<file path=ppt/tags/tag1069.xml><?xml version="1.0" encoding="utf-8"?>
<p:tagLst xmlns:a="http://schemas.openxmlformats.org/drawingml/2006/main" xmlns:r="http://schemas.openxmlformats.org/officeDocument/2006/relationships" xmlns:p="http://schemas.openxmlformats.org/presentationml/2006/main">
  <p:tag name="PS_COMPARE_SHAPE_ID" val="1221f346-2b2d-40bd-adf3-1d6b4c4aafa8"/>
</p:tagLst>
</file>

<file path=ppt/tags/tag107.xml><?xml version="1.0" encoding="utf-8"?>
<p:tagLst xmlns:a="http://schemas.openxmlformats.org/drawingml/2006/main" xmlns:r="http://schemas.openxmlformats.org/officeDocument/2006/relationships" xmlns:p="http://schemas.openxmlformats.org/presentationml/2006/main">
  <p:tag name="PLACEHOLDER" val="2"/>
</p:tagLst>
</file>

<file path=ppt/tags/tag1070.xml><?xml version="1.0" encoding="utf-8"?>
<p:tagLst xmlns:a="http://schemas.openxmlformats.org/drawingml/2006/main" xmlns:r="http://schemas.openxmlformats.org/officeDocument/2006/relationships" xmlns:p="http://schemas.openxmlformats.org/presentationml/2006/main">
  <p:tag name="PS_COMPARE_SHAPE_ID" val="f860ca3f-9d9b-4883-b574-2580cd3073c9"/>
</p:tagLst>
</file>

<file path=ppt/tags/tag1071.xml><?xml version="1.0" encoding="utf-8"?>
<p:tagLst xmlns:a="http://schemas.openxmlformats.org/drawingml/2006/main" xmlns:r="http://schemas.openxmlformats.org/officeDocument/2006/relationships" xmlns:p="http://schemas.openxmlformats.org/presentationml/2006/main">
  <p:tag name="PS_COMPARE_SHAPE_ID" val="04eb5a0f-dbde-4f51-a0ad-46c79776a3ce"/>
</p:tagLst>
</file>

<file path=ppt/tags/tag1072.xml><?xml version="1.0" encoding="utf-8"?>
<p:tagLst xmlns:a="http://schemas.openxmlformats.org/drawingml/2006/main" xmlns:r="http://schemas.openxmlformats.org/officeDocument/2006/relationships" xmlns:p="http://schemas.openxmlformats.org/presentationml/2006/main">
  <p:tag name="PS_COMPARE_SHAPE_ID" val="de66196d-90ae-47e4-87d2-23ececeac43f"/>
</p:tagLst>
</file>

<file path=ppt/tags/tag1073.xml><?xml version="1.0" encoding="utf-8"?>
<p:tagLst xmlns:a="http://schemas.openxmlformats.org/drawingml/2006/main" xmlns:r="http://schemas.openxmlformats.org/officeDocument/2006/relationships" xmlns:p="http://schemas.openxmlformats.org/presentationml/2006/main">
  <p:tag name="PS_COMPARE_SHAPE_ID" val="db5f302d-490e-443c-a336-d607e262aaec"/>
</p:tagLst>
</file>

<file path=ppt/tags/tag1074.xml><?xml version="1.0" encoding="utf-8"?>
<p:tagLst xmlns:a="http://schemas.openxmlformats.org/drawingml/2006/main" xmlns:r="http://schemas.openxmlformats.org/officeDocument/2006/relationships" xmlns:p="http://schemas.openxmlformats.org/presentationml/2006/main">
  <p:tag name="PS_COMPARE_SHAPE_ID" val="2d311cdf-2a49-4dbe-b36f-519803e2e262"/>
</p:tagLst>
</file>

<file path=ppt/tags/tag1075.xml><?xml version="1.0" encoding="utf-8"?>
<p:tagLst xmlns:a="http://schemas.openxmlformats.org/drawingml/2006/main" xmlns:r="http://schemas.openxmlformats.org/officeDocument/2006/relationships" xmlns:p="http://schemas.openxmlformats.org/presentationml/2006/main">
  <p:tag name="PS_COMPARE_SHAPE_ID" val="015dc5f6-b220-42f4-8b1d-182819b8c210"/>
</p:tagLst>
</file>

<file path=ppt/tags/tag1076.xml><?xml version="1.0" encoding="utf-8"?>
<p:tagLst xmlns:a="http://schemas.openxmlformats.org/drawingml/2006/main" xmlns:r="http://schemas.openxmlformats.org/officeDocument/2006/relationships" xmlns:p="http://schemas.openxmlformats.org/presentationml/2006/main">
  <p:tag name="PS_COMPARE_SHAPE_ID" val="26133e4d-9160-4bef-b267-afed3029c628"/>
</p:tagLst>
</file>

<file path=ppt/tags/tag1077.xml><?xml version="1.0" encoding="utf-8"?>
<p:tagLst xmlns:a="http://schemas.openxmlformats.org/drawingml/2006/main" xmlns:r="http://schemas.openxmlformats.org/officeDocument/2006/relationships" xmlns:p="http://schemas.openxmlformats.org/presentationml/2006/main">
  <p:tag name="PS_COMPARE_SHAPE_ID" val="89c124b4-6c04-40d7-990f-65ffeebcb604"/>
</p:tagLst>
</file>

<file path=ppt/tags/tag1078.xml><?xml version="1.0" encoding="utf-8"?>
<p:tagLst xmlns:a="http://schemas.openxmlformats.org/drawingml/2006/main" xmlns:r="http://schemas.openxmlformats.org/officeDocument/2006/relationships" xmlns:p="http://schemas.openxmlformats.org/presentationml/2006/main">
  <p:tag name="PS_COMPARE_SHAPE_ID" val="1ac97e7b-5159-43ce-9058-6ae57a2cbb4b"/>
</p:tagLst>
</file>

<file path=ppt/tags/tag1079.xml><?xml version="1.0" encoding="utf-8"?>
<p:tagLst xmlns:a="http://schemas.openxmlformats.org/drawingml/2006/main" xmlns:r="http://schemas.openxmlformats.org/officeDocument/2006/relationships" xmlns:p="http://schemas.openxmlformats.org/presentationml/2006/main">
  <p:tag name="PS_COMPARE_SHAPE_ID" val="6879ddd8-f7f0-4d6e-9eaf-dac6f3260c86"/>
</p:tagLst>
</file>

<file path=ppt/tags/tag108.xml><?xml version="1.0" encoding="utf-8"?>
<p:tagLst xmlns:a="http://schemas.openxmlformats.org/drawingml/2006/main" xmlns:r="http://schemas.openxmlformats.org/officeDocument/2006/relationships" xmlns:p="http://schemas.openxmlformats.org/presentationml/2006/main">
  <p:tag name="PLACEHOLDER" val="3"/>
</p:tagLst>
</file>

<file path=ppt/tags/tag1080.xml><?xml version="1.0" encoding="utf-8"?>
<p:tagLst xmlns:a="http://schemas.openxmlformats.org/drawingml/2006/main" xmlns:r="http://schemas.openxmlformats.org/officeDocument/2006/relationships" xmlns:p="http://schemas.openxmlformats.org/presentationml/2006/main">
  <p:tag name="PS_COMPARE_SHAPE_ID" val="41dc2a98-e076-4afa-89c4-1c9aeb2f00be"/>
</p:tagLst>
</file>

<file path=ppt/tags/tag1081.xml><?xml version="1.0" encoding="utf-8"?>
<p:tagLst xmlns:a="http://schemas.openxmlformats.org/drawingml/2006/main" xmlns:r="http://schemas.openxmlformats.org/officeDocument/2006/relationships" xmlns:p="http://schemas.openxmlformats.org/presentationml/2006/main">
  <p:tag name="PS_COMPARE_SHAPE_ID" val="a9cd8150-726d-494c-b055-67a2e85ca222"/>
</p:tagLst>
</file>

<file path=ppt/tags/tag1082.xml><?xml version="1.0" encoding="utf-8"?>
<p:tagLst xmlns:a="http://schemas.openxmlformats.org/drawingml/2006/main" xmlns:r="http://schemas.openxmlformats.org/officeDocument/2006/relationships" xmlns:p="http://schemas.openxmlformats.org/presentationml/2006/main">
  <p:tag name="PS_COMPARE_SHAPE_ID" val="084b9a26-205d-4e00-a421-cc897d84137f"/>
</p:tagLst>
</file>

<file path=ppt/tags/tag1083.xml><?xml version="1.0" encoding="utf-8"?>
<p:tagLst xmlns:a="http://schemas.openxmlformats.org/drawingml/2006/main" xmlns:r="http://schemas.openxmlformats.org/officeDocument/2006/relationships" xmlns:p="http://schemas.openxmlformats.org/presentationml/2006/main">
  <p:tag name="PS_COMPARE_SHAPE_ID" val="db975927-8e04-4f0c-aee5-98708eb379c4"/>
</p:tagLst>
</file>

<file path=ppt/tags/tag1084.xml><?xml version="1.0" encoding="utf-8"?>
<p:tagLst xmlns:a="http://schemas.openxmlformats.org/drawingml/2006/main" xmlns:r="http://schemas.openxmlformats.org/officeDocument/2006/relationships" xmlns:p="http://schemas.openxmlformats.org/presentationml/2006/main">
  <p:tag name="PS_COMPARE_SHAPE_ID" val="38b8ba64-0faa-4eaf-bbce-4bf32f00efaa"/>
</p:tagLst>
</file>

<file path=ppt/tags/tag1085.xml><?xml version="1.0" encoding="utf-8"?>
<p:tagLst xmlns:a="http://schemas.openxmlformats.org/drawingml/2006/main" xmlns:r="http://schemas.openxmlformats.org/officeDocument/2006/relationships" xmlns:p="http://schemas.openxmlformats.org/presentationml/2006/main">
  <p:tag name="PS_COMPARE_SHAPE_ID" val="e0b3fab7-ba4a-4857-8664-5c19e669d573"/>
</p:tagLst>
</file>

<file path=ppt/tags/tag1086.xml><?xml version="1.0" encoding="utf-8"?>
<p:tagLst xmlns:a="http://schemas.openxmlformats.org/drawingml/2006/main" xmlns:r="http://schemas.openxmlformats.org/officeDocument/2006/relationships" xmlns:p="http://schemas.openxmlformats.org/presentationml/2006/main">
  <p:tag name="PS_COMPARE_SHAPE_ID" val="7f5747e2-59bb-4c4c-b328-50b8e86bfbd5"/>
</p:tagLst>
</file>

<file path=ppt/tags/tag1087.xml><?xml version="1.0" encoding="utf-8"?>
<p:tagLst xmlns:a="http://schemas.openxmlformats.org/drawingml/2006/main" xmlns:r="http://schemas.openxmlformats.org/officeDocument/2006/relationships" xmlns:p="http://schemas.openxmlformats.org/presentationml/2006/main">
  <p:tag name="PS_COMPARE_SHAPE_ID" val="8cbe314b-a46f-4f97-9357-bce8f500806d"/>
</p:tagLst>
</file>

<file path=ppt/tags/tag1088.xml><?xml version="1.0" encoding="utf-8"?>
<p:tagLst xmlns:a="http://schemas.openxmlformats.org/drawingml/2006/main" xmlns:r="http://schemas.openxmlformats.org/officeDocument/2006/relationships" xmlns:p="http://schemas.openxmlformats.org/presentationml/2006/main">
  <p:tag name="PS_COMPARE_SHAPE_ID" val="d44749e7-7d77-4343-b477-d53d76c26089"/>
</p:tagLst>
</file>

<file path=ppt/tags/tag1089.xml><?xml version="1.0" encoding="utf-8"?>
<p:tagLst xmlns:a="http://schemas.openxmlformats.org/drawingml/2006/main" xmlns:r="http://schemas.openxmlformats.org/officeDocument/2006/relationships" xmlns:p="http://schemas.openxmlformats.org/presentationml/2006/main">
  <p:tag name="PS_COMPARE_SHAPE_ID" val="c28cbe93-977a-45bd-a210-ff56cbd3d54f"/>
</p:tagLst>
</file>

<file path=ppt/tags/tag109.xml><?xml version="1.0" encoding="utf-8"?>
<p:tagLst xmlns:a="http://schemas.openxmlformats.org/drawingml/2006/main" xmlns:r="http://schemas.openxmlformats.org/officeDocument/2006/relationships" xmlns:p="http://schemas.openxmlformats.org/presentationml/2006/main">
  <p:tag name="PLACEHOLDER" val="4"/>
</p:tagLst>
</file>

<file path=ppt/tags/tag1090.xml><?xml version="1.0" encoding="utf-8"?>
<p:tagLst xmlns:a="http://schemas.openxmlformats.org/drawingml/2006/main" xmlns:r="http://schemas.openxmlformats.org/officeDocument/2006/relationships" xmlns:p="http://schemas.openxmlformats.org/presentationml/2006/main">
  <p:tag name="PS_COMPARE_SHAPE_ID" val="80367a44-9469-48af-9c28-07f48b697715"/>
</p:tagLst>
</file>

<file path=ppt/tags/tag1091.xml><?xml version="1.0" encoding="utf-8"?>
<p:tagLst xmlns:a="http://schemas.openxmlformats.org/drawingml/2006/main" xmlns:r="http://schemas.openxmlformats.org/officeDocument/2006/relationships" xmlns:p="http://schemas.openxmlformats.org/presentationml/2006/main">
  <p:tag name="PS_COMPARE_SHAPE_ID" val="b9df0c79-7149-445e-952f-cf4ae36f911a"/>
</p:tagLst>
</file>

<file path=ppt/tags/tag1092.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1093.xml><?xml version="1.0" encoding="utf-8"?>
<p:tagLst xmlns:a="http://schemas.openxmlformats.org/drawingml/2006/main" xmlns:r="http://schemas.openxmlformats.org/officeDocument/2006/relationships" xmlns:p="http://schemas.openxmlformats.org/presentationml/2006/main">
  <p:tag name="PS_COMPARE_SLIDE_ID" val="7bc50ca2-bd36-4d34-9258-1c4c6ac2ecdf"/>
</p:tagLst>
</file>

<file path=ppt/tags/tag1094.xml><?xml version="1.0" encoding="utf-8"?>
<p:tagLst xmlns:a="http://schemas.openxmlformats.org/drawingml/2006/main" xmlns:r="http://schemas.openxmlformats.org/officeDocument/2006/relationships" xmlns:p="http://schemas.openxmlformats.org/presentationml/2006/main">
  <p:tag name="PS_COMPARE_SHAPE_ID" val="0c00e31f-76c4-4904-b7de-5e498d5e1ea3"/>
</p:tagLst>
</file>

<file path=ppt/tags/tag1095.xml><?xml version="1.0" encoding="utf-8"?>
<p:tagLst xmlns:a="http://schemas.openxmlformats.org/drawingml/2006/main" xmlns:r="http://schemas.openxmlformats.org/officeDocument/2006/relationships" xmlns:p="http://schemas.openxmlformats.org/presentationml/2006/main">
  <p:tag name="PS_COMPARE_SHAPE_ID" val="bb946861-9cd6-48cf-af5a-1a002bfc242f"/>
</p:tagLst>
</file>

<file path=ppt/tags/tag1096.xml><?xml version="1.0" encoding="utf-8"?>
<p:tagLst xmlns:a="http://schemas.openxmlformats.org/drawingml/2006/main" xmlns:r="http://schemas.openxmlformats.org/officeDocument/2006/relationships" xmlns:p="http://schemas.openxmlformats.org/presentationml/2006/main">
  <p:tag name="PS_COMPARE_SHAPE_ID" val="0d3d83df-f819-4b1c-888f-4e97c7cd8627"/>
</p:tagLst>
</file>

<file path=ppt/tags/tag1097.xml><?xml version="1.0" encoding="utf-8"?>
<p:tagLst xmlns:a="http://schemas.openxmlformats.org/drawingml/2006/main" xmlns:r="http://schemas.openxmlformats.org/officeDocument/2006/relationships" xmlns:p="http://schemas.openxmlformats.org/presentationml/2006/main">
  <p:tag name="PS_COMPARE_SHAPE_ID" val="bfcc8ebc-4019-4738-8381-f86a9892234b"/>
</p:tagLst>
</file>

<file path=ppt/tags/tag1098.xml><?xml version="1.0" encoding="utf-8"?>
<p:tagLst xmlns:a="http://schemas.openxmlformats.org/drawingml/2006/main" xmlns:r="http://schemas.openxmlformats.org/officeDocument/2006/relationships" xmlns:p="http://schemas.openxmlformats.org/presentationml/2006/main">
  <p:tag name="PS_COMPARE_SHAPE_ID" val="920fbf25-1be3-4e42-abc1-7e596a107777"/>
</p:tagLst>
</file>

<file path=ppt/tags/tag1099.xml><?xml version="1.0" encoding="utf-8"?>
<p:tagLst xmlns:a="http://schemas.openxmlformats.org/drawingml/2006/main" xmlns:r="http://schemas.openxmlformats.org/officeDocument/2006/relationships" xmlns:p="http://schemas.openxmlformats.org/presentationml/2006/main">
  <p:tag name="PS_COMPARE_SHAPE_ID" val="53eb28b2-fdfb-47a0-9c66-610892e1e7b0"/>
</p:tagLst>
</file>

<file path=ppt/tags/tag11.xml><?xml version="1.0" encoding="utf-8"?>
<p:tagLst xmlns:a="http://schemas.openxmlformats.org/drawingml/2006/main" xmlns:r="http://schemas.openxmlformats.org/officeDocument/2006/relationships" xmlns:p="http://schemas.openxmlformats.org/presentationml/2006/main">
  <p:tag name="PLACEHOLDER" val="7"/>
</p:tagLst>
</file>

<file path=ppt/tags/tag110.xml><?xml version="1.0" encoding="utf-8"?>
<p:tagLst xmlns:a="http://schemas.openxmlformats.org/drawingml/2006/main" xmlns:r="http://schemas.openxmlformats.org/officeDocument/2006/relationships" xmlns:p="http://schemas.openxmlformats.org/presentationml/2006/main">
  <p:tag name="PLACEHOLDER" val="5"/>
</p:tagLst>
</file>

<file path=ppt/tags/tag1100.xml><?xml version="1.0" encoding="utf-8"?>
<p:tagLst xmlns:a="http://schemas.openxmlformats.org/drawingml/2006/main" xmlns:r="http://schemas.openxmlformats.org/officeDocument/2006/relationships" xmlns:p="http://schemas.openxmlformats.org/presentationml/2006/main">
  <p:tag name="PS_COMPARE_SHAPE_ID" val="fd83e620-4f2b-4ba2-ad23-09e90cb92300"/>
</p:tagLst>
</file>

<file path=ppt/tags/tag1101.xml><?xml version="1.0" encoding="utf-8"?>
<p:tagLst xmlns:a="http://schemas.openxmlformats.org/drawingml/2006/main" xmlns:r="http://schemas.openxmlformats.org/officeDocument/2006/relationships" xmlns:p="http://schemas.openxmlformats.org/presentationml/2006/main">
  <p:tag name="PS_COMPARE_SHAPE_ID" val="0c17a6b0-d445-408b-9036-62e02962afd9"/>
</p:tagLst>
</file>

<file path=ppt/tags/tag1102.xml><?xml version="1.0" encoding="utf-8"?>
<p:tagLst xmlns:a="http://schemas.openxmlformats.org/drawingml/2006/main" xmlns:r="http://schemas.openxmlformats.org/officeDocument/2006/relationships" xmlns:p="http://schemas.openxmlformats.org/presentationml/2006/main">
  <p:tag name="PS_COMPARE_SHAPE_ID" val="f72d34d0-e09d-453d-8d95-9f420734c11c"/>
</p:tagLst>
</file>

<file path=ppt/tags/tag1103.xml><?xml version="1.0" encoding="utf-8"?>
<p:tagLst xmlns:a="http://schemas.openxmlformats.org/drawingml/2006/main" xmlns:r="http://schemas.openxmlformats.org/officeDocument/2006/relationships" xmlns:p="http://schemas.openxmlformats.org/presentationml/2006/main">
  <p:tag name="PS_COMPARE_SHAPE_ID" val="b59aae45-f4f7-4d05-82ed-49734b7f06c4"/>
</p:tagLst>
</file>

<file path=ppt/tags/tag1104.xml><?xml version="1.0" encoding="utf-8"?>
<p:tagLst xmlns:a="http://schemas.openxmlformats.org/drawingml/2006/main" xmlns:r="http://schemas.openxmlformats.org/officeDocument/2006/relationships" xmlns:p="http://schemas.openxmlformats.org/presentationml/2006/main">
  <p:tag name="PS_COMPARE_SHAPE_ID" val="b2a03aa8-e538-4a16-9282-c6f486f43dd6"/>
</p:tagLst>
</file>

<file path=ppt/tags/tag1105.xml><?xml version="1.0" encoding="utf-8"?>
<p:tagLst xmlns:a="http://schemas.openxmlformats.org/drawingml/2006/main" xmlns:r="http://schemas.openxmlformats.org/officeDocument/2006/relationships" xmlns:p="http://schemas.openxmlformats.org/presentationml/2006/main">
  <p:tag name="PS_COMPARE_SHAPE_ID" val="10dd88a4-3192-4e57-a8d1-730c6656313c"/>
</p:tagLst>
</file>

<file path=ppt/tags/tag1106.xml><?xml version="1.0" encoding="utf-8"?>
<p:tagLst xmlns:a="http://schemas.openxmlformats.org/drawingml/2006/main" xmlns:r="http://schemas.openxmlformats.org/officeDocument/2006/relationships" xmlns:p="http://schemas.openxmlformats.org/presentationml/2006/main">
  <p:tag name="PS_COMPARE_SHAPE_ID" val="5f4c3b38-0142-4c9b-b4b2-f946964c5649"/>
</p:tagLst>
</file>

<file path=ppt/tags/tag1107.xml><?xml version="1.0" encoding="utf-8"?>
<p:tagLst xmlns:a="http://schemas.openxmlformats.org/drawingml/2006/main" xmlns:r="http://schemas.openxmlformats.org/officeDocument/2006/relationships" xmlns:p="http://schemas.openxmlformats.org/presentationml/2006/main">
  <p:tag name="PS_COMPARE_SHAPE_ID" val="47663408-70d4-4852-ae65-12b1349ca4fc"/>
</p:tagLst>
</file>

<file path=ppt/tags/tag1108.xml><?xml version="1.0" encoding="utf-8"?>
<p:tagLst xmlns:a="http://schemas.openxmlformats.org/drawingml/2006/main" xmlns:r="http://schemas.openxmlformats.org/officeDocument/2006/relationships" xmlns:p="http://schemas.openxmlformats.org/presentationml/2006/main">
  <p:tag name="PS_COMPARE_SHAPE_ID" val="65bd36b1-96a8-4480-8ae3-aee6649dac24"/>
</p:tagLst>
</file>

<file path=ppt/tags/tag1109.xml><?xml version="1.0" encoding="utf-8"?>
<p:tagLst xmlns:a="http://schemas.openxmlformats.org/drawingml/2006/main" xmlns:r="http://schemas.openxmlformats.org/officeDocument/2006/relationships" xmlns:p="http://schemas.openxmlformats.org/presentationml/2006/main">
  <p:tag name="PS_COMPARE_SHAPE_ID" val="f3a2e222-0afd-4442-a76b-c496fa5c8f92"/>
</p:tagLst>
</file>

<file path=ppt/tags/tag111.xml><?xml version="1.0" encoding="utf-8"?>
<p:tagLst xmlns:a="http://schemas.openxmlformats.org/drawingml/2006/main" xmlns:r="http://schemas.openxmlformats.org/officeDocument/2006/relationships" xmlns:p="http://schemas.openxmlformats.org/presentationml/2006/main">
  <p:tag name="PLACEHOLDER" val="6"/>
</p:tagLst>
</file>

<file path=ppt/tags/tag1110.xml><?xml version="1.0" encoding="utf-8"?>
<p:tagLst xmlns:a="http://schemas.openxmlformats.org/drawingml/2006/main" xmlns:r="http://schemas.openxmlformats.org/officeDocument/2006/relationships" xmlns:p="http://schemas.openxmlformats.org/presentationml/2006/main">
  <p:tag name="PS_COMPARE_SHAPE_ID" val="e24bbdd8-8453-46d8-b7b7-0d6f4030591a"/>
</p:tagLst>
</file>

<file path=ppt/tags/tag1111.xml><?xml version="1.0" encoding="utf-8"?>
<p:tagLst xmlns:a="http://schemas.openxmlformats.org/drawingml/2006/main" xmlns:r="http://schemas.openxmlformats.org/officeDocument/2006/relationships" xmlns:p="http://schemas.openxmlformats.org/presentationml/2006/main">
  <p:tag name="PS_COMPARE_SHAPE_ID" val="b0bda1d9-cbdb-40bd-8847-180ffc94fc49"/>
</p:tagLst>
</file>

<file path=ppt/tags/tag1112.xml><?xml version="1.0" encoding="utf-8"?>
<p:tagLst xmlns:a="http://schemas.openxmlformats.org/drawingml/2006/main" xmlns:r="http://schemas.openxmlformats.org/officeDocument/2006/relationships" xmlns:p="http://schemas.openxmlformats.org/presentationml/2006/main">
  <p:tag name="PS_COMPARE_SHAPE_ID" val="8dc2fcfe-27e5-47a3-889b-2ba88aa41fd0"/>
</p:tagLst>
</file>

<file path=ppt/tags/tag1113.xml><?xml version="1.0" encoding="utf-8"?>
<p:tagLst xmlns:a="http://schemas.openxmlformats.org/drawingml/2006/main" xmlns:r="http://schemas.openxmlformats.org/officeDocument/2006/relationships" xmlns:p="http://schemas.openxmlformats.org/presentationml/2006/main">
  <p:tag name="PS_COMPARE_SHAPE_ID" val="098cfffb-8f57-4dda-b90e-ee4f387fe33c"/>
</p:tagLst>
</file>

<file path=ppt/tags/tag1114.xml><?xml version="1.0" encoding="utf-8"?>
<p:tagLst xmlns:a="http://schemas.openxmlformats.org/drawingml/2006/main" xmlns:r="http://schemas.openxmlformats.org/officeDocument/2006/relationships" xmlns:p="http://schemas.openxmlformats.org/presentationml/2006/main">
  <p:tag name="PS_COMPARE_SHAPE_ID" val="10accafe-aecd-42ec-a3fa-8be50d528399"/>
</p:tagLst>
</file>

<file path=ppt/tags/tag1115.xml><?xml version="1.0" encoding="utf-8"?>
<p:tagLst xmlns:a="http://schemas.openxmlformats.org/drawingml/2006/main" xmlns:r="http://schemas.openxmlformats.org/officeDocument/2006/relationships" xmlns:p="http://schemas.openxmlformats.org/presentationml/2006/main">
  <p:tag name="PS_COMPARE_SHAPE_ID" val="45d23f41-4ae0-45d5-8e89-19ac2c9033d1"/>
</p:tagLst>
</file>

<file path=ppt/tags/tag1116.xml><?xml version="1.0" encoding="utf-8"?>
<p:tagLst xmlns:a="http://schemas.openxmlformats.org/drawingml/2006/main" xmlns:r="http://schemas.openxmlformats.org/officeDocument/2006/relationships" xmlns:p="http://schemas.openxmlformats.org/presentationml/2006/main">
  <p:tag name="PS_COMPARE_SLIDE_ID" val="74035b29-b0f4-4d6a-8fa9-5ef741be931e"/>
</p:tagLst>
</file>

<file path=ppt/tags/tag1117.xml><?xml version="1.0" encoding="utf-8"?>
<p:tagLst xmlns:a="http://schemas.openxmlformats.org/drawingml/2006/main" xmlns:r="http://schemas.openxmlformats.org/officeDocument/2006/relationships" xmlns:p="http://schemas.openxmlformats.org/presentationml/2006/main">
  <p:tag name="PS_COMPARE_SHAPE_ID" val="ce6c8ee1-923a-4cb8-89b6-239f25930ba8"/>
</p:tagLst>
</file>

<file path=ppt/tags/tag1118.xml><?xml version="1.0" encoding="utf-8"?>
<p:tagLst xmlns:a="http://schemas.openxmlformats.org/drawingml/2006/main" xmlns:r="http://schemas.openxmlformats.org/officeDocument/2006/relationships" xmlns:p="http://schemas.openxmlformats.org/presentationml/2006/main">
  <p:tag name="PS_COMPARE_SHAPE_ID" val="76c8b19a-6c81-4356-a7ed-8ef81706ad50"/>
</p:tagLst>
</file>

<file path=ppt/tags/tag1119.xml><?xml version="1.0" encoding="utf-8"?>
<p:tagLst xmlns:a="http://schemas.openxmlformats.org/drawingml/2006/main" xmlns:r="http://schemas.openxmlformats.org/officeDocument/2006/relationships" xmlns:p="http://schemas.openxmlformats.org/presentationml/2006/main">
  <p:tag name="PS_COMPARE_SHAPE_ID" val="c86ad4cd-a3e5-4d63-b686-db618a05a207"/>
</p:tagLst>
</file>

<file path=ppt/tags/tag112.xml><?xml version="1.0" encoding="utf-8"?>
<p:tagLst xmlns:a="http://schemas.openxmlformats.org/drawingml/2006/main" xmlns:r="http://schemas.openxmlformats.org/officeDocument/2006/relationships" xmlns:p="http://schemas.openxmlformats.org/presentationml/2006/main">
  <p:tag name="PLACEHOLDER" val="7"/>
</p:tagLst>
</file>

<file path=ppt/tags/tag1120.xml><?xml version="1.0" encoding="utf-8"?>
<p:tagLst xmlns:a="http://schemas.openxmlformats.org/drawingml/2006/main" xmlns:r="http://schemas.openxmlformats.org/officeDocument/2006/relationships" xmlns:p="http://schemas.openxmlformats.org/presentationml/2006/main">
  <p:tag name="PS_COMPARE_SHAPE_ID" val="f1b2517b-4558-4bf1-b4a2-080ed4e5bc18"/>
</p:tagLst>
</file>

<file path=ppt/tags/tag1121.xml><?xml version="1.0" encoding="utf-8"?>
<p:tagLst xmlns:a="http://schemas.openxmlformats.org/drawingml/2006/main" xmlns:r="http://schemas.openxmlformats.org/officeDocument/2006/relationships" xmlns:p="http://schemas.openxmlformats.org/presentationml/2006/main">
  <p:tag name="PS_COMPARE_SHAPE_ID" val="73b0be6d-4bf5-4e46-bdb1-5d4a04e44bbd"/>
</p:tagLst>
</file>

<file path=ppt/tags/tag1122.xml><?xml version="1.0" encoding="utf-8"?>
<p:tagLst xmlns:a="http://schemas.openxmlformats.org/drawingml/2006/main" xmlns:r="http://schemas.openxmlformats.org/officeDocument/2006/relationships" xmlns:p="http://schemas.openxmlformats.org/presentationml/2006/main">
  <p:tag name="PS_COMPARE_SHAPE_ID" val="53917b71-c2c2-47a3-b994-185a67b22be9"/>
</p:tagLst>
</file>

<file path=ppt/tags/tag1123.xml><?xml version="1.0" encoding="utf-8"?>
<p:tagLst xmlns:a="http://schemas.openxmlformats.org/drawingml/2006/main" xmlns:r="http://schemas.openxmlformats.org/officeDocument/2006/relationships" xmlns:p="http://schemas.openxmlformats.org/presentationml/2006/main">
  <p:tag name="PS_COMPARE_SHAPE_ID" val="3e21d8ee-70b5-4916-a7da-3f65ee1a11f4"/>
</p:tagLst>
</file>

<file path=ppt/tags/tag1124.xml><?xml version="1.0" encoding="utf-8"?>
<p:tagLst xmlns:a="http://schemas.openxmlformats.org/drawingml/2006/main" xmlns:r="http://schemas.openxmlformats.org/officeDocument/2006/relationships" xmlns:p="http://schemas.openxmlformats.org/presentationml/2006/main">
  <p:tag name="PS_COMPARE_SHAPE_ID" val="811de4eb-1c32-419d-b515-df1916c44ef1"/>
</p:tagLst>
</file>

<file path=ppt/tags/tag1125.xml><?xml version="1.0" encoding="utf-8"?>
<p:tagLst xmlns:a="http://schemas.openxmlformats.org/drawingml/2006/main" xmlns:r="http://schemas.openxmlformats.org/officeDocument/2006/relationships" xmlns:p="http://schemas.openxmlformats.org/presentationml/2006/main">
  <p:tag name="PS_COMPARE_SHAPE_ID" val="a61f8dc7-a897-4f2f-9465-f58a52914d99"/>
</p:tagLst>
</file>

<file path=ppt/tags/tag1126.xml><?xml version="1.0" encoding="utf-8"?>
<p:tagLst xmlns:a="http://schemas.openxmlformats.org/drawingml/2006/main" xmlns:r="http://schemas.openxmlformats.org/officeDocument/2006/relationships" xmlns:p="http://schemas.openxmlformats.org/presentationml/2006/main">
  <p:tag name="PS_COMPARE_SHAPE_ID" val="7f7c7f16-1f50-4271-bf9d-09050b3a562d"/>
</p:tagLst>
</file>

<file path=ppt/tags/tag1127.xml><?xml version="1.0" encoding="utf-8"?>
<p:tagLst xmlns:a="http://schemas.openxmlformats.org/drawingml/2006/main" xmlns:r="http://schemas.openxmlformats.org/officeDocument/2006/relationships" xmlns:p="http://schemas.openxmlformats.org/presentationml/2006/main">
  <p:tag name="PS_COMPARE_SHAPE_ID" val="8af2f7a4-9a50-4f5f-90ae-9a0938d16837"/>
</p:tagLst>
</file>

<file path=ppt/tags/tag1128.xml><?xml version="1.0" encoding="utf-8"?>
<p:tagLst xmlns:a="http://schemas.openxmlformats.org/drawingml/2006/main" xmlns:r="http://schemas.openxmlformats.org/officeDocument/2006/relationships" xmlns:p="http://schemas.openxmlformats.org/presentationml/2006/main">
  <p:tag name="PS_COMPARE_SHAPE_ID" val="a4181488-2694-4723-9d0d-c58b5ad32956"/>
</p:tagLst>
</file>

<file path=ppt/tags/tag1129.xml><?xml version="1.0" encoding="utf-8"?>
<p:tagLst xmlns:a="http://schemas.openxmlformats.org/drawingml/2006/main" xmlns:r="http://schemas.openxmlformats.org/officeDocument/2006/relationships" xmlns:p="http://schemas.openxmlformats.org/presentationml/2006/main">
  <p:tag name="PS_COMPARE_SHAPE_ID" val="7f262a58-f092-4f8d-bd02-e777beb769b9"/>
</p:tagLst>
</file>

<file path=ppt/tags/tag113.xml><?xml version="1.0" encoding="utf-8"?>
<p:tagLst xmlns:a="http://schemas.openxmlformats.org/drawingml/2006/main" xmlns:r="http://schemas.openxmlformats.org/officeDocument/2006/relationships" xmlns:p="http://schemas.openxmlformats.org/presentationml/2006/main">
  <p:tag name="PLACEHOLDER" val="8"/>
</p:tagLst>
</file>

<file path=ppt/tags/tag1130.xml><?xml version="1.0" encoding="utf-8"?>
<p:tagLst xmlns:a="http://schemas.openxmlformats.org/drawingml/2006/main" xmlns:r="http://schemas.openxmlformats.org/officeDocument/2006/relationships" xmlns:p="http://schemas.openxmlformats.org/presentationml/2006/main">
  <p:tag name="PS_COMPARE_SHAPE_ID" val="6c5d0974-2af1-49a7-9689-2fbea3c57efc"/>
</p:tagLst>
</file>

<file path=ppt/tags/tag1131.xml><?xml version="1.0" encoding="utf-8"?>
<p:tagLst xmlns:a="http://schemas.openxmlformats.org/drawingml/2006/main" xmlns:r="http://schemas.openxmlformats.org/officeDocument/2006/relationships" xmlns:p="http://schemas.openxmlformats.org/presentationml/2006/main">
  <p:tag name="PS_COMPARE_SHAPE_ID" val="fb40d0a4-1508-4992-941b-91001994f114"/>
</p:tagLst>
</file>

<file path=ppt/tags/tag1132.xml><?xml version="1.0" encoding="utf-8"?>
<p:tagLst xmlns:a="http://schemas.openxmlformats.org/drawingml/2006/main" xmlns:r="http://schemas.openxmlformats.org/officeDocument/2006/relationships" xmlns:p="http://schemas.openxmlformats.org/presentationml/2006/main">
  <p:tag name="PS_COMPARE_SHAPE_ID" val="7a35b7c4-0ebe-4e00-a108-2a8d6e459a91"/>
</p:tagLst>
</file>

<file path=ppt/tags/tag1133.xml><?xml version="1.0" encoding="utf-8"?>
<p:tagLst xmlns:a="http://schemas.openxmlformats.org/drawingml/2006/main" xmlns:r="http://schemas.openxmlformats.org/officeDocument/2006/relationships" xmlns:p="http://schemas.openxmlformats.org/presentationml/2006/main">
  <p:tag name="PS_COMPARE_SHAPE_ID" val="4fe5ae23-8f98-4245-a36f-1db79c328ef2"/>
</p:tagLst>
</file>

<file path=ppt/tags/tag1134.xml><?xml version="1.0" encoding="utf-8"?>
<p:tagLst xmlns:a="http://schemas.openxmlformats.org/drawingml/2006/main" xmlns:r="http://schemas.openxmlformats.org/officeDocument/2006/relationships" xmlns:p="http://schemas.openxmlformats.org/presentationml/2006/main">
  <p:tag name="PS_COMPARE_SHAPE_ID" val="7277f83d-7163-4540-9f75-5e780c7d8a63"/>
</p:tagLst>
</file>

<file path=ppt/tags/tag1135.xml><?xml version="1.0" encoding="utf-8"?>
<p:tagLst xmlns:a="http://schemas.openxmlformats.org/drawingml/2006/main" xmlns:r="http://schemas.openxmlformats.org/officeDocument/2006/relationships" xmlns:p="http://schemas.openxmlformats.org/presentationml/2006/main">
  <p:tag name="PS_COMPARE_SHAPE_ID" val="fed3631e-6c2b-4d02-af8f-aec6cceab862"/>
</p:tagLst>
</file>

<file path=ppt/tags/tag1136.xml><?xml version="1.0" encoding="utf-8"?>
<p:tagLst xmlns:a="http://schemas.openxmlformats.org/drawingml/2006/main" xmlns:r="http://schemas.openxmlformats.org/officeDocument/2006/relationships" xmlns:p="http://schemas.openxmlformats.org/presentationml/2006/main">
  <p:tag name="PS_COMPARE_SHAPE_ID" val="1d112a51-0139-46ab-9073-7a541da308fc"/>
</p:tagLst>
</file>

<file path=ppt/tags/tag1137.xml><?xml version="1.0" encoding="utf-8"?>
<p:tagLst xmlns:a="http://schemas.openxmlformats.org/drawingml/2006/main" xmlns:r="http://schemas.openxmlformats.org/officeDocument/2006/relationships" xmlns:p="http://schemas.openxmlformats.org/presentationml/2006/main">
  <p:tag name="PS_COMPARE_SHAPE_ID" val="ccee2278-c0f3-48a6-bac0-84482e5d7849"/>
</p:tagLst>
</file>

<file path=ppt/tags/tag1138.xml><?xml version="1.0" encoding="utf-8"?>
<p:tagLst xmlns:a="http://schemas.openxmlformats.org/drawingml/2006/main" xmlns:r="http://schemas.openxmlformats.org/officeDocument/2006/relationships" xmlns:p="http://schemas.openxmlformats.org/presentationml/2006/main">
  <p:tag name="PS_COMPARE_SHAPE_ID" val="403d7013-8b9f-41af-aac8-ac4438acf59b"/>
</p:tagLst>
</file>

<file path=ppt/tags/tag1139.xml><?xml version="1.0" encoding="utf-8"?>
<p:tagLst xmlns:a="http://schemas.openxmlformats.org/drawingml/2006/main" xmlns:r="http://schemas.openxmlformats.org/officeDocument/2006/relationships" xmlns:p="http://schemas.openxmlformats.org/presentationml/2006/main">
  <p:tag name="PS_COMPARE_SHAPE_ID" val="608a1c3d-2539-46f1-a7aa-d9c2ab7af395"/>
</p:tagLst>
</file>

<file path=ppt/tags/tag114.xml><?xml version="1.0" encoding="utf-8"?>
<p:tagLst xmlns:a="http://schemas.openxmlformats.org/drawingml/2006/main" xmlns:r="http://schemas.openxmlformats.org/officeDocument/2006/relationships" xmlns:p="http://schemas.openxmlformats.org/presentationml/2006/main">
  <p:tag name="PLACEHOLDER" val="9"/>
</p:tagLst>
</file>

<file path=ppt/tags/tag1140.xml><?xml version="1.0" encoding="utf-8"?>
<p:tagLst xmlns:a="http://schemas.openxmlformats.org/drawingml/2006/main" xmlns:r="http://schemas.openxmlformats.org/officeDocument/2006/relationships" xmlns:p="http://schemas.openxmlformats.org/presentationml/2006/main">
  <p:tag name="SLIDE_TYPE" val="Divider"/>
  <p:tag name="MINITOC_INCLUDE" val="false"/>
  <p:tag name="PS_COMPARE_SLIDE_ID" val="cd64b898-2c32-45be-b2e1-4aff03bc2125"/>
</p:tagLst>
</file>

<file path=ppt/tags/tag1141.xml><?xml version="1.0" encoding="utf-8"?>
<p:tagLst xmlns:a="http://schemas.openxmlformats.org/drawingml/2006/main" xmlns:r="http://schemas.openxmlformats.org/officeDocument/2006/relationships" xmlns:p="http://schemas.openxmlformats.org/presentationml/2006/main">
  <p:tag name="PS_COMPARE_SHAPE_ID" val="40b88dd6-ab85-42e9-8224-7be37531a8d8"/>
</p:tagLst>
</file>

<file path=ppt/tags/tag1142.xml><?xml version="1.0" encoding="utf-8"?>
<p:tagLst xmlns:a="http://schemas.openxmlformats.org/drawingml/2006/main" xmlns:r="http://schemas.openxmlformats.org/officeDocument/2006/relationships" xmlns:p="http://schemas.openxmlformats.org/presentationml/2006/main">
  <p:tag name="PS_COMPARE_SHAPE_ID" val="4afc94f4-5e55-46ed-811e-ea607732616c"/>
</p:tagLst>
</file>

<file path=ppt/tags/tag1143.xml><?xml version="1.0" encoding="utf-8"?>
<p:tagLst xmlns:a="http://schemas.openxmlformats.org/drawingml/2006/main" xmlns:r="http://schemas.openxmlformats.org/officeDocument/2006/relationships" xmlns:p="http://schemas.openxmlformats.org/presentationml/2006/main">
  <p:tag name="PS_COMPARE_SHAPE_ID" val="4ca83a83-17a8-45eb-9dc6-a05e3135e844"/>
</p:tagLst>
</file>

<file path=ppt/tags/tag1144.xml><?xml version="1.0" encoding="utf-8"?>
<p:tagLst xmlns:a="http://schemas.openxmlformats.org/drawingml/2006/main" xmlns:r="http://schemas.openxmlformats.org/officeDocument/2006/relationships" xmlns:p="http://schemas.openxmlformats.org/presentationml/2006/main">
  <p:tag name="PS_COMPARE_SLIDE_ID" val="98ed97fd-d69e-4389-8a99-2810533f7869"/>
</p:tagLst>
</file>

<file path=ppt/tags/tag1145.xml><?xml version="1.0" encoding="utf-8"?>
<p:tagLst xmlns:a="http://schemas.openxmlformats.org/drawingml/2006/main" xmlns:r="http://schemas.openxmlformats.org/officeDocument/2006/relationships" xmlns:p="http://schemas.openxmlformats.org/presentationml/2006/main">
  <p:tag name="PS_COMPARE_SHAPE_ID" val="d92ab25d-7e44-47ce-a991-c2958cbdc169"/>
</p:tagLst>
</file>

<file path=ppt/tags/tag1146.xml><?xml version="1.0" encoding="utf-8"?>
<p:tagLst xmlns:a="http://schemas.openxmlformats.org/drawingml/2006/main" xmlns:r="http://schemas.openxmlformats.org/officeDocument/2006/relationships" xmlns:p="http://schemas.openxmlformats.org/presentationml/2006/main">
  <p:tag name="PS_COMPARE_SHAPE_ID" val="1e81a85a-aa8c-4083-87e2-955bc792cd7f"/>
</p:tagLst>
</file>

<file path=ppt/tags/tag1147.xml><?xml version="1.0" encoding="utf-8"?>
<p:tagLst xmlns:a="http://schemas.openxmlformats.org/drawingml/2006/main" xmlns:r="http://schemas.openxmlformats.org/officeDocument/2006/relationships" xmlns:p="http://schemas.openxmlformats.org/presentationml/2006/main">
  <p:tag name="PS_COMPARE_SHAPE_ID" val="9e04731e-7f45-41e1-8a88-15943b61202f"/>
</p:tagLst>
</file>

<file path=ppt/tags/tag1148.xml><?xml version="1.0" encoding="utf-8"?>
<p:tagLst xmlns:a="http://schemas.openxmlformats.org/drawingml/2006/main" xmlns:r="http://schemas.openxmlformats.org/officeDocument/2006/relationships" xmlns:p="http://schemas.openxmlformats.org/presentationml/2006/main">
  <p:tag name="PS_COMPARE_SHAPE_ID" val="786951b9-1e16-4bdf-a603-86fe06d179a3"/>
</p:tagLst>
</file>

<file path=ppt/tags/tag1149.xml><?xml version="1.0" encoding="utf-8"?>
<p:tagLst xmlns:a="http://schemas.openxmlformats.org/drawingml/2006/main" xmlns:r="http://schemas.openxmlformats.org/officeDocument/2006/relationships" xmlns:p="http://schemas.openxmlformats.org/presentationml/2006/main">
  <p:tag name="PS_COMPARE_SHAPE_ID" val="f0dd3575-a26c-4cf0-b21a-188786268bed"/>
</p:tagLst>
</file>

<file path=ppt/tags/tag115.xml><?xml version="1.0" encoding="utf-8"?>
<p:tagLst xmlns:a="http://schemas.openxmlformats.org/drawingml/2006/main" xmlns:r="http://schemas.openxmlformats.org/officeDocument/2006/relationships" xmlns:p="http://schemas.openxmlformats.org/presentationml/2006/main">
  <p:tag name="PLACEHOLDER" val="10"/>
</p:tagLst>
</file>

<file path=ppt/tags/tag1150.xml><?xml version="1.0" encoding="utf-8"?>
<p:tagLst xmlns:a="http://schemas.openxmlformats.org/drawingml/2006/main" xmlns:r="http://schemas.openxmlformats.org/officeDocument/2006/relationships" xmlns:p="http://schemas.openxmlformats.org/presentationml/2006/main">
  <p:tag name="PS_COMPARE_SHAPE_ID" val="cf529b5f-2664-4d2b-a472-e4176e5f5389"/>
</p:tagLst>
</file>

<file path=ppt/tags/tag1151.xml><?xml version="1.0" encoding="utf-8"?>
<p:tagLst xmlns:a="http://schemas.openxmlformats.org/drawingml/2006/main" xmlns:r="http://schemas.openxmlformats.org/officeDocument/2006/relationships" xmlns:p="http://schemas.openxmlformats.org/presentationml/2006/main">
  <p:tag name="PS_COMPARE_SHAPE_ID" val="c8859e9d-25a9-4662-9457-0e0f081883bd"/>
</p:tagLst>
</file>

<file path=ppt/tags/tag1152.xml><?xml version="1.0" encoding="utf-8"?>
<p:tagLst xmlns:a="http://schemas.openxmlformats.org/drawingml/2006/main" xmlns:r="http://schemas.openxmlformats.org/officeDocument/2006/relationships" xmlns:p="http://schemas.openxmlformats.org/presentationml/2006/main">
  <p:tag name="PS_COMPARE_SHAPE_ID" val="47dfe48e-f659-4f33-a243-8f10128316c7"/>
</p:tagLst>
</file>

<file path=ppt/tags/tag1153.xml><?xml version="1.0" encoding="utf-8"?>
<p:tagLst xmlns:a="http://schemas.openxmlformats.org/drawingml/2006/main" xmlns:r="http://schemas.openxmlformats.org/officeDocument/2006/relationships" xmlns:p="http://schemas.openxmlformats.org/presentationml/2006/main">
  <p:tag name="PS_COMPARE_SHAPE_ID" val="729eea19-4006-412b-a184-8dff5389f72b"/>
</p:tagLst>
</file>

<file path=ppt/tags/tag1154.xml><?xml version="1.0" encoding="utf-8"?>
<p:tagLst xmlns:a="http://schemas.openxmlformats.org/drawingml/2006/main" xmlns:r="http://schemas.openxmlformats.org/officeDocument/2006/relationships" xmlns:p="http://schemas.openxmlformats.org/presentationml/2006/main">
  <p:tag name="PS_COMPARE_SHAPE_ID" val="feedb1e0-e367-4b24-8fd7-4ca07b8d3695"/>
</p:tagLst>
</file>

<file path=ppt/tags/tag1155.xml><?xml version="1.0" encoding="utf-8"?>
<p:tagLst xmlns:a="http://schemas.openxmlformats.org/drawingml/2006/main" xmlns:r="http://schemas.openxmlformats.org/officeDocument/2006/relationships" xmlns:p="http://schemas.openxmlformats.org/presentationml/2006/main">
  <p:tag name="PS_COMPARE_SHAPE_ID" val="b907c1a0-a6e9-4b51-82ad-1a6f00147272"/>
</p:tagLst>
</file>

<file path=ppt/tags/tag1156.xml><?xml version="1.0" encoding="utf-8"?>
<p:tagLst xmlns:a="http://schemas.openxmlformats.org/drawingml/2006/main" xmlns:r="http://schemas.openxmlformats.org/officeDocument/2006/relationships" xmlns:p="http://schemas.openxmlformats.org/presentationml/2006/main">
  <p:tag name="PS_COMPARE_SHAPE_ID" val="21e22522-8b2f-4f29-a848-d01925bc7c12"/>
</p:tagLst>
</file>

<file path=ppt/tags/tag1157.xml><?xml version="1.0" encoding="utf-8"?>
<p:tagLst xmlns:a="http://schemas.openxmlformats.org/drawingml/2006/main" xmlns:r="http://schemas.openxmlformats.org/officeDocument/2006/relationships" xmlns:p="http://schemas.openxmlformats.org/presentationml/2006/main">
  <p:tag name="PS_COMPARE_SHAPE_ID" val="56c22126-a413-461e-9646-1cd719a61330"/>
</p:tagLst>
</file>

<file path=ppt/tags/tag1158.xml><?xml version="1.0" encoding="utf-8"?>
<p:tagLst xmlns:a="http://schemas.openxmlformats.org/drawingml/2006/main" xmlns:r="http://schemas.openxmlformats.org/officeDocument/2006/relationships" xmlns:p="http://schemas.openxmlformats.org/presentationml/2006/main">
  <p:tag name="PS_COMPARE_SHAPE_ID" val="81576242-7300-459d-b2ef-6c1714941683"/>
</p:tagLst>
</file>

<file path=ppt/tags/tag1159.xml><?xml version="1.0" encoding="utf-8"?>
<p:tagLst xmlns:a="http://schemas.openxmlformats.org/drawingml/2006/main" xmlns:r="http://schemas.openxmlformats.org/officeDocument/2006/relationships" xmlns:p="http://schemas.openxmlformats.org/presentationml/2006/main">
  <p:tag name="PS_COMPARE_SHAPE_ID" val="9698b56c-1a1f-4486-9552-af3ad8d26ee3"/>
</p:tagLst>
</file>

<file path=ppt/tags/tag116.xml><?xml version="1.0" encoding="utf-8"?>
<p:tagLst xmlns:a="http://schemas.openxmlformats.org/drawingml/2006/main" xmlns:r="http://schemas.openxmlformats.org/officeDocument/2006/relationships" xmlns:p="http://schemas.openxmlformats.org/presentationml/2006/main">
  <p:tag name="PLACEHOLDER" val="11"/>
</p:tagLst>
</file>

<file path=ppt/tags/tag1160.xml><?xml version="1.0" encoding="utf-8"?>
<p:tagLst xmlns:a="http://schemas.openxmlformats.org/drawingml/2006/main" xmlns:r="http://schemas.openxmlformats.org/officeDocument/2006/relationships" xmlns:p="http://schemas.openxmlformats.org/presentationml/2006/main">
  <p:tag name="PS_COMPARE_SHAPE_ID" val="f23f18fe-7c49-41cb-b48f-60db4c82cc91"/>
</p:tagLst>
</file>

<file path=ppt/tags/tag1161.xml><?xml version="1.0" encoding="utf-8"?>
<p:tagLst xmlns:a="http://schemas.openxmlformats.org/drawingml/2006/main" xmlns:r="http://schemas.openxmlformats.org/officeDocument/2006/relationships" xmlns:p="http://schemas.openxmlformats.org/presentationml/2006/main">
  <p:tag name="PS_COMPARE_SHAPE_ID" val="8368cbd7-c586-4ee4-b32e-b41e878c843f"/>
</p:tagLst>
</file>

<file path=ppt/tags/tag1162.xml><?xml version="1.0" encoding="utf-8"?>
<p:tagLst xmlns:a="http://schemas.openxmlformats.org/drawingml/2006/main" xmlns:r="http://schemas.openxmlformats.org/officeDocument/2006/relationships" xmlns:p="http://schemas.openxmlformats.org/presentationml/2006/main">
  <p:tag name="PS_COMPARE_SHAPE_ID" val="577d5ff1-287e-4e7c-9b98-113eb755f6e2"/>
</p:tagLst>
</file>

<file path=ppt/tags/tag1163.xml><?xml version="1.0" encoding="utf-8"?>
<p:tagLst xmlns:a="http://schemas.openxmlformats.org/drawingml/2006/main" xmlns:r="http://schemas.openxmlformats.org/officeDocument/2006/relationships" xmlns:p="http://schemas.openxmlformats.org/presentationml/2006/main">
  <p:tag name="PS_COMPARE_SHAPE_ID" val="70a09c04-3636-4d05-8f70-0f012c97233b"/>
</p:tagLst>
</file>

<file path=ppt/tags/tag1164.xml><?xml version="1.0" encoding="utf-8"?>
<p:tagLst xmlns:a="http://schemas.openxmlformats.org/drawingml/2006/main" xmlns:r="http://schemas.openxmlformats.org/officeDocument/2006/relationships" xmlns:p="http://schemas.openxmlformats.org/presentationml/2006/main">
  <p:tag name="PS_COMPARE_SHAPE_ID" val="eaa80e20-e00d-4dba-b724-50926af238be"/>
</p:tagLst>
</file>

<file path=ppt/tags/tag1165.xml><?xml version="1.0" encoding="utf-8"?>
<p:tagLst xmlns:a="http://schemas.openxmlformats.org/drawingml/2006/main" xmlns:r="http://schemas.openxmlformats.org/officeDocument/2006/relationships" xmlns:p="http://schemas.openxmlformats.org/presentationml/2006/main">
  <p:tag name="PS_COMPARE_SHAPE_ID" val="720a0ae5-875f-4b4f-ac1f-4ed0ebba28c1"/>
</p:tagLst>
</file>

<file path=ppt/tags/tag1166.xml><?xml version="1.0" encoding="utf-8"?>
<p:tagLst xmlns:a="http://schemas.openxmlformats.org/drawingml/2006/main" xmlns:r="http://schemas.openxmlformats.org/officeDocument/2006/relationships" xmlns:p="http://schemas.openxmlformats.org/presentationml/2006/main">
  <p:tag name="PS_COMPARE_SHAPE_ID" val="a4488abb-0d35-4285-bd59-5d86d829ccb1"/>
</p:tagLst>
</file>

<file path=ppt/tags/tag1167.xml><?xml version="1.0" encoding="utf-8"?>
<p:tagLst xmlns:a="http://schemas.openxmlformats.org/drawingml/2006/main" xmlns:r="http://schemas.openxmlformats.org/officeDocument/2006/relationships" xmlns:p="http://schemas.openxmlformats.org/presentationml/2006/main">
  <p:tag name="PS_COMPARE_SHAPE_ID" val="0f91bfae-75fa-4299-bb67-62f3b0d7bd74"/>
</p:tagLst>
</file>

<file path=ppt/tags/tag1168.xml><?xml version="1.0" encoding="utf-8"?>
<p:tagLst xmlns:a="http://schemas.openxmlformats.org/drawingml/2006/main" xmlns:r="http://schemas.openxmlformats.org/officeDocument/2006/relationships" xmlns:p="http://schemas.openxmlformats.org/presentationml/2006/main">
  <p:tag name="PS_COMPARE_SLIDE_ID" val="612d8ce7-eb8f-4707-ba31-e7840f70994b"/>
</p:tagLst>
</file>

<file path=ppt/tags/tag1169.xml><?xml version="1.0" encoding="utf-8"?>
<p:tagLst xmlns:a="http://schemas.openxmlformats.org/drawingml/2006/main" xmlns:r="http://schemas.openxmlformats.org/officeDocument/2006/relationships" xmlns:p="http://schemas.openxmlformats.org/presentationml/2006/main">
  <p:tag name="PS_COMPARE_SHAPE_ID" val="f9136629-0973-4af6-acb2-a03dc9ca9b30"/>
</p:tagLst>
</file>

<file path=ppt/tags/tag117.xml><?xml version="1.0" encoding="utf-8"?>
<p:tagLst xmlns:a="http://schemas.openxmlformats.org/drawingml/2006/main" xmlns:r="http://schemas.openxmlformats.org/officeDocument/2006/relationships" xmlns:p="http://schemas.openxmlformats.org/presentationml/2006/main">
  <p:tag name="PLACEHOLDER" val="12"/>
</p:tagLst>
</file>

<file path=ppt/tags/tag1170.xml><?xml version="1.0" encoding="utf-8"?>
<p:tagLst xmlns:a="http://schemas.openxmlformats.org/drawingml/2006/main" xmlns:r="http://schemas.openxmlformats.org/officeDocument/2006/relationships" xmlns:p="http://schemas.openxmlformats.org/presentationml/2006/main">
  <p:tag name="PS_COMPARE_SHAPE_ID" val="6a52a75c-21ce-4d0f-8e9c-29aa853a9a77"/>
</p:tagLst>
</file>

<file path=ppt/tags/tag1171.xml><?xml version="1.0" encoding="utf-8"?>
<p:tagLst xmlns:a="http://schemas.openxmlformats.org/drawingml/2006/main" xmlns:r="http://schemas.openxmlformats.org/officeDocument/2006/relationships" xmlns:p="http://schemas.openxmlformats.org/presentationml/2006/main">
  <p:tag name="PS_COMPARE_SHAPE_ID" val="e9f896e7-99c8-4133-806d-f2c1e699122f"/>
</p:tagLst>
</file>

<file path=ppt/tags/tag1172.xml><?xml version="1.0" encoding="utf-8"?>
<p:tagLst xmlns:a="http://schemas.openxmlformats.org/drawingml/2006/main" xmlns:r="http://schemas.openxmlformats.org/officeDocument/2006/relationships" xmlns:p="http://schemas.openxmlformats.org/presentationml/2006/main">
  <p:tag name="PS_COMPARE_SHAPE_ID" val="7d6833ed-0e43-4cf8-9367-c50e7d99fa6d"/>
</p:tagLst>
</file>

<file path=ppt/tags/tag1173.xml><?xml version="1.0" encoding="utf-8"?>
<p:tagLst xmlns:a="http://schemas.openxmlformats.org/drawingml/2006/main" xmlns:r="http://schemas.openxmlformats.org/officeDocument/2006/relationships" xmlns:p="http://schemas.openxmlformats.org/presentationml/2006/main">
  <p:tag name="PS_COMPARE_SHAPE_ID" val="df97700d-a718-4aed-b839-558cc1fd9f7d"/>
</p:tagLst>
</file>

<file path=ppt/tags/tag1174.xml><?xml version="1.0" encoding="utf-8"?>
<p:tagLst xmlns:a="http://schemas.openxmlformats.org/drawingml/2006/main" xmlns:r="http://schemas.openxmlformats.org/officeDocument/2006/relationships" xmlns:p="http://schemas.openxmlformats.org/presentationml/2006/main">
  <p:tag name="PS_COMPARE_SHAPE_ID" val="03c81998-8f81-4047-8652-8fa5b772dca0"/>
</p:tagLst>
</file>

<file path=ppt/tags/tag1175.xml><?xml version="1.0" encoding="utf-8"?>
<p:tagLst xmlns:a="http://schemas.openxmlformats.org/drawingml/2006/main" xmlns:r="http://schemas.openxmlformats.org/officeDocument/2006/relationships" xmlns:p="http://schemas.openxmlformats.org/presentationml/2006/main">
  <p:tag name="PS_COMPARE_SHAPE_ID" val="82d7bfab-f7b5-4e3b-8a92-66f6cb05a39a"/>
</p:tagLst>
</file>

<file path=ppt/tags/tag1176.xml><?xml version="1.0" encoding="utf-8"?>
<p:tagLst xmlns:a="http://schemas.openxmlformats.org/drawingml/2006/main" xmlns:r="http://schemas.openxmlformats.org/officeDocument/2006/relationships" xmlns:p="http://schemas.openxmlformats.org/presentationml/2006/main">
  <p:tag name="PS_COMPARE_SHAPE_ID" val="7573f8db-a2f4-44cf-9d67-df44254d0fa8"/>
</p:tagLst>
</file>

<file path=ppt/tags/tag1177.xml><?xml version="1.0" encoding="utf-8"?>
<p:tagLst xmlns:a="http://schemas.openxmlformats.org/drawingml/2006/main" xmlns:r="http://schemas.openxmlformats.org/officeDocument/2006/relationships" xmlns:p="http://schemas.openxmlformats.org/presentationml/2006/main">
  <p:tag name="PS_COMPARE_SHAPE_ID" val="c6ac33c2-a55b-442c-ad7a-95bfd22247e4"/>
</p:tagLst>
</file>

<file path=ppt/tags/tag1178.xml><?xml version="1.0" encoding="utf-8"?>
<p:tagLst xmlns:a="http://schemas.openxmlformats.org/drawingml/2006/main" xmlns:r="http://schemas.openxmlformats.org/officeDocument/2006/relationships" xmlns:p="http://schemas.openxmlformats.org/presentationml/2006/main">
  <p:tag name="PS_COMPARE_SHAPE_ID" val="7824eb87-8793-4426-b7d9-16363aec4720"/>
</p:tagLst>
</file>

<file path=ppt/tags/tag1179.xml><?xml version="1.0" encoding="utf-8"?>
<p:tagLst xmlns:a="http://schemas.openxmlformats.org/drawingml/2006/main" xmlns:r="http://schemas.openxmlformats.org/officeDocument/2006/relationships" xmlns:p="http://schemas.openxmlformats.org/presentationml/2006/main">
  <p:tag name="PS_COMPARE_SHAPE_ID" val="a31263f6-152f-43a6-866c-c75725e04059"/>
</p:tagLst>
</file>

<file path=ppt/tags/tag118.xml><?xml version="1.0" encoding="utf-8"?>
<p:tagLst xmlns:a="http://schemas.openxmlformats.org/drawingml/2006/main" xmlns:r="http://schemas.openxmlformats.org/officeDocument/2006/relationships" xmlns:p="http://schemas.openxmlformats.org/presentationml/2006/main">
  <p:tag name="PLACEHOLDER" val="13"/>
</p:tagLst>
</file>

<file path=ppt/tags/tag1180.xml><?xml version="1.0" encoding="utf-8"?>
<p:tagLst xmlns:a="http://schemas.openxmlformats.org/drawingml/2006/main" xmlns:r="http://schemas.openxmlformats.org/officeDocument/2006/relationships" xmlns:p="http://schemas.openxmlformats.org/presentationml/2006/main">
  <p:tag name="PS_COMPARE_SHAPE_ID" val="97b6ebf0-56d7-4c69-98c5-c8faf6b62b17"/>
</p:tagLst>
</file>

<file path=ppt/tags/tag1181.xml><?xml version="1.0" encoding="utf-8"?>
<p:tagLst xmlns:a="http://schemas.openxmlformats.org/drawingml/2006/main" xmlns:r="http://schemas.openxmlformats.org/officeDocument/2006/relationships" xmlns:p="http://schemas.openxmlformats.org/presentationml/2006/main">
  <p:tag name="PS_COMPARE_SHAPE_ID" val="96932e76-e2ee-41a3-9fac-344791c4282e"/>
</p:tagLst>
</file>

<file path=ppt/tags/tag1182.xml><?xml version="1.0" encoding="utf-8"?>
<p:tagLst xmlns:a="http://schemas.openxmlformats.org/drawingml/2006/main" xmlns:r="http://schemas.openxmlformats.org/officeDocument/2006/relationships" xmlns:p="http://schemas.openxmlformats.org/presentationml/2006/main">
  <p:tag name="PS_COMPARE_SHAPE_ID" val="b32d36b0-d574-4708-bac6-a246a31e9cf8"/>
</p:tagLst>
</file>

<file path=ppt/tags/tag1183.xml><?xml version="1.0" encoding="utf-8"?>
<p:tagLst xmlns:a="http://schemas.openxmlformats.org/drawingml/2006/main" xmlns:r="http://schemas.openxmlformats.org/officeDocument/2006/relationships" xmlns:p="http://schemas.openxmlformats.org/presentationml/2006/main">
  <p:tag name="PS_COMPARE_SHAPE_ID" val="ed4beb9c-fcbf-4ecf-9fdf-605870be7c44"/>
</p:tagLst>
</file>

<file path=ppt/tags/tag1184.xml><?xml version="1.0" encoding="utf-8"?>
<p:tagLst xmlns:a="http://schemas.openxmlformats.org/drawingml/2006/main" xmlns:r="http://schemas.openxmlformats.org/officeDocument/2006/relationships" xmlns:p="http://schemas.openxmlformats.org/presentationml/2006/main">
  <p:tag name="PS_COMPARE_SHAPE_ID" val="9e0f9750-4b8f-4cc6-a86f-f76c47edeb53"/>
</p:tagLst>
</file>

<file path=ppt/tags/tag1185.xml><?xml version="1.0" encoding="utf-8"?>
<p:tagLst xmlns:a="http://schemas.openxmlformats.org/drawingml/2006/main" xmlns:r="http://schemas.openxmlformats.org/officeDocument/2006/relationships" xmlns:p="http://schemas.openxmlformats.org/presentationml/2006/main">
  <p:tag name="PS_COMPARE_SHAPE_ID" val="71dec2b7-4044-466e-b277-c6f8550e776f"/>
</p:tagLst>
</file>

<file path=ppt/tags/tag1186.xml><?xml version="1.0" encoding="utf-8"?>
<p:tagLst xmlns:a="http://schemas.openxmlformats.org/drawingml/2006/main" xmlns:r="http://schemas.openxmlformats.org/officeDocument/2006/relationships" xmlns:p="http://schemas.openxmlformats.org/presentationml/2006/main">
  <p:tag name="PS_COMPARE_SHAPE_ID" val="d55b68bd-1c3c-4461-b998-c856a84a20df"/>
</p:tagLst>
</file>

<file path=ppt/tags/tag1187.xml><?xml version="1.0" encoding="utf-8"?>
<p:tagLst xmlns:a="http://schemas.openxmlformats.org/drawingml/2006/main" xmlns:r="http://schemas.openxmlformats.org/officeDocument/2006/relationships" xmlns:p="http://schemas.openxmlformats.org/presentationml/2006/main">
  <p:tag name="PS_COMPARE_SHAPE_ID" val="eb89c3e4-ea9b-414e-8ece-d03cabddc9f2"/>
</p:tagLst>
</file>

<file path=ppt/tags/tag1188.xml><?xml version="1.0" encoding="utf-8"?>
<p:tagLst xmlns:a="http://schemas.openxmlformats.org/drawingml/2006/main" xmlns:r="http://schemas.openxmlformats.org/officeDocument/2006/relationships" xmlns:p="http://schemas.openxmlformats.org/presentationml/2006/main">
  <p:tag name="PS_COMPARE_SHAPE_ID" val="cf51b60c-7f32-4b49-9d03-2000dbc3f1a1"/>
</p:tagLst>
</file>

<file path=ppt/tags/tag1189.xml><?xml version="1.0" encoding="utf-8"?>
<p:tagLst xmlns:a="http://schemas.openxmlformats.org/drawingml/2006/main" xmlns:r="http://schemas.openxmlformats.org/officeDocument/2006/relationships" xmlns:p="http://schemas.openxmlformats.org/presentationml/2006/main">
  <p:tag name="PS_COMPARE_SHAPE_ID" val="7f9e1734-a52e-465f-b048-10c4e5cc369d"/>
</p:tagLst>
</file>

<file path=ppt/tags/tag119.xml><?xml version="1.0" encoding="utf-8"?>
<p:tagLst xmlns:a="http://schemas.openxmlformats.org/drawingml/2006/main" xmlns:r="http://schemas.openxmlformats.org/officeDocument/2006/relationships" xmlns:p="http://schemas.openxmlformats.org/presentationml/2006/main">
  <p:tag name="PLACEHOLDER" val="14"/>
</p:tagLst>
</file>

<file path=ppt/tags/tag1190.xml><?xml version="1.0" encoding="utf-8"?>
<p:tagLst xmlns:a="http://schemas.openxmlformats.org/drawingml/2006/main" xmlns:r="http://schemas.openxmlformats.org/officeDocument/2006/relationships" xmlns:p="http://schemas.openxmlformats.org/presentationml/2006/main">
  <p:tag name="PS_COMPARE_SHAPE_ID" val="61ba9858-97fc-4bef-a57e-304fe9aa2dd6"/>
</p:tagLst>
</file>

<file path=ppt/tags/tag1191.xml><?xml version="1.0" encoding="utf-8"?>
<p:tagLst xmlns:a="http://schemas.openxmlformats.org/drawingml/2006/main" xmlns:r="http://schemas.openxmlformats.org/officeDocument/2006/relationships" xmlns:p="http://schemas.openxmlformats.org/presentationml/2006/main">
  <p:tag name="PS_COMPARE_SLIDE_ID" val="57c061d8-e059-48a3-9718-024003d4ef1e"/>
</p:tagLst>
</file>

<file path=ppt/tags/tag1192.xml><?xml version="1.0" encoding="utf-8"?>
<p:tagLst xmlns:a="http://schemas.openxmlformats.org/drawingml/2006/main" xmlns:r="http://schemas.openxmlformats.org/officeDocument/2006/relationships" xmlns:p="http://schemas.openxmlformats.org/presentationml/2006/main">
  <p:tag name="PS_COMPARE_SHAPE_ID" val="6dc1618a-c459-4469-8f72-221e43e9307d"/>
</p:tagLst>
</file>

<file path=ppt/tags/tag1193.xml><?xml version="1.0" encoding="utf-8"?>
<p:tagLst xmlns:a="http://schemas.openxmlformats.org/drawingml/2006/main" xmlns:r="http://schemas.openxmlformats.org/officeDocument/2006/relationships" xmlns:p="http://schemas.openxmlformats.org/presentationml/2006/main">
  <p:tag name="PS_COMPARE_SHAPE_ID" val="01a03960-ebf7-451e-b2c2-06bc7248d198"/>
</p:tagLst>
</file>

<file path=ppt/tags/tag1194.xml><?xml version="1.0" encoding="utf-8"?>
<p:tagLst xmlns:a="http://schemas.openxmlformats.org/drawingml/2006/main" xmlns:r="http://schemas.openxmlformats.org/officeDocument/2006/relationships" xmlns:p="http://schemas.openxmlformats.org/presentationml/2006/main">
  <p:tag name="PS_COMPARE_SHAPE_ID" val="1e05fc4a-6b06-44b3-8f99-3e6acd7aca0a"/>
</p:tagLst>
</file>

<file path=ppt/tags/tag1195.xml><?xml version="1.0" encoding="utf-8"?>
<p:tagLst xmlns:a="http://schemas.openxmlformats.org/drawingml/2006/main" xmlns:r="http://schemas.openxmlformats.org/officeDocument/2006/relationships" xmlns:p="http://schemas.openxmlformats.org/presentationml/2006/main">
  <p:tag name="PS_COMPARE_SHAPE_ID" val="2c0e0717-fea1-4932-bce7-bd49c480dd8c"/>
</p:tagLst>
</file>

<file path=ppt/tags/tag1196.xml><?xml version="1.0" encoding="utf-8"?>
<p:tagLst xmlns:a="http://schemas.openxmlformats.org/drawingml/2006/main" xmlns:r="http://schemas.openxmlformats.org/officeDocument/2006/relationships" xmlns:p="http://schemas.openxmlformats.org/presentationml/2006/main">
  <p:tag name="PS_COMPARE_SHAPE_ID" val="410cb9f3-9188-452f-ac53-3ebd625638dd"/>
</p:tagLst>
</file>

<file path=ppt/tags/tag1197.xml><?xml version="1.0" encoding="utf-8"?>
<p:tagLst xmlns:a="http://schemas.openxmlformats.org/drawingml/2006/main" xmlns:r="http://schemas.openxmlformats.org/officeDocument/2006/relationships" xmlns:p="http://schemas.openxmlformats.org/presentationml/2006/main">
  <p:tag name="PS_COMPARE_SHAPE_ID" val="cd09b084-aeba-4341-8707-688e53ba3504"/>
</p:tagLst>
</file>

<file path=ppt/tags/tag1198.xml><?xml version="1.0" encoding="utf-8"?>
<p:tagLst xmlns:a="http://schemas.openxmlformats.org/drawingml/2006/main" xmlns:r="http://schemas.openxmlformats.org/officeDocument/2006/relationships" xmlns:p="http://schemas.openxmlformats.org/presentationml/2006/main">
  <p:tag name="PS_COMPARE_SHAPE_ID" val="848c6054-9686-40ad-961f-13b1f6c03098"/>
</p:tagLst>
</file>

<file path=ppt/tags/tag1199.xml><?xml version="1.0" encoding="utf-8"?>
<p:tagLst xmlns:a="http://schemas.openxmlformats.org/drawingml/2006/main" xmlns:r="http://schemas.openxmlformats.org/officeDocument/2006/relationships" xmlns:p="http://schemas.openxmlformats.org/presentationml/2006/main">
  <p:tag name="PS_COMPARE_SHAPE_ID" val="738be442-4b98-4777-b664-a4af023ccdcf"/>
</p:tagLst>
</file>

<file path=ppt/tags/tag12.xml><?xml version="1.0" encoding="utf-8"?>
<p:tagLst xmlns:a="http://schemas.openxmlformats.org/drawingml/2006/main" xmlns:r="http://schemas.openxmlformats.org/officeDocument/2006/relationships" xmlns:p="http://schemas.openxmlformats.org/presentationml/2006/main">
  <p:tag name="PLACEHOLDER" val="8"/>
</p:tagLst>
</file>

<file path=ppt/tags/tag120.xml><?xml version="1.0" encoding="utf-8"?>
<p:tagLst xmlns:a="http://schemas.openxmlformats.org/drawingml/2006/main" xmlns:r="http://schemas.openxmlformats.org/officeDocument/2006/relationships" xmlns:p="http://schemas.openxmlformats.org/presentationml/2006/main">
  <p:tag name="PLACEHOLDER" val="15"/>
</p:tagLst>
</file>

<file path=ppt/tags/tag1200.xml><?xml version="1.0" encoding="utf-8"?>
<p:tagLst xmlns:a="http://schemas.openxmlformats.org/drawingml/2006/main" xmlns:r="http://schemas.openxmlformats.org/officeDocument/2006/relationships" xmlns:p="http://schemas.openxmlformats.org/presentationml/2006/main">
  <p:tag name="PS_COMPARE_SHAPE_ID" val="42f526b7-733a-4eb0-b9b2-7be8053a1fef"/>
</p:tagLst>
</file>

<file path=ppt/tags/tag1201.xml><?xml version="1.0" encoding="utf-8"?>
<p:tagLst xmlns:a="http://schemas.openxmlformats.org/drawingml/2006/main" xmlns:r="http://schemas.openxmlformats.org/officeDocument/2006/relationships" xmlns:p="http://schemas.openxmlformats.org/presentationml/2006/main">
  <p:tag name="PS_COMPARE_SHAPE_ID" val="2226847a-eb85-4f8e-995a-5e0daa165be6"/>
</p:tagLst>
</file>

<file path=ppt/tags/tag1202.xml><?xml version="1.0" encoding="utf-8"?>
<p:tagLst xmlns:a="http://schemas.openxmlformats.org/drawingml/2006/main" xmlns:r="http://schemas.openxmlformats.org/officeDocument/2006/relationships" xmlns:p="http://schemas.openxmlformats.org/presentationml/2006/main">
  <p:tag name="PS_COMPARE_SHAPE_ID" val="370bf399-c962-42de-9cb6-cafe35e1abd3"/>
</p:tagLst>
</file>

<file path=ppt/tags/tag1203.xml><?xml version="1.0" encoding="utf-8"?>
<p:tagLst xmlns:a="http://schemas.openxmlformats.org/drawingml/2006/main" xmlns:r="http://schemas.openxmlformats.org/officeDocument/2006/relationships" xmlns:p="http://schemas.openxmlformats.org/presentationml/2006/main">
  <p:tag name="PS_COMPARE_SHAPE_ID" val="ef941163-c440-49d0-80ca-6128528df8b7"/>
</p:tagLst>
</file>

<file path=ppt/tags/tag1204.xml><?xml version="1.0" encoding="utf-8"?>
<p:tagLst xmlns:a="http://schemas.openxmlformats.org/drawingml/2006/main" xmlns:r="http://schemas.openxmlformats.org/officeDocument/2006/relationships" xmlns:p="http://schemas.openxmlformats.org/presentationml/2006/main">
  <p:tag name="PS_COMPARE_SHAPE_ID" val="16d589c4-febe-4d27-be0b-e723f187af14"/>
</p:tagLst>
</file>

<file path=ppt/tags/tag1205.xml><?xml version="1.0" encoding="utf-8"?>
<p:tagLst xmlns:a="http://schemas.openxmlformats.org/drawingml/2006/main" xmlns:r="http://schemas.openxmlformats.org/officeDocument/2006/relationships" xmlns:p="http://schemas.openxmlformats.org/presentationml/2006/main">
  <p:tag name="PS_COMPARE_SHAPE_ID" val="ab2c8608-3a85-4588-aa12-37facd13a902"/>
</p:tagLst>
</file>

<file path=ppt/tags/tag1206.xml><?xml version="1.0" encoding="utf-8"?>
<p:tagLst xmlns:a="http://schemas.openxmlformats.org/drawingml/2006/main" xmlns:r="http://schemas.openxmlformats.org/officeDocument/2006/relationships" xmlns:p="http://schemas.openxmlformats.org/presentationml/2006/main">
  <p:tag name="PS_COMPARE_SHAPE_ID" val="2aa862dc-3474-4411-a5a3-15f6ff28c7c3"/>
</p:tagLst>
</file>

<file path=ppt/tags/tag1207.xml><?xml version="1.0" encoding="utf-8"?>
<p:tagLst xmlns:a="http://schemas.openxmlformats.org/drawingml/2006/main" xmlns:r="http://schemas.openxmlformats.org/officeDocument/2006/relationships" xmlns:p="http://schemas.openxmlformats.org/presentationml/2006/main">
  <p:tag name="PS_COMPARE_SHAPE_ID" val="7708a0a5-a6cd-4648-b5fc-f1936ff7ff74"/>
</p:tagLst>
</file>

<file path=ppt/tags/tag1208.xml><?xml version="1.0" encoding="utf-8"?>
<p:tagLst xmlns:a="http://schemas.openxmlformats.org/drawingml/2006/main" xmlns:r="http://schemas.openxmlformats.org/officeDocument/2006/relationships" xmlns:p="http://schemas.openxmlformats.org/presentationml/2006/main">
  <p:tag name="PS_COMPARE_SHAPE_ID" val="34097354-01ff-47ad-a1d2-0aebbebd7887"/>
</p:tagLst>
</file>

<file path=ppt/tags/tag1209.xml><?xml version="1.0" encoding="utf-8"?>
<p:tagLst xmlns:a="http://schemas.openxmlformats.org/drawingml/2006/main" xmlns:r="http://schemas.openxmlformats.org/officeDocument/2006/relationships" xmlns:p="http://schemas.openxmlformats.org/presentationml/2006/main">
  <p:tag name="PS_COMPARE_SHAPE_ID" val="47e14247-0c3a-4259-8c6d-09126a413ca9"/>
</p:tagLst>
</file>

<file path=ppt/tags/tag121.xml><?xml version="1.0" encoding="utf-8"?>
<p:tagLst xmlns:a="http://schemas.openxmlformats.org/drawingml/2006/main" xmlns:r="http://schemas.openxmlformats.org/officeDocument/2006/relationships" xmlns:p="http://schemas.openxmlformats.org/presentationml/2006/main">
  <p:tag name="PLACEHOLDER" val="16"/>
</p:tagLst>
</file>

<file path=ppt/tags/tag1210.xml><?xml version="1.0" encoding="utf-8"?>
<p:tagLst xmlns:a="http://schemas.openxmlformats.org/drawingml/2006/main" xmlns:r="http://schemas.openxmlformats.org/officeDocument/2006/relationships" xmlns:p="http://schemas.openxmlformats.org/presentationml/2006/main">
  <p:tag name="PS_COMPARE_SHAPE_ID" val="c04c13bb-58ec-4a95-b2d5-a0958672dd75"/>
</p:tagLst>
</file>

<file path=ppt/tags/tag1211.xml><?xml version="1.0" encoding="utf-8"?>
<p:tagLst xmlns:a="http://schemas.openxmlformats.org/drawingml/2006/main" xmlns:r="http://schemas.openxmlformats.org/officeDocument/2006/relationships" xmlns:p="http://schemas.openxmlformats.org/presentationml/2006/main">
  <p:tag name="PS_COMPARE_SHAPE_ID" val="9f35d314-cf02-43ab-9927-54e8a373f777"/>
</p:tagLst>
</file>

<file path=ppt/tags/tag1212.xml><?xml version="1.0" encoding="utf-8"?>
<p:tagLst xmlns:a="http://schemas.openxmlformats.org/drawingml/2006/main" xmlns:r="http://schemas.openxmlformats.org/officeDocument/2006/relationships" xmlns:p="http://schemas.openxmlformats.org/presentationml/2006/main">
  <p:tag name="PS_COMPARE_SHAPE_ID" val="a776380c-ef15-4b3e-9553-41162d9b2e17"/>
</p:tagLst>
</file>

<file path=ppt/tags/tag1213.xml><?xml version="1.0" encoding="utf-8"?>
<p:tagLst xmlns:a="http://schemas.openxmlformats.org/drawingml/2006/main" xmlns:r="http://schemas.openxmlformats.org/officeDocument/2006/relationships" xmlns:p="http://schemas.openxmlformats.org/presentationml/2006/main">
  <p:tag name="PS_COMPARE_SHAPE_ID" val="25bf381f-39b3-4d6e-aa69-06cf0d880eed"/>
</p:tagLst>
</file>

<file path=ppt/tags/tag1214.xml><?xml version="1.0" encoding="utf-8"?>
<p:tagLst xmlns:a="http://schemas.openxmlformats.org/drawingml/2006/main" xmlns:r="http://schemas.openxmlformats.org/officeDocument/2006/relationships" xmlns:p="http://schemas.openxmlformats.org/presentationml/2006/main">
  <p:tag name="PS_COMPARE_SHAPE_ID" val="f9515f0e-4f1d-489c-8e08-b94425e73fa6"/>
</p:tagLst>
</file>

<file path=ppt/tags/tag1215.xml><?xml version="1.0" encoding="utf-8"?>
<p:tagLst xmlns:a="http://schemas.openxmlformats.org/drawingml/2006/main" xmlns:r="http://schemas.openxmlformats.org/officeDocument/2006/relationships" xmlns:p="http://schemas.openxmlformats.org/presentationml/2006/main">
  <p:tag name="PS_COMPARE_SHAPE_ID" val="dfcff7cf-83ec-467f-8bc2-895c048a3f4a"/>
</p:tagLst>
</file>

<file path=ppt/tags/tag1216.xml><?xml version="1.0" encoding="utf-8"?>
<p:tagLst xmlns:a="http://schemas.openxmlformats.org/drawingml/2006/main" xmlns:r="http://schemas.openxmlformats.org/officeDocument/2006/relationships" xmlns:p="http://schemas.openxmlformats.org/presentationml/2006/main">
  <p:tag name="PS_COMPARE_SHAPE_ID" val="1e993239-88df-4c39-9536-be49513bd993"/>
</p:tagLst>
</file>

<file path=ppt/tags/tag1217.xml><?xml version="1.0" encoding="utf-8"?>
<p:tagLst xmlns:a="http://schemas.openxmlformats.org/drawingml/2006/main" xmlns:r="http://schemas.openxmlformats.org/officeDocument/2006/relationships" xmlns:p="http://schemas.openxmlformats.org/presentationml/2006/main">
  <p:tag name="PS_COMPARE_SHAPE_ID" val="1e993239-88df-4c39-9536-be49513bd993"/>
</p:tagLst>
</file>

<file path=ppt/tags/tag1218.xml><?xml version="1.0" encoding="utf-8"?>
<p:tagLst xmlns:a="http://schemas.openxmlformats.org/drawingml/2006/main" xmlns:r="http://schemas.openxmlformats.org/officeDocument/2006/relationships" xmlns:p="http://schemas.openxmlformats.org/presentationml/2006/main">
  <p:tag name="PS_COMPARE_SHAPE_ID" val="67e2b827-fd3e-400b-a4ff-c1332468c297"/>
</p:tagLst>
</file>

<file path=ppt/tags/tag1219.xml><?xml version="1.0" encoding="utf-8"?>
<p:tagLst xmlns:a="http://schemas.openxmlformats.org/drawingml/2006/main" xmlns:r="http://schemas.openxmlformats.org/officeDocument/2006/relationships" xmlns:p="http://schemas.openxmlformats.org/presentationml/2006/main">
  <p:tag name="PS_COMPARE_SHAPE_ID" val="f2d48246-3ae3-4875-8533-e5c1098c15df"/>
</p:tagLst>
</file>

<file path=ppt/tags/tag122.xml><?xml version="1.0" encoding="utf-8"?>
<p:tagLst xmlns:a="http://schemas.openxmlformats.org/drawingml/2006/main" xmlns:r="http://schemas.openxmlformats.org/officeDocument/2006/relationships" xmlns:p="http://schemas.openxmlformats.org/presentationml/2006/main">
  <p:tag name="PLACEHOLDER" val="17"/>
</p:tagLst>
</file>

<file path=ppt/tags/tag1220.xml><?xml version="1.0" encoding="utf-8"?>
<p:tagLst xmlns:a="http://schemas.openxmlformats.org/drawingml/2006/main" xmlns:r="http://schemas.openxmlformats.org/officeDocument/2006/relationships" xmlns:p="http://schemas.openxmlformats.org/presentationml/2006/main">
  <p:tag name="PS_COMPARE_SHAPE_ID" val="99175d95-488c-4928-8b78-138d05291c75"/>
</p:tagLst>
</file>

<file path=ppt/tags/tag1221.xml><?xml version="1.0" encoding="utf-8"?>
<p:tagLst xmlns:a="http://schemas.openxmlformats.org/drawingml/2006/main" xmlns:r="http://schemas.openxmlformats.org/officeDocument/2006/relationships" xmlns:p="http://schemas.openxmlformats.org/presentationml/2006/main">
  <p:tag name="PS_COMPARE_SHAPE_ID" val="790feb14-690a-4d77-9b94-191c89a0e7b4"/>
</p:tagLst>
</file>

<file path=ppt/tags/tag1222.xml><?xml version="1.0" encoding="utf-8"?>
<p:tagLst xmlns:a="http://schemas.openxmlformats.org/drawingml/2006/main" xmlns:r="http://schemas.openxmlformats.org/officeDocument/2006/relationships" xmlns:p="http://schemas.openxmlformats.org/presentationml/2006/main">
  <p:tag name="PS_COMPARE_SHAPE_ID" val="e71bb48e-115e-4fe1-a6ba-8b9c23f3115c"/>
</p:tagLst>
</file>

<file path=ppt/tags/tag1223.xml><?xml version="1.0" encoding="utf-8"?>
<p:tagLst xmlns:a="http://schemas.openxmlformats.org/drawingml/2006/main" xmlns:r="http://schemas.openxmlformats.org/officeDocument/2006/relationships" xmlns:p="http://schemas.openxmlformats.org/presentationml/2006/main">
  <p:tag name="PS_COMPARE_SHAPE_ID" val="4cc9623f-100e-411f-9b00-f94a636c8b95"/>
</p:tagLst>
</file>

<file path=ppt/tags/tag1224.xml><?xml version="1.0" encoding="utf-8"?>
<p:tagLst xmlns:a="http://schemas.openxmlformats.org/drawingml/2006/main" xmlns:r="http://schemas.openxmlformats.org/officeDocument/2006/relationships" xmlns:p="http://schemas.openxmlformats.org/presentationml/2006/main">
  <p:tag name="PS_COMPARE_SHAPE_ID" val="7c06565a-5d26-414e-86a4-7da22665cbd1"/>
</p:tagLst>
</file>

<file path=ppt/tags/tag1225.xml><?xml version="1.0" encoding="utf-8"?>
<p:tagLst xmlns:a="http://schemas.openxmlformats.org/drawingml/2006/main" xmlns:r="http://schemas.openxmlformats.org/officeDocument/2006/relationships" xmlns:p="http://schemas.openxmlformats.org/presentationml/2006/main">
  <p:tag name="PS_COMPARE_SHAPE_ID" val="eb4ac6c0-9de6-4fb0-9126-277e588262fa"/>
</p:tagLst>
</file>

<file path=ppt/tags/tag1226.xml><?xml version="1.0" encoding="utf-8"?>
<p:tagLst xmlns:a="http://schemas.openxmlformats.org/drawingml/2006/main" xmlns:r="http://schemas.openxmlformats.org/officeDocument/2006/relationships" xmlns:p="http://schemas.openxmlformats.org/presentationml/2006/main">
  <p:tag name="PS_COMPARE_SHAPE_ID" val="939095ac-eca3-45f4-a101-eb09be6dcc73"/>
</p:tagLst>
</file>

<file path=ppt/tags/tag1227.xml><?xml version="1.0" encoding="utf-8"?>
<p:tagLst xmlns:a="http://schemas.openxmlformats.org/drawingml/2006/main" xmlns:r="http://schemas.openxmlformats.org/officeDocument/2006/relationships" xmlns:p="http://schemas.openxmlformats.org/presentationml/2006/main">
  <p:tag name="PS_COMPARE_SHAPE_ID" val="e71bb48e-115e-4fe1-a6ba-8b9c23f3115c"/>
</p:tagLst>
</file>

<file path=ppt/tags/tag1228.xml><?xml version="1.0" encoding="utf-8"?>
<p:tagLst xmlns:a="http://schemas.openxmlformats.org/drawingml/2006/main" xmlns:r="http://schemas.openxmlformats.org/officeDocument/2006/relationships" xmlns:p="http://schemas.openxmlformats.org/presentationml/2006/main">
  <p:tag name="PS_COMPARE_SHAPE_ID" val="3b4c42dc-4415-4cb0-b332-16cb05baf9a0"/>
</p:tagLst>
</file>

<file path=ppt/tags/tag1229.xml><?xml version="1.0" encoding="utf-8"?>
<p:tagLst xmlns:a="http://schemas.openxmlformats.org/drawingml/2006/main" xmlns:r="http://schemas.openxmlformats.org/officeDocument/2006/relationships" xmlns:p="http://schemas.openxmlformats.org/presentationml/2006/main">
  <p:tag name="PS_COMPARE_SHAPE_ID" val="c5b08d28-61f5-4635-b46c-577aafb47ce2"/>
</p:tagLst>
</file>

<file path=ppt/tags/tag123.xml><?xml version="1.0" encoding="utf-8"?>
<p:tagLst xmlns:a="http://schemas.openxmlformats.org/drawingml/2006/main" xmlns:r="http://schemas.openxmlformats.org/officeDocument/2006/relationships" xmlns:p="http://schemas.openxmlformats.org/presentationml/2006/main">
  <p:tag name="PLACEHOLDER" val="18"/>
</p:tagLst>
</file>

<file path=ppt/tags/tag1230.xml><?xml version="1.0" encoding="utf-8"?>
<p:tagLst xmlns:a="http://schemas.openxmlformats.org/drawingml/2006/main" xmlns:r="http://schemas.openxmlformats.org/officeDocument/2006/relationships" xmlns:p="http://schemas.openxmlformats.org/presentationml/2006/main">
  <p:tag name="PS_COMPARE_SHAPE_ID" val="560e541f-7788-4cb2-87ee-678b0f86cc0d"/>
</p:tagLst>
</file>

<file path=ppt/tags/tag1231.xml><?xml version="1.0" encoding="utf-8"?>
<p:tagLst xmlns:a="http://schemas.openxmlformats.org/drawingml/2006/main" xmlns:r="http://schemas.openxmlformats.org/officeDocument/2006/relationships" xmlns:p="http://schemas.openxmlformats.org/presentationml/2006/main">
  <p:tag name="PS_COMPARE_SHAPE_ID" val="464f3d79-e680-457b-a816-fe24e1b34276"/>
</p:tagLst>
</file>

<file path=ppt/tags/tag1232.xml><?xml version="1.0" encoding="utf-8"?>
<p:tagLst xmlns:a="http://schemas.openxmlformats.org/drawingml/2006/main" xmlns:r="http://schemas.openxmlformats.org/officeDocument/2006/relationships" xmlns:p="http://schemas.openxmlformats.org/presentationml/2006/main">
  <p:tag name="PS_COMPARE_SHAPE_ID" val="790feb14-690a-4d77-9b94-191c89a0e7b4"/>
</p:tagLst>
</file>

<file path=ppt/tags/tag1233.xml><?xml version="1.0" encoding="utf-8"?>
<p:tagLst xmlns:a="http://schemas.openxmlformats.org/drawingml/2006/main" xmlns:r="http://schemas.openxmlformats.org/officeDocument/2006/relationships" xmlns:p="http://schemas.openxmlformats.org/presentationml/2006/main">
  <p:tag name="PS_COMPARE_SHAPE_ID" val="3b4c42dc-4415-4cb0-b332-16cb05baf9a0"/>
</p:tagLst>
</file>

<file path=ppt/tags/tag1234.xml><?xml version="1.0" encoding="utf-8"?>
<p:tagLst xmlns:a="http://schemas.openxmlformats.org/drawingml/2006/main" xmlns:r="http://schemas.openxmlformats.org/officeDocument/2006/relationships" xmlns:p="http://schemas.openxmlformats.org/presentationml/2006/main">
  <p:tag name="PS_COMPARE_SHAPE_ID" val="0b4ea9b4-b236-4a51-b818-6eeba6c42a8b"/>
</p:tagLst>
</file>

<file path=ppt/tags/tag1235.xml><?xml version="1.0" encoding="utf-8"?>
<p:tagLst xmlns:a="http://schemas.openxmlformats.org/drawingml/2006/main" xmlns:r="http://schemas.openxmlformats.org/officeDocument/2006/relationships" xmlns:p="http://schemas.openxmlformats.org/presentationml/2006/main">
  <p:tag name="PS_COMPARE_SHAPE_ID" val="f3672ecf-a84a-4ebe-8266-2817fb06bc79"/>
</p:tagLst>
</file>

<file path=ppt/tags/tag1236.xml><?xml version="1.0" encoding="utf-8"?>
<p:tagLst xmlns:a="http://schemas.openxmlformats.org/drawingml/2006/main" xmlns:r="http://schemas.openxmlformats.org/officeDocument/2006/relationships" xmlns:p="http://schemas.openxmlformats.org/presentationml/2006/main">
  <p:tag name="PS_COMPARE_SHAPE_ID" val="7c999eae-b9c1-42ce-8df5-5abd1b2deac7"/>
</p:tagLst>
</file>

<file path=ppt/tags/tag1237.xml><?xml version="1.0" encoding="utf-8"?>
<p:tagLst xmlns:a="http://schemas.openxmlformats.org/drawingml/2006/main" xmlns:r="http://schemas.openxmlformats.org/officeDocument/2006/relationships" xmlns:p="http://schemas.openxmlformats.org/presentationml/2006/main">
  <p:tag name="PS_COMPARE_SHAPE_ID" val="cdbdeeeb-2ef9-400a-a70b-73c45a0040ee"/>
</p:tagLst>
</file>

<file path=ppt/tags/tag1238.xml><?xml version="1.0" encoding="utf-8"?>
<p:tagLst xmlns:a="http://schemas.openxmlformats.org/drawingml/2006/main" xmlns:r="http://schemas.openxmlformats.org/officeDocument/2006/relationships" xmlns:p="http://schemas.openxmlformats.org/presentationml/2006/main">
  <p:tag name="PS_COMPARE_SHAPE_ID" val="e8e12215-0a5d-4906-86ab-d896811ad975"/>
</p:tagLst>
</file>

<file path=ppt/tags/tag1239.xml><?xml version="1.0" encoding="utf-8"?>
<p:tagLst xmlns:a="http://schemas.openxmlformats.org/drawingml/2006/main" xmlns:r="http://schemas.openxmlformats.org/officeDocument/2006/relationships" xmlns:p="http://schemas.openxmlformats.org/presentationml/2006/main">
  <p:tag name="PS_COMPARE_SLIDE_ID" val="e2b481ce-71fe-4c2f-a1b3-3d27554ccaea"/>
</p:tagLst>
</file>

<file path=ppt/tags/tag124.xml><?xml version="1.0" encoding="utf-8"?>
<p:tagLst xmlns:a="http://schemas.openxmlformats.org/drawingml/2006/main" xmlns:r="http://schemas.openxmlformats.org/officeDocument/2006/relationships" xmlns:p="http://schemas.openxmlformats.org/presentationml/2006/main">
  <p:tag name="PLACEHOLDER" val="19"/>
</p:tagLst>
</file>

<file path=ppt/tags/tag1240.xml><?xml version="1.0" encoding="utf-8"?>
<p:tagLst xmlns:a="http://schemas.openxmlformats.org/drawingml/2006/main" xmlns:r="http://schemas.openxmlformats.org/officeDocument/2006/relationships" xmlns:p="http://schemas.openxmlformats.org/presentationml/2006/main">
  <p:tag name="PS_COMPARE_SHAPE_ID" val="bad2a3be-f218-4b2c-8440-2c49266e4ffc"/>
</p:tagLst>
</file>

<file path=ppt/tags/tag1241.xml><?xml version="1.0" encoding="utf-8"?>
<p:tagLst xmlns:a="http://schemas.openxmlformats.org/drawingml/2006/main" xmlns:r="http://schemas.openxmlformats.org/officeDocument/2006/relationships" xmlns:p="http://schemas.openxmlformats.org/presentationml/2006/main">
  <p:tag name="PS_COMPARE_SHAPE_ID" val="b83a1846-1a12-445b-aa3e-03177edc3ee9"/>
</p:tagLst>
</file>

<file path=ppt/tags/tag1242.xml><?xml version="1.0" encoding="utf-8"?>
<p:tagLst xmlns:a="http://schemas.openxmlformats.org/drawingml/2006/main" xmlns:r="http://schemas.openxmlformats.org/officeDocument/2006/relationships" xmlns:p="http://schemas.openxmlformats.org/presentationml/2006/main">
  <p:tag name="PS_COMPARE_SHAPE_ID" val="57ccb0d3-3c5a-4e6f-8862-4fb410859a7f"/>
</p:tagLst>
</file>

<file path=ppt/tags/tag1243.xml><?xml version="1.0" encoding="utf-8"?>
<p:tagLst xmlns:a="http://schemas.openxmlformats.org/drawingml/2006/main" xmlns:r="http://schemas.openxmlformats.org/officeDocument/2006/relationships" xmlns:p="http://schemas.openxmlformats.org/presentationml/2006/main">
  <p:tag name="PS_COMPARE_SHAPE_ID" val="344d9f36-86ef-47df-8289-a8054045d3eb"/>
</p:tagLst>
</file>

<file path=ppt/tags/tag1244.xml><?xml version="1.0" encoding="utf-8"?>
<p:tagLst xmlns:a="http://schemas.openxmlformats.org/drawingml/2006/main" xmlns:r="http://schemas.openxmlformats.org/officeDocument/2006/relationships" xmlns:p="http://schemas.openxmlformats.org/presentationml/2006/main">
  <p:tag name="PS_COMPARE_SHAPE_ID" val="fc76bf59-d7ed-4ec7-9278-fbf41bc1dc58"/>
</p:tagLst>
</file>

<file path=ppt/tags/tag1245.xml><?xml version="1.0" encoding="utf-8"?>
<p:tagLst xmlns:a="http://schemas.openxmlformats.org/drawingml/2006/main" xmlns:r="http://schemas.openxmlformats.org/officeDocument/2006/relationships" xmlns:p="http://schemas.openxmlformats.org/presentationml/2006/main">
  <p:tag name="PS_COMPARE_SHAPE_ID" val="bc27ed7f-da6b-47b3-9605-f3d4e670d38b"/>
</p:tagLst>
</file>

<file path=ppt/tags/tag1246.xml><?xml version="1.0" encoding="utf-8"?>
<p:tagLst xmlns:a="http://schemas.openxmlformats.org/drawingml/2006/main" xmlns:r="http://schemas.openxmlformats.org/officeDocument/2006/relationships" xmlns:p="http://schemas.openxmlformats.org/presentationml/2006/main">
  <p:tag name="PS_COMPARE_SHAPE_ID" val="aefe97f9-b47f-458c-aa63-a3570fe3c6bf"/>
</p:tagLst>
</file>

<file path=ppt/tags/tag1247.xml><?xml version="1.0" encoding="utf-8"?>
<p:tagLst xmlns:a="http://schemas.openxmlformats.org/drawingml/2006/main" xmlns:r="http://schemas.openxmlformats.org/officeDocument/2006/relationships" xmlns:p="http://schemas.openxmlformats.org/presentationml/2006/main">
  <p:tag name="PS_COMPARE_SHAPE_ID" val="e6b39363-45f0-4454-8534-5522dc4ba368"/>
</p:tagLst>
</file>

<file path=ppt/tags/tag1248.xml><?xml version="1.0" encoding="utf-8"?>
<p:tagLst xmlns:a="http://schemas.openxmlformats.org/drawingml/2006/main" xmlns:r="http://schemas.openxmlformats.org/officeDocument/2006/relationships" xmlns:p="http://schemas.openxmlformats.org/presentationml/2006/main">
  <p:tag name="PS_COMPARE_SHAPE_ID" val="e7b4735b-e880-4834-8153-24b555d9aeac"/>
</p:tagLst>
</file>

<file path=ppt/tags/tag1249.xml><?xml version="1.0" encoding="utf-8"?>
<p:tagLst xmlns:a="http://schemas.openxmlformats.org/drawingml/2006/main" xmlns:r="http://schemas.openxmlformats.org/officeDocument/2006/relationships" xmlns:p="http://schemas.openxmlformats.org/presentationml/2006/main">
  <p:tag name="PS_COMPARE_SHAPE_ID" val="a4226f56-8bc4-4654-b180-fb487f8e1026"/>
</p:tagLst>
</file>

<file path=ppt/tags/tag125.xml><?xml version="1.0" encoding="utf-8"?>
<p:tagLst xmlns:a="http://schemas.openxmlformats.org/drawingml/2006/main" xmlns:r="http://schemas.openxmlformats.org/officeDocument/2006/relationships" xmlns:p="http://schemas.openxmlformats.org/presentationml/2006/main">
  <p:tag name="PLACEHOLDER" val="20"/>
</p:tagLst>
</file>

<file path=ppt/tags/tag1250.xml><?xml version="1.0" encoding="utf-8"?>
<p:tagLst xmlns:a="http://schemas.openxmlformats.org/drawingml/2006/main" xmlns:r="http://schemas.openxmlformats.org/officeDocument/2006/relationships" xmlns:p="http://schemas.openxmlformats.org/presentationml/2006/main">
  <p:tag name="PS_COMPARE_SHAPE_ID" val="a4d5d3f0-6a5b-4818-ab8f-921f1eba4a19"/>
</p:tagLst>
</file>

<file path=ppt/tags/tag1251.xml><?xml version="1.0" encoding="utf-8"?>
<p:tagLst xmlns:a="http://schemas.openxmlformats.org/drawingml/2006/main" xmlns:r="http://schemas.openxmlformats.org/officeDocument/2006/relationships" xmlns:p="http://schemas.openxmlformats.org/presentationml/2006/main">
  <p:tag name="PS_COMPARE_SHAPE_ID" val="520272db-f060-451f-93c2-e9eacc27e457"/>
</p:tagLst>
</file>

<file path=ppt/tags/tag1252.xml><?xml version="1.0" encoding="utf-8"?>
<p:tagLst xmlns:a="http://schemas.openxmlformats.org/drawingml/2006/main" xmlns:r="http://schemas.openxmlformats.org/officeDocument/2006/relationships" xmlns:p="http://schemas.openxmlformats.org/presentationml/2006/main">
  <p:tag name="PS_COMPARE_SHAPE_ID" val="27e01b0f-11a7-4da4-a741-e59d32c7962a"/>
</p:tagLst>
</file>

<file path=ppt/tags/tag1253.xml><?xml version="1.0" encoding="utf-8"?>
<p:tagLst xmlns:a="http://schemas.openxmlformats.org/drawingml/2006/main" xmlns:r="http://schemas.openxmlformats.org/officeDocument/2006/relationships" xmlns:p="http://schemas.openxmlformats.org/presentationml/2006/main">
  <p:tag name="PS_COMPARE_SHAPE_ID" val="b8d85f55-147c-4d0a-ad99-109b6bfcf412"/>
</p:tagLst>
</file>

<file path=ppt/tags/tag1254.xml><?xml version="1.0" encoding="utf-8"?>
<p:tagLst xmlns:a="http://schemas.openxmlformats.org/drawingml/2006/main" xmlns:r="http://schemas.openxmlformats.org/officeDocument/2006/relationships" xmlns:p="http://schemas.openxmlformats.org/presentationml/2006/main">
  <p:tag name="PS_COMPARE_SHAPE_ID" val="328a419e-6014-4c59-a82d-28336fe7d3fb"/>
</p:tagLst>
</file>

<file path=ppt/tags/tag1255.xml><?xml version="1.0" encoding="utf-8"?>
<p:tagLst xmlns:a="http://schemas.openxmlformats.org/drawingml/2006/main" xmlns:r="http://schemas.openxmlformats.org/officeDocument/2006/relationships" xmlns:p="http://schemas.openxmlformats.org/presentationml/2006/main">
  <p:tag name="PS_COMPARE_SHAPE_ID" val="a7bca82a-ef66-45d3-9ac3-b484a47f8835"/>
</p:tagLst>
</file>

<file path=ppt/tags/tag1256.xml><?xml version="1.0" encoding="utf-8"?>
<p:tagLst xmlns:a="http://schemas.openxmlformats.org/drawingml/2006/main" xmlns:r="http://schemas.openxmlformats.org/officeDocument/2006/relationships" xmlns:p="http://schemas.openxmlformats.org/presentationml/2006/main">
  <p:tag name="PS_COMPARE_SHAPE_ID" val="78b9ca79-81e4-4b20-b270-14aa47f2af05"/>
</p:tagLst>
</file>

<file path=ppt/tags/tag1257.xml><?xml version="1.0" encoding="utf-8"?>
<p:tagLst xmlns:a="http://schemas.openxmlformats.org/drawingml/2006/main" xmlns:r="http://schemas.openxmlformats.org/officeDocument/2006/relationships" xmlns:p="http://schemas.openxmlformats.org/presentationml/2006/main">
  <p:tag name="PS_COMPARE_SHAPE_ID" val="c44d205c-e1f0-4eea-b878-107da41d4077"/>
</p:tagLst>
</file>

<file path=ppt/tags/tag1258.xml><?xml version="1.0" encoding="utf-8"?>
<p:tagLst xmlns:a="http://schemas.openxmlformats.org/drawingml/2006/main" xmlns:r="http://schemas.openxmlformats.org/officeDocument/2006/relationships" xmlns:p="http://schemas.openxmlformats.org/presentationml/2006/main">
  <p:tag name="PS_COMPARE_SHAPE_ID" val="6292f438-0c34-46de-ad0c-c0b9487e3c3d"/>
</p:tagLst>
</file>

<file path=ppt/tags/tag1259.xml><?xml version="1.0" encoding="utf-8"?>
<p:tagLst xmlns:a="http://schemas.openxmlformats.org/drawingml/2006/main" xmlns:r="http://schemas.openxmlformats.org/officeDocument/2006/relationships" xmlns:p="http://schemas.openxmlformats.org/presentationml/2006/main">
  <p:tag name="PS_COMPARE_SHAPE_ID" val="d6b3b647-75ce-4c71-86c7-8eb5592774cc"/>
</p:tagLst>
</file>

<file path=ppt/tags/tag126.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1260.xml><?xml version="1.0" encoding="utf-8"?>
<p:tagLst xmlns:a="http://schemas.openxmlformats.org/drawingml/2006/main" xmlns:r="http://schemas.openxmlformats.org/officeDocument/2006/relationships" xmlns:p="http://schemas.openxmlformats.org/presentationml/2006/main">
  <p:tag name="PS_COMPARE_SHAPE_ID" val="99671471-9882-4bc2-b89c-2767dcea34a9"/>
</p:tagLst>
</file>

<file path=ppt/tags/tag1261.xml><?xml version="1.0" encoding="utf-8"?>
<p:tagLst xmlns:a="http://schemas.openxmlformats.org/drawingml/2006/main" xmlns:r="http://schemas.openxmlformats.org/officeDocument/2006/relationships" xmlns:p="http://schemas.openxmlformats.org/presentationml/2006/main">
  <p:tag name="PS_COMPARE_SHAPE_ID" val="b7406ddd-05ea-4ca0-80f1-98ab7382257a"/>
</p:tagLst>
</file>

<file path=ppt/tags/tag1262.xml><?xml version="1.0" encoding="utf-8"?>
<p:tagLst xmlns:a="http://schemas.openxmlformats.org/drawingml/2006/main" xmlns:r="http://schemas.openxmlformats.org/officeDocument/2006/relationships" xmlns:p="http://schemas.openxmlformats.org/presentationml/2006/main">
  <p:tag name="PS_COMPARE_SLIDE_ID" val="b9c9cd13-e138-4965-aa85-933ac3ebf4d2"/>
</p:tagLst>
</file>

<file path=ppt/tags/tag1263.xml><?xml version="1.0" encoding="utf-8"?>
<p:tagLst xmlns:a="http://schemas.openxmlformats.org/drawingml/2006/main" xmlns:r="http://schemas.openxmlformats.org/officeDocument/2006/relationships" xmlns:p="http://schemas.openxmlformats.org/presentationml/2006/main">
  <p:tag name="PS_COMPARE_SHAPE_ID" val="97da8f9a-61ec-4bc5-9c07-9225f08be05b"/>
</p:tagLst>
</file>

<file path=ppt/tags/tag1264.xml><?xml version="1.0" encoding="utf-8"?>
<p:tagLst xmlns:a="http://schemas.openxmlformats.org/drawingml/2006/main" xmlns:r="http://schemas.openxmlformats.org/officeDocument/2006/relationships" xmlns:p="http://schemas.openxmlformats.org/presentationml/2006/main">
  <p:tag name="PS_COMPARE_SHAPE_ID" val="c3caf666-5dbb-4f96-a1cb-132f726c97d0"/>
</p:tagLst>
</file>

<file path=ppt/tags/tag1265.xml><?xml version="1.0" encoding="utf-8"?>
<p:tagLst xmlns:a="http://schemas.openxmlformats.org/drawingml/2006/main" xmlns:r="http://schemas.openxmlformats.org/officeDocument/2006/relationships" xmlns:p="http://schemas.openxmlformats.org/presentationml/2006/main">
  <p:tag name="PS_COMPARE_SHAPE_ID" val="d42e3e02-29e2-4097-a418-bd69f8a22b40"/>
</p:tagLst>
</file>

<file path=ppt/tags/tag1266.xml><?xml version="1.0" encoding="utf-8"?>
<p:tagLst xmlns:a="http://schemas.openxmlformats.org/drawingml/2006/main" xmlns:r="http://schemas.openxmlformats.org/officeDocument/2006/relationships" xmlns:p="http://schemas.openxmlformats.org/presentationml/2006/main">
  <p:tag name="PS_COMPARE_SHAPE_ID" val="26d7b944-86fa-4a96-a0b4-a17e0cac936e"/>
</p:tagLst>
</file>

<file path=ppt/tags/tag1267.xml><?xml version="1.0" encoding="utf-8"?>
<p:tagLst xmlns:a="http://schemas.openxmlformats.org/drawingml/2006/main" xmlns:r="http://schemas.openxmlformats.org/officeDocument/2006/relationships" xmlns:p="http://schemas.openxmlformats.org/presentationml/2006/main">
  <p:tag name="PS_COMPARE_SHAPE_ID" val="8d548c45-8dbf-4aa7-9872-1f58de5d16dd"/>
</p:tagLst>
</file>

<file path=ppt/tags/tag1268.xml><?xml version="1.0" encoding="utf-8"?>
<p:tagLst xmlns:a="http://schemas.openxmlformats.org/drawingml/2006/main" xmlns:r="http://schemas.openxmlformats.org/officeDocument/2006/relationships" xmlns:p="http://schemas.openxmlformats.org/presentationml/2006/main">
  <p:tag name="PS_COMPARE_SHAPE_ID" val="e4487937-3c15-49f0-90d7-7befe6ef332d"/>
</p:tagLst>
</file>

<file path=ppt/tags/tag1269.xml><?xml version="1.0" encoding="utf-8"?>
<p:tagLst xmlns:a="http://schemas.openxmlformats.org/drawingml/2006/main" xmlns:r="http://schemas.openxmlformats.org/officeDocument/2006/relationships" xmlns:p="http://schemas.openxmlformats.org/presentationml/2006/main">
  <p:tag name="PS_COMPARE_SHAPE_ID" val="228ae96a-de2a-4990-b39d-7e0dad54a540"/>
</p:tagLst>
</file>

<file path=ppt/tags/tag127.xml><?xml version="1.0" encoding="utf-8"?>
<p:tagLst xmlns:a="http://schemas.openxmlformats.org/drawingml/2006/main" xmlns:r="http://schemas.openxmlformats.org/officeDocument/2006/relationships" xmlns:p="http://schemas.openxmlformats.org/presentationml/2006/main">
  <p:tag name="PS_COMPARE_SHAPE_ID" val="40b88dd6-ab85-42e9-8224-7be37531a8d8"/>
</p:tagLst>
</file>

<file path=ppt/tags/tag1270.xml><?xml version="1.0" encoding="utf-8"?>
<p:tagLst xmlns:a="http://schemas.openxmlformats.org/drawingml/2006/main" xmlns:r="http://schemas.openxmlformats.org/officeDocument/2006/relationships" xmlns:p="http://schemas.openxmlformats.org/presentationml/2006/main">
  <p:tag name="PS_COMPARE_SHAPE_ID" val="072ceaf0-3957-481d-9867-d2e084ecfe4c"/>
</p:tagLst>
</file>

<file path=ppt/tags/tag1271.xml><?xml version="1.0" encoding="utf-8"?>
<p:tagLst xmlns:a="http://schemas.openxmlformats.org/drawingml/2006/main" xmlns:r="http://schemas.openxmlformats.org/officeDocument/2006/relationships" xmlns:p="http://schemas.openxmlformats.org/presentationml/2006/main">
  <p:tag name="PS_COMPARE_SHAPE_ID" val="a07159d6-c593-4067-9591-413e7ad4701a"/>
</p:tagLst>
</file>

<file path=ppt/tags/tag1272.xml><?xml version="1.0" encoding="utf-8"?>
<p:tagLst xmlns:a="http://schemas.openxmlformats.org/drawingml/2006/main" xmlns:r="http://schemas.openxmlformats.org/officeDocument/2006/relationships" xmlns:p="http://schemas.openxmlformats.org/presentationml/2006/main">
  <p:tag name="PS_COMPARE_SHAPE_ID" val="5155b8d2-149a-46c6-ac7e-91d27da20f6c"/>
</p:tagLst>
</file>

<file path=ppt/tags/tag1273.xml><?xml version="1.0" encoding="utf-8"?>
<p:tagLst xmlns:a="http://schemas.openxmlformats.org/drawingml/2006/main" xmlns:r="http://schemas.openxmlformats.org/officeDocument/2006/relationships" xmlns:p="http://schemas.openxmlformats.org/presentationml/2006/main">
  <p:tag name="PS_COMPARE_SHAPE_ID" val="d17075aa-a012-4d81-a8e3-03784b42a717"/>
</p:tagLst>
</file>

<file path=ppt/tags/tag1274.xml><?xml version="1.0" encoding="utf-8"?>
<p:tagLst xmlns:a="http://schemas.openxmlformats.org/drawingml/2006/main" xmlns:r="http://schemas.openxmlformats.org/officeDocument/2006/relationships" xmlns:p="http://schemas.openxmlformats.org/presentationml/2006/main">
  <p:tag name="PS_COMPARE_SHAPE_ID" val="cc7b7eb1-607c-456e-9c85-0d0e9e4756c3"/>
</p:tagLst>
</file>

<file path=ppt/tags/tag1275.xml><?xml version="1.0" encoding="utf-8"?>
<p:tagLst xmlns:a="http://schemas.openxmlformats.org/drawingml/2006/main" xmlns:r="http://schemas.openxmlformats.org/officeDocument/2006/relationships" xmlns:p="http://schemas.openxmlformats.org/presentationml/2006/main">
  <p:tag name="PS_COMPARE_SHAPE_ID" val="d2b70cfb-efb9-4062-b252-a767d9d2ede8"/>
</p:tagLst>
</file>

<file path=ppt/tags/tag1276.xml><?xml version="1.0" encoding="utf-8"?>
<p:tagLst xmlns:a="http://schemas.openxmlformats.org/drawingml/2006/main" xmlns:r="http://schemas.openxmlformats.org/officeDocument/2006/relationships" xmlns:p="http://schemas.openxmlformats.org/presentationml/2006/main">
  <p:tag name="PS_COMPARE_SHAPE_ID" val="10ddc30a-6ac7-41a8-bd9f-43878e561096"/>
</p:tagLst>
</file>

<file path=ppt/tags/tag1277.xml><?xml version="1.0" encoding="utf-8"?>
<p:tagLst xmlns:a="http://schemas.openxmlformats.org/drawingml/2006/main" xmlns:r="http://schemas.openxmlformats.org/officeDocument/2006/relationships" xmlns:p="http://schemas.openxmlformats.org/presentationml/2006/main">
  <p:tag name="PS_COMPARE_SHAPE_ID" val="f7b48ec5-704b-4dca-8f5c-f8e80545f46f"/>
</p:tagLst>
</file>

<file path=ppt/tags/tag1278.xml><?xml version="1.0" encoding="utf-8"?>
<p:tagLst xmlns:a="http://schemas.openxmlformats.org/drawingml/2006/main" xmlns:r="http://schemas.openxmlformats.org/officeDocument/2006/relationships" xmlns:p="http://schemas.openxmlformats.org/presentationml/2006/main">
  <p:tag name="PS_COMPARE_SHAPE_ID" val="3648c0ab-d269-48bb-8c21-c499fe4304c3"/>
</p:tagLst>
</file>

<file path=ppt/tags/tag1279.xml><?xml version="1.0" encoding="utf-8"?>
<p:tagLst xmlns:a="http://schemas.openxmlformats.org/drawingml/2006/main" xmlns:r="http://schemas.openxmlformats.org/officeDocument/2006/relationships" xmlns:p="http://schemas.openxmlformats.org/presentationml/2006/main">
  <p:tag name="PS_COMPARE_SHAPE_ID" val="8ab534cb-d249-4872-909b-6b64d56837bd"/>
</p:tagLst>
</file>

<file path=ppt/tags/tag128.xml><?xml version="1.0" encoding="utf-8"?>
<p:tagLst xmlns:a="http://schemas.openxmlformats.org/drawingml/2006/main" xmlns:r="http://schemas.openxmlformats.org/officeDocument/2006/relationships" xmlns:p="http://schemas.openxmlformats.org/presentationml/2006/main">
  <p:tag name="PS_COMPARE_SHAPE_ID" val="40b88dd6-ab85-42e9-8224-7be37531a8d8"/>
</p:tagLst>
</file>

<file path=ppt/tags/tag1280.xml><?xml version="1.0" encoding="utf-8"?>
<p:tagLst xmlns:a="http://schemas.openxmlformats.org/drawingml/2006/main" xmlns:r="http://schemas.openxmlformats.org/officeDocument/2006/relationships" xmlns:p="http://schemas.openxmlformats.org/presentationml/2006/main">
  <p:tag name="PS_COMPARE_SHAPE_ID" val="fd6bb23a-988b-4178-8d21-d3b10be94a9b"/>
</p:tagLst>
</file>

<file path=ppt/tags/tag1281.xml><?xml version="1.0" encoding="utf-8"?>
<p:tagLst xmlns:a="http://schemas.openxmlformats.org/drawingml/2006/main" xmlns:r="http://schemas.openxmlformats.org/officeDocument/2006/relationships" xmlns:p="http://schemas.openxmlformats.org/presentationml/2006/main">
  <p:tag name="PS_COMPARE_SHAPE_ID" val="4e29716f-c901-48b4-ba41-df19d4828ffc"/>
</p:tagLst>
</file>

<file path=ppt/tags/tag1282.xml><?xml version="1.0" encoding="utf-8"?>
<p:tagLst xmlns:a="http://schemas.openxmlformats.org/drawingml/2006/main" xmlns:r="http://schemas.openxmlformats.org/officeDocument/2006/relationships" xmlns:p="http://schemas.openxmlformats.org/presentationml/2006/main">
  <p:tag name="PS_COMPARE_SHAPE_ID" val="78f8f2a4-a174-4e2b-980d-292553a4a2c9"/>
</p:tagLst>
</file>

<file path=ppt/tags/tag1283.xml><?xml version="1.0" encoding="utf-8"?>
<p:tagLst xmlns:a="http://schemas.openxmlformats.org/drawingml/2006/main" xmlns:r="http://schemas.openxmlformats.org/officeDocument/2006/relationships" xmlns:p="http://schemas.openxmlformats.org/presentationml/2006/main">
  <p:tag name="PS_COMPARE_SHAPE_ID" val="9eb30520-4d71-460c-9fcd-0615985217c8"/>
</p:tagLst>
</file>

<file path=ppt/tags/tag1284.xml><?xml version="1.0" encoding="utf-8"?>
<p:tagLst xmlns:a="http://schemas.openxmlformats.org/drawingml/2006/main" xmlns:r="http://schemas.openxmlformats.org/officeDocument/2006/relationships" xmlns:p="http://schemas.openxmlformats.org/presentationml/2006/main">
  <p:tag name="PS_COMPARE_SHAPE_ID" val="7b2bc87c-ec04-4736-8f83-df1fab049b53"/>
</p:tagLst>
</file>

<file path=ppt/tags/tag1285.xml><?xml version="1.0" encoding="utf-8"?>
<p:tagLst xmlns:a="http://schemas.openxmlformats.org/drawingml/2006/main" xmlns:r="http://schemas.openxmlformats.org/officeDocument/2006/relationships" xmlns:p="http://schemas.openxmlformats.org/presentationml/2006/main">
  <p:tag name="PS_COMPARE_SHAPE_ID" val="d070249e-4412-41ec-89fb-a84e656cb6ba"/>
</p:tagLst>
</file>

<file path=ppt/tags/tag1286.xml><?xml version="1.0" encoding="utf-8"?>
<p:tagLst xmlns:a="http://schemas.openxmlformats.org/drawingml/2006/main" xmlns:r="http://schemas.openxmlformats.org/officeDocument/2006/relationships" xmlns:p="http://schemas.openxmlformats.org/presentationml/2006/main">
  <p:tag name="PS_COMPARE_SHAPE_ID" val="4c060572-1745-4af8-9a59-009c72e2ee57"/>
</p:tagLst>
</file>

<file path=ppt/tags/tag1287.xml><?xml version="1.0" encoding="utf-8"?>
<p:tagLst xmlns:a="http://schemas.openxmlformats.org/drawingml/2006/main" xmlns:r="http://schemas.openxmlformats.org/officeDocument/2006/relationships" xmlns:p="http://schemas.openxmlformats.org/presentationml/2006/main">
  <p:tag name="PS_COMPARE_SHAPE_ID" val="97bfefb2-ae58-4d21-8e69-86622901e228"/>
</p:tagLst>
</file>

<file path=ppt/tags/tag1288.xml><?xml version="1.0" encoding="utf-8"?>
<p:tagLst xmlns:a="http://schemas.openxmlformats.org/drawingml/2006/main" xmlns:r="http://schemas.openxmlformats.org/officeDocument/2006/relationships" xmlns:p="http://schemas.openxmlformats.org/presentationml/2006/main">
  <p:tag name="PS_COMPARE_SHAPE_ID" val="1dbbd471-9c5e-4ee7-93c6-cee8e470bb88"/>
</p:tagLst>
</file>

<file path=ppt/tags/tag1289.xml><?xml version="1.0" encoding="utf-8"?>
<p:tagLst xmlns:a="http://schemas.openxmlformats.org/drawingml/2006/main" xmlns:r="http://schemas.openxmlformats.org/officeDocument/2006/relationships" xmlns:p="http://schemas.openxmlformats.org/presentationml/2006/main">
  <p:tag name="PS_COMPARE_SLIDE_ID" val="f40003e6-9386-4c11-bb6d-190de3729904"/>
</p:tagLst>
</file>

<file path=ppt/tags/tag129.xml><?xml version="1.0" encoding="utf-8"?>
<p:tagLst xmlns:a="http://schemas.openxmlformats.org/drawingml/2006/main" xmlns:r="http://schemas.openxmlformats.org/officeDocument/2006/relationships" xmlns:p="http://schemas.openxmlformats.org/presentationml/2006/main">
  <p:tag name="PS_COMPARE_SHAPE_ID" val="40b88dd6-ab85-42e9-8224-7be37531a8d8"/>
</p:tagLst>
</file>

<file path=ppt/tags/tag1290.xml><?xml version="1.0" encoding="utf-8"?>
<p:tagLst xmlns:a="http://schemas.openxmlformats.org/drawingml/2006/main" xmlns:r="http://schemas.openxmlformats.org/officeDocument/2006/relationships" xmlns:p="http://schemas.openxmlformats.org/presentationml/2006/main">
  <p:tag name="PS_COMPARE_SHAPE_ID" val="195fcd04-4443-4f2c-b5aa-051a8b6ec5bc"/>
</p:tagLst>
</file>

<file path=ppt/tags/tag1291.xml><?xml version="1.0" encoding="utf-8"?>
<p:tagLst xmlns:a="http://schemas.openxmlformats.org/drawingml/2006/main" xmlns:r="http://schemas.openxmlformats.org/officeDocument/2006/relationships" xmlns:p="http://schemas.openxmlformats.org/presentationml/2006/main">
  <p:tag name="PS_COMPARE_SHAPE_ID" val="70e0f221-c333-426e-9d21-3f468149dc66"/>
</p:tagLst>
</file>

<file path=ppt/tags/tag1292.xml><?xml version="1.0" encoding="utf-8"?>
<p:tagLst xmlns:a="http://schemas.openxmlformats.org/drawingml/2006/main" xmlns:r="http://schemas.openxmlformats.org/officeDocument/2006/relationships" xmlns:p="http://schemas.openxmlformats.org/presentationml/2006/main">
  <p:tag name="PS_COMPARE_SHAPE_ID" val="a8ff288e-180c-41ae-99d4-00ca65ee606f"/>
</p:tagLst>
</file>

<file path=ppt/tags/tag1293.xml><?xml version="1.0" encoding="utf-8"?>
<p:tagLst xmlns:a="http://schemas.openxmlformats.org/drawingml/2006/main" xmlns:r="http://schemas.openxmlformats.org/officeDocument/2006/relationships" xmlns:p="http://schemas.openxmlformats.org/presentationml/2006/main">
  <p:tag name="PS_COMPARE_SHAPE_ID" val="46495f68-a810-463b-872f-9b9ae636889f"/>
</p:tagLst>
</file>

<file path=ppt/tags/tag1294.xml><?xml version="1.0" encoding="utf-8"?>
<p:tagLst xmlns:a="http://schemas.openxmlformats.org/drawingml/2006/main" xmlns:r="http://schemas.openxmlformats.org/officeDocument/2006/relationships" xmlns:p="http://schemas.openxmlformats.org/presentationml/2006/main">
  <p:tag name="PS_COMPARE_SHAPE_ID" val="ca1d1288-32f2-4827-91ff-fc58abd425ee"/>
</p:tagLst>
</file>

<file path=ppt/tags/tag1295.xml><?xml version="1.0" encoding="utf-8"?>
<p:tagLst xmlns:a="http://schemas.openxmlformats.org/drawingml/2006/main" xmlns:r="http://schemas.openxmlformats.org/officeDocument/2006/relationships" xmlns:p="http://schemas.openxmlformats.org/presentationml/2006/main">
  <p:tag name="PS_COMPARE_SHAPE_ID" val="857abe62-5121-4112-bcfc-799d0d3f8fe6"/>
</p:tagLst>
</file>

<file path=ppt/tags/tag1296.xml><?xml version="1.0" encoding="utf-8"?>
<p:tagLst xmlns:a="http://schemas.openxmlformats.org/drawingml/2006/main" xmlns:r="http://schemas.openxmlformats.org/officeDocument/2006/relationships" xmlns:p="http://schemas.openxmlformats.org/presentationml/2006/main">
  <p:tag name="PS_COMPARE_SHAPE_ID" val="f31e2100-1f93-4985-834a-30166dcd51df"/>
</p:tagLst>
</file>

<file path=ppt/tags/tag1297.xml><?xml version="1.0" encoding="utf-8"?>
<p:tagLst xmlns:a="http://schemas.openxmlformats.org/drawingml/2006/main" xmlns:r="http://schemas.openxmlformats.org/officeDocument/2006/relationships" xmlns:p="http://schemas.openxmlformats.org/presentationml/2006/main">
  <p:tag name="PS_COMPARE_SHAPE_ID" val="13b2add3-5d15-4bd3-a11c-b3c72f1d394a"/>
</p:tagLst>
</file>

<file path=ppt/tags/tag1298.xml><?xml version="1.0" encoding="utf-8"?>
<p:tagLst xmlns:a="http://schemas.openxmlformats.org/drawingml/2006/main" xmlns:r="http://schemas.openxmlformats.org/officeDocument/2006/relationships" xmlns:p="http://schemas.openxmlformats.org/presentationml/2006/main">
  <p:tag name="PS_COMPARE_SHAPE_ID" val="cee5c4c2-bc77-4fbb-8e79-b9ca2df5aaae"/>
</p:tagLst>
</file>

<file path=ppt/tags/tag1299.xml><?xml version="1.0" encoding="utf-8"?>
<p:tagLst xmlns:a="http://schemas.openxmlformats.org/drawingml/2006/main" xmlns:r="http://schemas.openxmlformats.org/officeDocument/2006/relationships" xmlns:p="http://schemas.openxmlformats.org/presentationml/2006/main">
  <p:tag name="PS_COMPARE_SHAPE_ID" val="d5c02a40-21ee-4c6d-aa98-4beef569856f"/>
</p:tagLst>
</file>

<file path=ppt/tags/tag13.xml><?xml version="1.0" encoding="utf-8"?>
<p:tagLst xmlns:a="http://schemas.openxmlformats.org/drawingml/2006/main" xmlns:r="http://schemas.openxmlformats.org/officeDocument/2006/relationships" xmlns:p="http://schemas.openxmlformats.org/presentationml/2006/main">
  <p:tag name="PLACEHOLDER" val="9"/>
</p:tagLst>
</file>

<file path=ppt/tags/tag130.xml><?xml version="1.0" encoding="utf-8"?>
<p:tagLst xmlns:a="http://schemas.openxmlformats.org/drawingml/2006/main" xmlns:r="http://schemas.openxmlformats.org/officeDocument/2006/relationships" xmlns:p="http://schemas.openxmlformats.org/presentationml/2006/main">
  <p:tag name="FOOTER_ALIGNMENT" val="Left"/>
  <p:tag name="FOOTER_INDEX" val="3"/>
</p:tagLst>
</file>

<file path=ppt/tags/tag1300.xml><?xml version="1.0" encoding="utf-8"?>
<p:tagLst xmlns:a="http://schemas.openxmlformats.org/drawingml/2006/main" xmlns:r="http://schemas.openxmlformats.org/officeDocument/2006/relationships" xmlns:p="http://schemas.openxmlformats.org/presentationml/2006/main">
  <p:tag name="PS_COMPARE_SHAPE_ID" val="bdf2c096-7620-4bc2-adf2-d248f601cbab"/>
</p:tagLst>
</file>

<file path=ppt/tags/tag1301.xml><?xml version="1.0" encoding="utf-8"?>
<p:tagLst xmlns:a="http://schemas.openxmlformats.org/drawingml/2006/main" xmlns:r="http://schemas.openxmlformats.org/officeDocument/2006/relationships" xmlns:p="http://schemas.openxmlformats.org/presentationml/2006/main">
  <p:tag name="PS_COMPARE_SHAPE_ID" val="54f8ce5b-e226-4909-9cb0-ccf461b07634"/>
</p:tagLst>
</file>

<file path=ppt/tags/tag1302.xml><?xml version="1.0" encoding="utf-8"?>
<p:tagLst xmlns:a="http://schemas.openxmlformats.org/drawingml/2006/main" xmlns:r="http://schemas.openxmlformats.org/officeDocument/2006/relationships" xmlns:p="http://schemas.openxmlformats.org/presentationml/2006/main">
  <p:tag name="PS_COMPARE_SHAPE_ID" val="c36ed388-4a6e-4ac2-a94b-0c172795c149"/>
</p:tagLst>
</file>

<file path=ppt/tags/tag1303.xml><?xml version="1.0" encoding="utf-8"?>
<p:tagLst xmlns:a="http://schemas.openxmlformats.org/drawingml/2006/main" xmlns:r="http://schemas.openxmlformats.org/officeDocument/2006/relationships" xmlns:p="http://schemas.openxmlformats.org/presentationml/2006/main">
  <p:tag name="PS_COMPARE_SHAPE_ID" val="2fd8da27-4799-45ec-b47a-c8c59d587cc9"/>
</p:tagLst>
</file>

<file path=ppt/tags/tag1304.xml><?xml version="1.0" encoding="utf-8"?>
<p:tagLst xmlns:a="http://schemas.openxmlformats.org/drawingml/2006/main" xmlns:r="http://schemas.openxmlformats.org/officeDocument/2006/relationships" xmlns:p="http://schemas.openxmlformats.org/presentationml/2006/main">
  <p:tag name="PS_COMPARE_SHAPE_ID" val="46edbad1-4a81-4d37-8fdb-0b00a26891c1"/>
</p:tagLst>
</file>

<file path=ppt/tags/tag1305.xml><?xml version="1.0" encoding="utf-8"?>
<p:tagLst xmlns:a="http://schemas.openxmlformats.org/drawingml/2006/main" xmlns:r="http://schemas.openxmlformats.org/officeDocument/2006/relationships" xmlns:p="http://schemas.openxmlformats.org/presentationml/2006/main">
  <p:tag name="PS_COMPARE_SHAPE_ID" val="c7db06ba-b3a4-4932-a6e4-c1ee6a6e1f69"/>
</p:tagLst>
</file>

<file path=ppt/tags/tag1306.xml><?xml version="1.0" encoding="utf-8"?>
<p:tagLst xmlns:a="http://schemas.openxmlformats.org/drawingml/2006/main" xmlns:r="http://schemas.openxmlformats.org/officeDocument/2006/relationships" xmlns:p="http://schemas.openxmlformats.org/presentationml/2006/main">
  <p:tag name="PS_COMPARE_SHAPE_ID" val="5a8c5aaa-ce05-42da-876c-f482e62b4a27"/>
</p:tagLst>
</file>

<file path=ppt/tags/tag1307.xml><?xml version="1.0" encoding="utf-8"?>
<p:tagLst xmlns:a="http://schemas.openxmlformats.org/drawingml/2006/main" xmlns:r="http://schemas.openxmlformats.org/officeDocument/2006/relationships" xmlns:p="http://schemas.openxmlformats.org/presentationml/2006/main">
  <p:tag name="PS_COMPARE_SHAPE_ID" val="b5d87f94-24da-4242-a014-3f835614e004"/>
</p:tagLst>
</file>

<file path=ppt/tags/tag1308.xml><?xml version="1.0" encoding="utf-8"?>
<p:tagLst xmlns:a="http://schemas.openxmlformats.org/drawingml/2006/main" xmlns:r="http://schemas.openxmlformats.org/officeDocument/2006/relationships" xmlns:p="http://schemas.openxmlformats.org/presentationml/2006/main">
  <p:tag name="PS_COMPARE_SHAPE_ID" val="f919d078-c4fc-4b22-9952-99d372ddbb8d"/>
</p:tagLst>
</file>

<file path=ppt/tags/tag1309.xml><?xml version="1.0" encoding="utf-8"?>
<p:tagLst xmlns:a="http://schemas.openxmlformats.org/drawingml/2006/main" xmlns:r="http://schemas.openxmlformats.org/officeDocument/2006/relationships" xmlns:p="http://schemas.openxmlformats.org/presentationml/2006/main">
  <p:tag name="PS_COMPARE_SHAPE_ID" val="a66e0d5b-452f-42fc-a4b7-1065bfb7fc91"/>
</p:tagLst>
</file>

<file path=ppt/tags/tag131.xml><?xml version="1.0" encoding="utf-8"?>
<p:tagLst xmlns:a="http://schemas.openxmlformats.org/drawingml/2006/main" xmlns:r="http://schemas.openxmlformats.org/officeDocument/2006/relationships" xmlns:p="http://schemas.openxmlformats.org/presentationml/2006/main">
  <p:tag name="ALIGN_TO_THIS" val="Slide Number"/>
  <p:tag name="FOOTER_ALIGNMENT" val="Left"/>
  <p:tag name="FOOTER_INDEX" val="2"/>
</p:tagLst>
</file>

<file path=ppt/tags/tag1310.xml><?xml version="1.0" encoding="utf-8"?>
<p:tagLst xmlns:a="http://schemas.openxmlformats.org/drawingml/2006/main" xmlns:r="http://schemas.openxmlformats.org/officeDocument/2006/relationships" xmlns:p="http://schemas.openxmlformats.org/presentationml/2006/main">
  <p:tag name="PS_COMPARE_SHAPE_ID" val="8bfd1d14-6a20-43df-b3d6-90df384b1f45"/>
</p:tagLst>
</file>

<file path=ppt/tags/tag1311.xml><?xml version="1.0" encoding="utf-8"?>
<p:tagLst xmlns:a="http://schemas.openxmlformats.org/drawingml/2006/main" xmlns:r="http://schemas.openxmlformats.org/officeDocument/2006/relationships" xmlns:p="http://schemas.openxmlformats.org/presentationml/2006/main">
  <p:tag name="PS_COMPARE_SHAPE_ID" val="77d4ce79-79ce-4a7e-8789-4ab9a8a9ed09"/>
</p:tagLst>
</file>

<file path=ppt/tags/tag1312.xml><?xml version="1.0" encoding="utf-8"?>
<p:tagLst xmlns:a="http://schemas.openxmlformats.org/drawingml/2006/main" xmlns:r="http://schemas.openxmlformats.org/officeDocument/2006/relationships" xmlns:p="http://schemas.openxmlformats.org/presentationml/2006/main">
  <p:tag name="PS_COMPARE_SHAPE_ID" val="65a02362-6dd0-4901-9357-906474e0b06b"/>
</p:tagLst>
</file>

<file path=ppt/tags/tag1313.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1314.xml><?xml version="1.0" encoding="utf-8"?>
<p:tagLst xmlns:a="http://schemas.openxmlformats.org/drawingml/2006/main" xmlns:r="http://schemas.openxmlformats.org/officeDocument/2006/relationships" xmlns:p="http://schemas.openxmlformats.org/presentationml/2006/main">
  <p:tag name="PS_COMPARE_SHAPE_ID" val="6e6a10d3-6fa7-4465-b5b0-cff31fde716c"/>
</p:tagLst>
</file>

<file path=ppt/tags/tag1315.xml><?xml version="1.0" encoding="utf-8"?>
<p:tagLst xmlns:a="http://schemas.openxmlformats.org/drawingml/2006/main" xmlns:r="http://schemas.openxmlformats.org/officeDocument/2006/relationships" xmlns:p="http://schemas.openxmlformats.org/presentationml/2006/main">
  <p:tag name="PS_COMPARE_SLIDE_ID" val="a3b91421-6e9b-4348-8585-8d9bb5cfd713"/>
  <p:tag name="SLIDE_TYPE" val="Divider"/>
  <p:tag name="MINITOC_INCLUDE" val="false"/>
</p:tagLst>
</file>

<file path=ppt/tags/tag1316.xml><?xml version="1.0" encoding="utf-8"?>
<p:tagLst xmlns:a="http://schemas.openxmlformats.org/drawingml/2006/main" xmlns:r="http://schemas.openxmlformats.org/officeDocument/2006/relationships" xmlns:p="http://schemas.openxmlformats.org/presentationml/2006/main">
  <p:tag name="PS_COMPARE_SHAPE_ID" val="40b88dd6-ab85-42e9-8224-7be37531a8d8"/>
</p:tagLst>
</file>

<file path=ppt/tags/tag1317.xml><?xml version="1.0" encoding="utf-8"?>
<p:tagLst xmlns:a="http://schemas.openxmlformats.org/drawingml/2006/main" xmlns:r="http://schemas.openxmlformats.org/officeDocument/2006/relationships" xmlns:p="http://schemas.openxmlformats.org/presentationml/2006/main">
  <p:tag name="PS_COMPARE_SHAPE_ID" val="d88f5e84-76b1-4adc-9d24-0e67084e2e6d"/>
</p:tagLst>
</file>

<file path=ppt/tags/tag1318.xml><?xml version="1.0" encoding="utf-8"?>
<p:tagLst xmlns:a="http://schemas.openxmlformats.org/drawingml/2006/main" xmlns:r="http://schemas.openxmlformats.org/officeDocument/2006/relationships" xmlns:p="http://schemas.openxmlformats.org/presentationml/2006/main">
  <p:tag name="PS_COMPARE_SHAPE_ID" val="4ca83a83-17a8-45eb-9dc6-a05e3135e844"/>
</p:tagLst>
</file>

<file path=ppt/tags/tag1319.xml><?xml version="1.0" encoding="utf-8"?>
<p:tagLst xmlns:a="http://schemas.openxmlformats.org/drawingml/2006/main" xmlns:r="http://schemas.openxmlformats.org/officeDocument/2006/relationships" xmlns:p="http://schemas.openxmlformats.org/presentationml/2006/main">
  <p:tag name="PS_COMPARE_SLIDE_ID" val="a3c4cdf3-afdb-4fda-a645-41db994a9b63"/>
  <p:tag name="CATEGORY" val="Message slides"/>
</p:tagLst>
</file>

<file path=ppt/tags/tag132.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1320.xml><?xml version="1.0" encoding="utf-8"?>
<p:tagLst xmlns:a="http://schemas.openxmlformats.org/drawingml/2006/main" xmlns:r="http://schemas.openxmlformats.org/officeDocument/2006/relationships" xmlns:p="http://schemas.openxmlformats.org/presentationml/2006/main">
  <p:tag name="PS_COMPARE_SHAPE_ID" val="4dca2900-b85b-458e-901f-198a4da76291"/>
</p:tagLst>
</file>

<file path=ppt/tags/tag1321.xml><?xml version="1.0" encoding="utf-8"?>
<p:tagLst xmlns:a="http://schemas.openxmlformats.org/drawingml/2006/main" xmlns:r="http://schemas.openxmlformats.org/officeDocument/2006/relationships" xmlns:p="http://schemas.openxmlformats.org/presentationml/2006/main">
  <p:tag name="PS_COMPARE_SHAPE_ID" val="8d77d5b1-ff55-4fc9-9a70-20f04acff460"/>
</p:tagLst>
</file>

<file path=ppt/tags/tag1322.xml><?xml version="1.0" encoding="utf-8"?>
<p:tagLst xmlns:a="http://schemas.openxmlformats.org/drawingml/2006/main" xmlns:r="http://schemas.openxmlformats.org/officeDocument/2006/relationships" xmlns:p="http://schemas.openxmlformats.org/presentationml/2006/main">
  <p:tag name="PS_COMPARE_SHAPE_ID" val="4c060572-1745-4af8-9a59-009c72e2ee57"/>
</p:tagLst>
</file>

<file path=ppt/tags/tag1323.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1324.xml><?xml version="1.0" encoding="utf-8"?>
<p:tagLst xmlns:a="http://schemas.openxmlformats.org/drawingml/2006/main" xmlns:r="http://schemas.openxmlformats.org/officeDocument/2006/relationships" xmlns:p="http://schemas.openxmlformats.org/presentationml/2006/main">
  <p:tag name="PS_COMPARE_SHAPE_ID" val="58114089-c4d2-4b10-aedb-4b2869b761b7"/>
</p:tagLst>
</file>

<file path=ppt/tags/tag1325.xml><?xml version="1.0" encoding="utf-8"?>
<p:tagLst xmlns:a="http://schemas.openxmlformats.org/drawingml/2006/main" xmlns:r="http://schemas.openxmlformats.org/officeDocument/2006/relationships" xmlns:p="http://schemas.openxmlformats.org/presentationml/2006/main">
  <p:tag name="PS_COMPARE_SHAPE_ID" val="a52704f9-b9ce-4340-b18d-96d288d1b215"/>
</p:tagLst>
</file>

<file path=ppt/tags/tag1326.xml><?xml version="1.0" encoding="utf-8"?>
<p:tagLst xmlns:a="http://schemas.openxmlformats.org/drawingml/2006/main" xmlns:r="http://schemas.openxmlformats.org/officeDocument/2006/relationships" xmlns:p="http://schemas.openxmlformats.org/presentationml/2006/main">
  <p:tag name="PS_COMPARE_SHAPE_ID" val="1b77e56d-15af-4baa-9a26-fb3d62cdcbf1"/>
</p:tagLst>
</file>

<file path=ppt/tags/tag1327.xml><?xml version="1.0" encoding="utf-8"?>
<p:tagLst xmlns:a="http://schemas.openxmlformats.org/drawingml/2006/main" xmlns:r="http://schemas.openxmlformats.org/officeDocument/2006/relationships" xmlns:p="http://schemas.openxmlformats.org/presentationml/2006/main">
  <p:tag name="PS_COMPARE_SHAPE_ID" val="683173ea-06e6-4eda-a8b9-c31d19fefe7a"/>
</p:tagLst>
</file>

<file path=ppt/tags/tag1328.xml><?xml version="1.0" encoding="utf-8"?>
<p:tagLst xmlns:a="http://schemas.openxmlformats.org/drawingml/2006/main" xmlns:r="http://schemas.openxmlformats.org/officeDocument/2006/relationships" xmlns:p="http://schemas.openxmlformats.org/presentationml/2006/main">
  <p:tag name="PS_COMPARE_SHAPE_ID" val="cfc440a1-fd9a-4c08-9f7e-231058300ccb"/>
</p:tagLst>
</file>

<file path=ppt/tags/tag1329.xml><?xml version="1.0" encoding="utf-8"?>
<p:tagLst xmlns:a="http://schemas.openxmlformats.org/drawingml/2006/main" xmlns:r="http://schemas.openxmlformats.org/officeDocument/2006/relationships" xmlns:p="http://schemas.openxmlformats.org/presentationml/2006/main">
  <p:tag name="PS_COMPARE_SHAPE_ID" val="1045ba5f-b404-4492-a63a-8b1294696e74"/>
</p:tagLst>
</file>

<file path=ppt/tags/tag133.xml><?xml version="1.0" encoding="utf-8"?>
<p:tagLst xmlns:a="http://schemas.openxmlformats.org/drawingml/2006/main" xmlns:r="http://schemas.openxmlformats.org/officeDocument/2006/relationships" xmlns:p="http://schemas.openxmlformats.org/presentationml/2006/main">
  <p:tag name="ALIGN_TO_THIS" val="Vertical bar"/>
  <p:tag name="FOOTER_ALIGNMENT" val="Left"/>
  <p:tag name="FOOTER_INDEX" val="1"/>
  <p:tag name="PS_COMPARE_SHAPE_ID" val="4e1203b4-d225-42a9-856c-877e40936dbd"/>
</p:tagLst>
</file>

<file path=ppt/tags/tag1330.xml><?xml version="1.0" encoding="utf-8"?>
<p:tagLst xmlns:a="http://schemas.openxmlformats.org/drawingml/2006/main" xmlns:r="http://schemas.openxmlformats.org/officeDocument/2006/relationships" xmlns:p="http://schemas.openxmlformats.org/presentationml/2006/main">
  <p:tag name="PS_COMPARE_SHAPE_ID" val="b85d0364-37b4-4041-a423-9d3e150b9692"/>
</p:tagLst>
</file>

<file path=ppt/tags/tag1331.xml><?xml version="1.0" encoding="utf-8"?>
<p:tagLst xmlns:a="http://schemas.openxmlformats.org/drawingml/2006/main" xmlns:r="http://schemas.openxmlformats.org/officeDocument/2006/relationships" xmlns:p="http://schemas.openxmlformats.org/presentationml/2006/main">
  <p:tag name="PS_COMPARE_SHAPE_ID" val="5725ebb0-1584-4d61-b08d-1cf0dcfb1947"/>
</p:tagLst>
</file>

<file path=ppt/tags/tag1332.xml><?xml version="1.0" encoding="utf-8"?>
<p:tagLst xmlns:a="http://schemas.openxmlformats.org/drawingml/2006/main" xmlns:r="http://schemas.openxmlformats.org/officeDocument/2006/relationships" xmlns:p="http://schemas.openxmlformats.org/presentationml/2006/main">
  <p:tag name="PS_COMPARE_SHAPE_ID" val="d5d3673d-d0d6-4f78-b3a1-4e2edc4245d0"/>
</p:tagLst>
</file>

<file path=ppt/tags/tag1333.xml><?xml version="1.0" encoding="utf-8"?>
<p:tagLst xmlns:a="http://schemas.openxmlformats.org/drawingml/2006/main" xmlns:r="http://schemas.openxmlformats.org/officeDocument/2006/relationships" xmlns:p="http://schemas.openxmlformats.org/presentationml/2006/main">
  <p:tag name="PS_COMPARE_SLIDE_ID" val="a529710d-8197-4072-96d9-09ee717f3697"/>
</p:tagLst>
</file>

<file path=ppt/tags/tag1334.xml><?xml version="1.0" encoding="utf-8"?>
<p:tagLst xmlns:a="http://schemas.openxmlformats.org/drawingml/2006/main" xmlns:r="http://schemas.openxmlformats.org/officeDocument/2006/relationships" xmlns:p="http://schemas.openxmlformats.org/presentationml/2006/main">
  <p:tag name="FOOTER_ALIGNMENT" val="bottom"/>
  <p:tag name="FOOTER_INDEX" val="1"/>
  <p:tag name="ALIGN_TO_THIS" val="DisclaimerWhite"/>
  <p:tag name="PS_COMPARE_SHAPE_ID" val="0bd5e0ea-5322-445d-88b6-7eb7b99babba"/>
</p:tagLst>
</file>

<file path=ppt/tags/tag1335.xml><?xml version="1.0" encoding="utf-8"?>
<p:tagLst xmlns:a="http://schemas.openxmlformats.org/drawingml/2006/main" xmlns:r="http://schemas.openxmlformats.org/officeDocument/2006/relationships" xmlns:p="http://schemas.openxmlformats.org/presentationml/2006/main">
  <p:tag name="FOOTER_ALIGNMENT" val="bottom"/>
  <p:tag name="FOOTER_INDEX" val="2"/>
  <p:tag name="PS_COMPARE_SHAPE_ID" val="152cdc08-e2d6-4dbf-ba68-db5560d8a23a"/>
  <p:tag name="ALIGN_TO_THIS" val="OfficeAddressWhite"/>
</p:tagLst>
</file>

<file path=ppt/tags/tag1336.xml><?xml version="1.0" encoding="utf-8"?>
<p:tagLst xmlns:a="http://schemas.openxmlformats.org/drawingml/2006/main" xmlns:r="http://schemas.openxmlformats.org/officeDocument/2006/relationships" xmlns:p="http://schemas.openxmlformats.org/presentationml/2006/main">
  <p:tag name="FOOTER_ALIGNMENT" val="bottom"/>
  <p:tag name="FOOTER_INDEX" val="2"/>
  <p:tag name="PS_COMPARE_SHAPE_ID" val="17278673-18c7-4f36-8a9b-fdf7312c0ebf"/>
</p:tagLst>
</file>

<file path=ppt/tags/tag1337.xml><?xml version="1.0" encoding="utf-8"?>
<p:tagLst xmlns:a="http://schemas.openxmlformats.org/drawingml/2006/main" xmlns:r="http://schemas.openxmlformats.org/officeDocument/2006/relationships" xmlns:p="http://schemas.openxmlformats.org/presentationml/2006/main">
  <p:tag name="PS_COMPARE_SHAPE_ID" val="feb7008a-87ff-4923-ad64-f3d41240a939"/>
</p:tagLst>
</file>

<file path=ppt/tags/tag1338.xml><?xml version="1.0" encoding="utf-8"?>
<p:tagLst xmlns:a="http://schemas.openxmlformats.org/drawingml/2006/main" xmlns:r="http://schemas.openxmlformats.org/officeDocument/2006/relationships" xmlns:p="http://schemas.openxmlformats.org/presentationml/2006/main">
  <p:tag name="PS_COMPARE_SHAPE_ID" val="8aed3b7a-62ee-459c-888b-0ab03a0b2666"/>
</p:tagLst>
</file>

<file path=ppt/tags/tag134.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135.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136.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137.xml><?xml version="1.0" encoding="utf-8"?>
<p:tagLst xmlns:a="http://schemas.openxmlformats.org/drawingml/2006/main" xmlns:r="http://schemas.openxmlformats.org/officeDocument/2006/relationships" xmlns:p="http://schemas.openxmlformats.org/presentationml/2006/main">
  <p:tag name="PS_COMPARE_SHAPE_ID" val="4c060572-1745-4af8-9a59-009c72e2ee57"/>
</p:tagLst>
</file>

<file path=ppt/tags/tag138.xml><?xml version="1.0" encoding="utf-8"?>
<p:tagLst xmlns:a="http://schemas.openxmlformats.org/drawingml/2006/main" xmlns:r="http://schemas.openxmlformats.org/officeDocument/2006/relationships" xmlns:p="http://schemas.openxmlformats.org/presentationml/2006/main">
  <p:tag name="PS_COMPARE_SHAPE_ID" val="4c060572-1745-4af8-9a59-009c72e2ee57"/>
</p:tagLst>
</file>

<file path=ppt/tags/tag139.xml><?xml version="1.0" encoding="utf-8"?>
<p:tagLst xmlns:a="http://schemas.openxmlformats.org/drawingml/2006/main" xmlns:r="http://schemas.openxmlformats.org/officeDocument/2006/relationships" xmlns:p="http://schemas.openxmlformats.org/presentationml/2006/main">
  <p:tag name="PS_COMPARE_SHAPE_ID" val="4c060572-1745-4af8-9a59-009c72e2ee57"/>
</p:tagLst>
</file>

<file path=ppt/tags/tag14.xml><?xml version="1.0" encoding="utf-8"?>
<p:tagLst xmlns:a="http://schemas.openxmlformats.org/drawingml/2006/main" xmlns:r="http://schemas.openxmlformats.org/officeDocument/2006/relationships" xmlns:p="http://schemas.openxmlformats.org/presentationml/2006/main">
  <p:tag name="PLACEHOLDER" val="10"/>
</p:tagLst>
</file>

<file path=ppt/tags/tag140.xml><?xml version="1.0" encoding="utf-8"?>
<p:tagLst xmlns:a="http://schemas.openxmlformats.org/drawingml/2006/main" xmlns:r="http://schemas.openxmlformats.org/officeDocument/2006/relationships" xmlns:p="http://schemas.openxmlformats.org/presentationml/2006/main">
  <p:tag name="PS_COMPARE_SHAPE_ID" val="b9df0c79-7149-445e-952f-cf4ae36f911a"/>
</p:tagLst>
</file>

<file path=ppt/tags/tag141.xml><?xml version="1.0" encoding="utf-8"?>
<p:tagLst xmlns:a="http://schemas.openxmlformats.org/drawingml/2006/main" xmlns:r="http://schemas.openxmlformats.org/officeDocument/2006/relationships" xmlns:p="http://schemas.openxmlformats.org/presentationml/2006/main">
  <p:tag name="PS_COMPARE_SHAPE_ID" val="4c060572-1745-4af8-9a59-009c72e2ee57"/>
</p:tagLst>
</file>

<file path=ppt/tags/tag142.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143.xml><?xml version="1.0" encoding="utf-8"?>
<p:tagLst xmlns:a="http://schemas.openxmlformats.org/drawingml/2006/main" xmlns:r="http://schemas.openxmlformats.org/officeDocument/2006/relationships" xmlns:p="http://schemas.openxmlformats.org/presentationml/2006/main">
  <p:tag name="PS_COMPARE_SHAPE_ID" val="b9df0c79-7149-445e-952f-cf4ae36f911a"/>
</p:tagLst>
</file>

<file path=ppt/tags/tag144.xml><?xml version="1.0" encoding="utf-8"?>
<p:tagLst xmlns:a="http://schemas.openxmlformats.org/drawingml/2006/main" xmlns:r="http://schemas.openxmlformats.org/officeDocument/2006/relationships" xmlns:p="http://schemas.openxmlformats.org/presentationml/2006/main">
  <p:tag name="PS_COMPARE_SHAPE_ID" val="ec1775c1-c386-4eee-8c64-caedc60285ec"/>
</p:tagLst>
</file>

<file path=ppt/tags/tag145.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146.xml><?xml version="1.0" encoding="utf-8"?>
<p:tagLst xmlns:a="http://schemas.openxmlformats.org/drawingml/2006/main" xmlns:r="http://schemas.openxmlformats.org/officeDocument/2006/relationships" xmlns:p="http://schemas.openxmlformats.org/presentationml/2006/main">
  <p:tag name="PLACEHOLDER" val="2"/>
</p:tagLst>
</file>

<file path=ppt/tags/tag147.xml><?xml version="1.0" encoding="utf-8"?>
<p:tagLst xmlns:a="http://schemas.openxmlformats.org/drawingml/2006/main" xmlns:r="http://schemas.openxmlformats.org/officeDocument/2006/relationships" xmlns:p="http://schemas.openxmlformats.org/presentationml/2006/main">
  <p:tag name="PLACEHOLDER" val="2"/>
</p:tagLst>
</file>

<file path=ppt/tags/tag148.xml><?xml version="1.0" encoding="utf-8"?>
<p:tagLst xmlns:a="http://schemas.openxmlformats.org/drawingml/2006/main" xmlns:r="http://schemas.openxmlformats.org/officeDocument/2006/relationships" xmlns:p="http://schemas.openxmlformats.org/presentationml/2006/main">
  <p:tag name="PLACEHOLDER" val="3"/>
</p:tagLst>
</file>

<file path=ppt/tags/tag149.xml><?xml version="1.0" encoding="utf-8"?>
<p:tagLst xmlns:a="http://schemas.openxmlformats.org/drawingml/2006/main" xmlns:r="http://schemas.openxmlformats.org/officeDocument/2006/relationships" xmlns:p="http://schemas.openxmlformats.org/presentationml/2006/main">
  <p:tag name="PLACEHOLDER" val="4"/>
</p:tagLst>
</file>

<file path=ppt/tags/tag15.xml><?xml version="1.0" encoding="utf-8"?>
<p:tagLst xmlns:a="http://schemas.openxmlformats.org/drawingml/2006/main" xmlns:r="http://schemas.openxmlformats.org/officeDocument/2006/relationships" xmlns:p="http://schemas.openxmlformats.org/presentationml/2006/main">
  <p:tag name="PLACEHOLDER" val="11"/>
</p:tagLst>
</file>

<file path=ppt/tags/tag150.xml><?xml version="1.0" encoding="utf-8"?>
<p:tagLst xmlns:a="http://schemas.openxmlformats.org/drawingml/2006/main" xmlns:r="http://schemas.openxmlformats.org/officeDocument/2006/relationships" xmlns:p="http://schemas.openxmlformats.org/presentationml/2006/main">
  <p:tag name="PLACEHOLDER" val="5"/>
</p:tagLst>
</file>

<file path=ppt/tags/tag151.xml><?xml version="1.0" encoding="utf-8"?>
<p:tagLst xmlns:a="http://schemas.openxmlformats.org/drawingml/2006/main" xmlns:r="http://schemas.openxmlformats.org/officeDocument/2006/relationships" xmlns:p="http://schemas.openxmlformats.org/presentationml/2006/main">
  <p:tag name="PLACEHOLDER" val="6"/>
</p:tagLst>
</file>

<file path=ppt/tags/tag152.xml><?xml version="1.0" encoding="utf-8"?>
<p:tagLst xmlns:a="http://schemas.openxmlformats.org/drawingml/2006/main" xmlns:r="http://schemas.openxmlformats.org/officeDocument/2006/relationships" xmlns:p="http://schemas.openxmlformats.org/presentationml/2006/main">
  <p:tag name="PLACEHOLDER" val="7"/>
</p:tagLst>
</file>

<file path=ppt/tags/tag153.xml><?xml version="1.0" encoding="utf-8"?>
<p:tagLst xmlns:a="http://schemas.openxmlformats.org/drawingml/2006/main" xmlns:r="http://schemas.openxmlformats.org/officeDocument/2006/relationships" xmlns:p="http://schemas.openxmlformats.org/presentationml/2006/main">
  <p:tag name="PLACEHOLDER" val="8"/>
</p:tagLst>
</file>

<file path=ppt/tags/tag154.xml><?xml version="1.0" encoding="utf-8"?>
<p:tagLst xmlns:a="http://schemas.openxmlformats.org/drawingml/2006/main" xmlns:r="http://schemas.openxmlformats.org/officeDocument/2006/relationships" xmlns:p="http://schemas.openxmlformats.org/presentationml/2006/main">
  <p:tag name="PLACEHOLDER" val="9"/>
</p:tagLst>
</file>

<file path=ppt/tags/tag155.xml><?xml version="1.0" encoding="utf-8"?>
<p:tagLst xmlns:a="http://schemas.openxmlformats.org/drawingml/2006/main" xmlns:r="http://schemas.openxmlformats.org/officeDocument/2006/relationships" xmlns:p="http://schemas.openxmlformats.org/presentationml/2006/main">
  <p:tag name="PLACEHOLDER" val="10"/>
</p:tagLst>
</file>

<file path=ppt/tags/tag156.xml><?xml version="1.0" encoding="utf-8"?>
<p:tagLst xmlns:a="http://schemas.openxmlformats.org/drawingml/2006/main" xmlns:r="http://schemas.openxmlformats.org/officeDocument/2006/relationships" xmlns:p="http://schemas.openxmlformats.org/presentationml/2006/main">
  <p:tag name="PLACEHOLDER" val="11"/>
</p:tagLst>
</file>

<file path=ppt/tags/tag157.xml><?xml version="1.0" encoding="utf-8"?>
<p:tagLst xmlns:a="http://schemas.openxmlformats.org/drawingml/2006/main" xmlns:r="http://schemas.openxmlformats.org/officeDocument/2006/relationships" xmlns:p="http://schemas.openxmlformats.org/presentationml/2006/main">
  <p:tag name="PLACEHOLDER" val="12"/>
</p:tagLst>
</file>

<file path=ppt/tags/tag158.xml><?xml version="1.0" encoding="utf-8"?>
<p:tagLst xmlns:a="http://schemas.openxmlformats.org/drawingml/2006/main" xmlns:r="http://schemas.openxmlformats.org/officeDocument/2006/relationships" xmlns:p="http://schemas.openxmlformats.org/presentationml/2006/main">
  <p:tag name="PLACEHOLDER" val="13"/>
</p:tagLst>
</file>

<file path=ppt/tags/tag159.xml><?xml version="1.0" encoding="utf-8"?>
<p:tagLst xmlns:a="http://schemas.openxmlformats.org/drawingml/2006/main" xmlns:r="http://schemas.openxmlformats.org/officeDocument/2006/relationships" xmlns:p="http://schemas.openxmlformats.org/presentationml/2006/main">
  <p:tag name="PLACEHOLDER" val="14"/>
</p:tagLst>
</file>

<file path=ppt/tags/tag16.xml><?xml version="1.0" encoding="utf-8"?>
<p:tagLst xmlns:a="http://schemas.openxmlformats.org/drawingml/2006/main" xmlns:r="http://schemas.openxmlformats.org/officeDocument/2006/relationships" xmlns:p="http://schemas.openxmlformats.org/presentationml/2006/main">
  <p:tag name="PLACEHOLDER" val="12"/>
</p:tagLst>
</file>

<file path=ppt/tags/tag160.xml><?xml version="1.0" encoding="utf-8"?>
<p:tagLst xmlns:a="http://schemas.openxmlformats.org/drawingml/2006/main" xmlns:r="http://schemas.openxmlformats.org/officeDocument/2006/relationships" xmlns:p="http://schemas.openxmlformats.org/presentationml/2006/main">
  <p:tag name="PLACEHOLDER" val="15"/>
</p:tagLst>
</file>

<file path=ppt/tags/tag161.xml><?xml version="1.0" encoding="utf-8"?>
<p:tagLst xmlns:a="http://schemas.openxmlformats.org/drawingml/2006/main" xmlns:r="http://schemas.openxmlformats.org/officeDocument/2006/relationships" xmlns:p="http://schemas.openxmlformats.org/presentationml/2006/main">
  <p:tag name="PLACEHOLDER" val="16"/>
</p:tagLst>
</file>

<file path=ppt/tags/tag162.xml><?xml version="1.0" encoding="utf-8"?>
<p:tagLst xmlns:a="http://schemas.openxmlformats.org/drawingml/2006/main" xmlns:r="http://schemas.openxmlformats.org/officeDocument/2006/relationships" xmlns:p="http://schemas.openxmlformats.org/presentationml/2006/main">
  <p:tag name="PLACEHOLDER" val="17"/>
</p:tagLst>
</file>

<file path=ppt/tags/tag163.xml><?xml version="1.0" encoding="utf-8"?>
<p:tagLst xmlns:a="http://schemas.openxmlformats.org/drawingml/2006/main" xmlns:r="http://schemas.openxmlformats.org/officeDocument/2006/relationships" xmlns:p="http://schemas.openxmlformats.org/presentationml/2006/main">
  <p:tag name="PLACEHOLDER" val="18"/>
</p:tagLst>
</file>

<file path=ppt/tags/tag164.xml><?xml version="1.0" encoding="utf-8"?>
<p:tagLst xmlns:a="http://schemas.openxmlformats.org/drawingml/2006/main" xmlns:r="http://schemas.openxmlformats.org/officeDocument/2006/relationships" xmlns:p="http://schemas.openxmlformats.org/presentationml/2006/main">
  <p:tag name="PLACEHOLDER" val="19"/>
</p:tagLst>
</file>

<file path=ppt/tags/tag165.xml><?xml version="1.0" encoding="utf-8"?>
<p:tagLst xmlns:a="http://schemas.openxmlformats.org/drawingml/2006/main" xmlns:r="http://schemas.openxmlformats.org/officeDocument/2006/relationships" xmlns:p="http://schemas.openxmlformats.org/presentationml/2006/main">
  <p:tag name="PLACEHOLDER" val="20"/>
</p:tagLst>
</file>

<file path=ppt/tags/tag166.xml><?xml version="1.0" encoding="utf-8"?>
<p:tagLst xmlns:a="http://schemas.openxmlformats.org/drawingml/2006/main" xmlns:r="http://schemas.openxmlformats.org/officeDocument/2006/relationships" xmlns:p="http://schemas.openxmlformats.org/presentationml/2006/main">
  <p:tag name="PLACEHOLDER" val="2"/>
</p:tagLst>
</file>

<file path=ppt/tags/tag167.xml><?xml version="1.0" encoding="utf-8"?>
<p:tagLst xmlns:a="http://schemas.openxmlformats.org/drawingml/2006/main" xmlns:r="http://schemas.openxmlformats.org/officeDocument/2006/relationships" xmlns:p="http://schemas.openxmlformats.org/presentationml/2006/main">
  <p:tag name="PLACEHOLDER" val="2"/>
</p:tagLst>
</file>

<file path=ppt/tags/tag168.xml><?xml version="1.0" encoding="utf-8"?>
<p:tagLst xmlns:a="http://schemas.openxmlformats.org/drawingml/2006/main" xmlns:r="http://schemas.openxmlformats.org/officeDocument/2006/relationships" xmlns:p="http://schemas.openxmlformats.org/presentationml/2006/main">
  <p:tag name="PLACEHOLDER" val="3"/>
</p:tagLst>
</file>

<file path=ppt/tags/tag169.xml><?xml version="1.0" encoding="utf-8"?>
<p:tagLst xmlns:a="http://schemas.openxmlformats.org/drawingml/2006/main" xmlns:r="http://schemas.openxmlformats.org/officeDocument/2006/relationships" xmlns:p="http://schemas.openxmlformats.org/presentationml/2006/main">
  <p:tag name="PLACEHOLDER" val="4"/>
</p:tagLst>
</file>

<file path=ppt/tags/tag17.xml><?xml version="1.0" encoding="utf-8"?>
<p:tagLst xmlns:a="http://schemas.openxmlformats.org/drawingml/2006/main" xmlns:r="http://schemas.openxmlformats.org/officeDocument/2006/relationships" xmlns:p="http://schemas.openxmlformats.org/presentationml/2006/main">
  <p:tag name="PLACEHOLDER" val="13"/>
</p:tagLst>
</file>

<file path=ppt/tags/tag170.xml><?xml version="1.0" encoding="utf-8"?>
<p:tagLst xmlns:a="http://schemas.openxmlformats.org/drawingml/2006/main" xmlns:r="http://schemas.openxmlformats.org/officeDocument/2006/relationships" xmlns:p="http://schemas.openxmlformats.org/presentationml/2006/main">
  <p:tag name="PLACEHOLDER" val="5"/>
</p:tagLst>
</file>

<file path=ppt/tags/tag171.xml><?xml version="1.0" encoding="utf-8"?>
<p:tagLst xmlns:a="http://schemas.openxmlformats.org/drawingml/2006/main" xmlns:r="http://schemas.openxmlformats.org/officeDocument/2006/relationships" xmlns:p="http://schemas.openxmlformats.org/presentationml/2006/main">
  <p:tag name="PLACEHOLDER" val="6"/>
</p:tagLst>
</file>

<file path=ppt/tags/tag172.xml><?xml version="1.0" encoding="utf-8"?>
<p:tagLst xmlns:a="http://schemas.openxmlformats.org/drawingml/2006/main" xmlns:r="http://schemas.openxmlformats.org/officeDocument/2006/relationships" xmlns:p="http://schemas.openxmlformats.org/presentationml/2006/main">
  <p:tag name="PLACEHOLDER" val="7"/>
</p:tagLst>
</file>

<file path=ppt/tags/tag173.xml><?xml version="1.0" encoding="utf-8"?>
<p:tagLst xmlns:a="http://schemas.openxmlformats.org/drawingml/2006/main" xmlns:r="http://schemas.openxmlformats.org/officeDocument/2006/relationships" xmlns:p="http://schemas.openxmlformats.org/presentationml/2006/main">
  <p:tag name="PLACEHOLDER" val="8"/>
</p:tagLst>
</file>

<file path=ppt/tags/tag174.xml><?xml version="1.0" encoding="utf-8"?>
<p:tagLst xmlns:a="http://schemas.openxmlformats.org/drawingml/2006/main" xmlns:r="http://schemas.openxmlformats.org/officeDocument/2006/relationships" xmlns:p="http://schemas.openxmlformats.org/presentationml/2006/main">
  <p:tag name="PLACEHOLDER" val="9"/>
</p:tagLst>
</file>

<file path=ppt/tags/tag175.xml><?xml version="1.0" encoding="utf-8"?>
<p:tagLst xmlns:a="http://schemas.openxmlformats.org/drawingml/2006/main" xmlns:r="http://schemas.openxmlformats.org/officeDocument/2006/relationships" xmlns:p="http://schemas.openxmlformats.org/presentationml/2006/main">
  <p:tag name="PLACEHOLDER" val="10"/>
</p:tagLst>
</file>

<file path=ppt/tags/tag176.xml><?xml version="1.0" encoding="utf-8"?>
<p:tagLst xmlns:a="http://schemas.openxmlformats.org/drawingml/2006/main" xmlns:r="http://schemas.openxmlformats.org/officeDocument/2006/relationships" xmlns:p="http://schemas.openxmlformats.org/presentationml/2006/main">
  <p:tag name="PLACEHOLDER" val="11"/>
</p:tagLst>
</file>

<file path=ppt/tags/tag177.xml><?xml version="1.0" encoding="utf-8"?>
<p:tagLst xmlns:a="http://schemas.openxmlformats.org/drawingml/2006/main" xmlns:r="http://schemas.openxmlformats.org/officeDocument/2006/relationships" xmlns:p="http://schemas.openxmlformats.org/presentationml/2006/main">
  <p:tag name="PLACEHOLDER" val="12"/>
</p:tagLst>
</file>

<file path=ppt/tags/tag178.xml><?xml version="1.0" encoding="utf-8"?>
<p:tagLst xmlns:a="http://schemas.openxmlformats.org/drawingml/2006/main" xmlns:r="http://schemas.openxmlformats.org/officeDocument/2006/relationships" xmlns:p="http://schemas.openxmlformats.org/presentationml/2006/main">
  <p:tag name="PLACEHOLDER" val="13"/>
</p:tagLst>
</file>

<file path=ppt/tags/tag179.xml><?xml version="1.0" encoding="utf-8"?>
<p:tagLst xmlns:a="http://schemas.openxmlformats.org/drawingml/2006/main" xmlns:r="http://schemas.openxmlformats.org/officeDocument/2006/relationships" xmlns:p="http://schemas.openxmlformats.org/presentationml/2006/main">
  <p:tag name="PLACEHOLDER" val="14"/>
</p:tagLst>
</file>

<file path=ppt/tags/tag18.xml><?xml version="1.0" encoding="utf-8"?>
<p:tagLst xmlns:a="http://schemas.openxmlformats.org/drawingml/2006/main" xmlns:r="http://schemas.openxmlformats.org/officeDocument/2006/relationships" xmlns:p="http://schemas.openxmlformats.org/presentationml/2006/main">
  <p:tag name="PLACEHOLDER" val="14"/>
</p:tagLst>
</file>

<file path=ppt/tags/tag180.xml><?xml version="1.0" encoding="utf-8"?>
<p:tagLst xmlns:a="http://schemas.openxmlformats.org/drawingml/2006/main" xmlns:r="http://schemas.openxmlformats.org/officeDocument/2006/relationships" xmlns:p="http://schemas.openxmlformats.org/presentationml/2006/main">
  <p:tag name="PLACEHOLDER" val="15"/>
</p:tagLst>
</file>

<file path=ppt/tags/tag181.xml><?xml version="1.0" encoding="utf-8"?>
<p:tagLst xmlns:a="http://schemas.openxmlformats.org/drawingml/2006/main" xmlns:r="http://schemas.openxmlformats.org/officeDocument/2006/relationships" xmlns:p="http://schemas.openxmlformats.org/presentationml/2006/main">
  <p:tag name="PLACEHOLDER" val="16"/>
</p:tagLst>
</file>

<file path=ppt/tags/tag182.xml><?xml version="1.0" encoding="utf-8"?>
<p:tagLst xmlns:a="http://schemas.openxmlformats.org/drawingml/2006/main" xmlns:r="http://schemas.openxmlformats.org/officeDocument/2006/relationships" xmlns:p="http://schemas.openxmlformats.org/presentationml/2006/main">
  <p:tag name="PLACEHOLDER" val="17"/>
</p:tagLst>
</file>

<file path=ppt/tags/tag183.xml><?xml version="1.0" encoding="utf-8"?>
<p:tagLst xmlns:a="http://schemas.openxmlformats.org/drawingml/2006/main" xmlns:r="http://schemas.openxmlformats.org/officeDocument/2006/relationships" xmlns:p="http://schemas.openxmlformats.org/presentationml/2006/main">
  <p:tag name="PLACEHOLDER" val="18"/>
</p:tagLst>
</file>

<file path=ppt/tags/tag184.xml><?xml version="1.0" encoding="utf-8"?>
<p:tagLst xmlns:a="http://schemas.openxmlformats.org/drawingml/2006/main" xmlns:r="http://schemas.openxmlformats.org/officeDocument/2006/relationships" xmlns:p="http://schemas.openxmlformats.org/presentationml/2006/main">
  <p:tag name="PLACEHOLDER" val="19"/>
</p:tagLst>
</file>

<file path=ppt/tags/tag185.xml><?xml version="1.0" encoding="utf-8"?>
<p:tagLst xmlns:a="http://schemas.openxmlformats.org/drawingml/2006/main" xmlns:r="http://schemas.openxmlformats.org/officeDocument/2006/relationships" xmlns:p="http://schemas.openxmlformats.org/presentationml/2006/main">
  <p:tag name="PLACEHOLDER" val="20"/>
</p:tagLst>
</file>

<file path=ppt/tags/tag186.xml><?xml version="1.0" encoding="utf-8"?>
<p:tagLst xmlns:a="http://schemas.openxmlformats.org/drawingml/2006/main" xmlns:r="http://schemas.openxmlformats.org/officeDocument/2006/relationships" xmlns:p="http://schemas.openxmlformats.org/presentationml/2006/main">
  <p:tag name="PS_COMPARE_SHAPE_ID" val="4c060572-1745-4af8-9a59-009c72e2ee57"/>
</p:tagLst>
</file>

<file path=ppt/tags/tag187.xml><?xml version="1.0" encoding="utf-8"?>
<p:tagLst xmlns:a="http://schemas.openxmlformats.org/drawingml/2006/main" xmlns:r="http://schemas.openxmlformats.org/officeDocument/2006/relationships" xmlns:p="http://schemas.openxmlformats.org/presentationml/2006/main">
  <p:tag name="PLACEHOLDER" val="1"/>
</p:tagLst>
</file>

<file path=ppt/tags/tag188.xml><?xml version="1.0" encoding="utf-8"?>
<p:tagLst xmlns:a="http://schemas.openxmlformats.org/drawingml/2006/main" xmlns:r="http://schemas.openxmlformats.org/officeDocument/2006/relationships" xmlns:p="http://schemas.openxmlformats.org/presentationml/2006/main">
  <p:tag name="PLACEHOLDER" val="2"/>
</p:tagLst>
</file>

<file path=ppt/tags/tag189.xml><?xml version="1.0" encoding="utf-8"?>
<p:tagLst xmlns:a="http://schemas.openxmlformats.org/drawingml/2006/main" xmlns:r="http://schemas.openxmlformats.org/officeDocument/2006/relationships" xmlns:p="http://schemas.openxmlformats.org/presentationml/2006/main">
  <p:tag name="PLACEHOLDER" val="3"/>
</p:tagLst>
</file>

<file path=ppt/tags/tag19.xml><?xml version="1.0" encoding="utf-8"?>
<p:tagLst xmlns:a="http://schemas.openxmlformats.org/drawingml/2006/main" xmlns:r="http://schemas.openxmlformats.org/officeDocument/2006/relationships" xmlns:p="http://schemas.openxmlformats.org/presentationml/2006/main">
  <p:tag name="PLACEHOLDER" val="15"/>
</p:tagLst>
</file>

<file path=ppt/tags/tag190.xml><?xml version="1.0" encoding="utf-8"?>
<p:tagLst xmlns:a="http://schemas.openxmlformats.org/drawingml/2006/main" xmlns:r="http://schemas.openxmlformats.org/officeDocument/2006/relationships" xmlns:p="http://schemas.openxmlformats.org/presentationml/2006/main">
  <p:tag name="PLACEHOLDER" val="4"/>
</p:tagLst>
</file>

<file path=ppt/tags/tag191.xml><?xml version="1.0" encoding="utf-8"?>
<p:tagLst xmlns:a="http://schemas.openxmlformats.org/drawingml/2006/main" xmlns:r="http://schemas.openxmlformats.org/officeDocument/2006/relationships" xmlns:p="http://schemas.openxmlformats.org/presentationml/2006/main">
  <p:tag name="PLACEHOLDER" val="5"/>
</p:tagLst>
</file>

<file path=ppt/tags/tag192.xml><?xml version="1.0" encoding="utf-8"?>
<p:tagLst xmlns:a="http://schemas.openxmlformats.org/drawingml/2006/main" xmlns:r="http://schemas.openxmlformats.org/officeDocument/2006/relationships" xmlns:p="http://schemas.openxmlformats.org/presentationml/2006/main">
  <p:tag name="PLACEHOLDER" val="6"/>
</p:tagLst>
</file>

<file path=ppt/tags/tag193.xml><?xml version="1.0" encoding="utf-8"?>
<p:tagLst xmlns:a="http://schemas.openxmlformats.org/drawingml/2006/main" xmlns:r="http://schemas.openxmlformats.org/officeDocument/2006/relationships" xmlns:p="http://schemas.openxmlformats.org/presentationml/2006/main">
  <p:tag name="PLACEHOLDER" val="7"/>
</p:tagLst>
</file>

<file path=ppt/tags/tag194.xml><?xml version="1.0" encoding="utf-8"?>
<p:tagLst xmlns:a="http://schemas.openxmlformats.org/drawingml/2006/main" xmlns:r="http://schemas.openxmlformats.org/officeDocument/2006/relationships" xmlns:p="http://schemas.openxmlformats.org/presentationml/2006/main">
  <p:tag name="PLACEHOLDER" val="8"/>
</p:tagLst>
</file>

<file path=ppt/tags/tag195.xml><?xml version="1.0" encoding="utf-8"?>
<p:tagLst xmlns:a="http://schemas.openxmlformats.org/drawingml/2006/main" xmlns:r="http://schemas.openxmlformats.org/officeDocument/2006/relationships" xmlns:p="http://schemas.openxmlformats.org/presentationml/2006/main">
  <p:tag name="PLACEHOLDER" val="9"/>
</p:tagLst>
</file>

<file path=ppt/tags/tag196.xml><?xml version="1.0" encoding="utf-8"?>
<p:tagLst xmlns:a="http://schemas.openxmlformats.org/drawingml/2006/main" xmlns:r="http://schemas.openxmlformats.org/officeDocument/2006/relationships" xmlns:p="http://schemas.openxmlformats.org/presentationml/2006/main">
  <p:tag name="PLACEHOLDER" val="10"/>
</p:tagLst>
</file>

<file path=ppt/tags/tag197.xml><?xml version="1.0" encoding="utf-8"?>
<p:tagLst xmlns:a="http://schemas.openxmlformats.org/drawingml/2006/main" xmlns:r="http://schemas.openxmlformats.org/officeDocument/2006/relationships" xmlns:p="http://schemas.openxmlformats.org/presentationml/2006/main">
  <p:tag name="PLACEHOLDER" val="11"/>
</p:tagLst>
</file>

<file path=ppt/tags/tag198.xml><?xml version="1.0" encoding="utf-8"?>
<p:tagLst xmlns:a="http://schemas.openxmlformats.org/drawingml/2006/main" xmlns:r="http://schemas.openxmlformats.org/officeDocument/2006/relationships" xmlns:p="http://schemas.openxmlformats.org/presentationml/2006/main">
  <p:tag name="PLACEHOLDER" val="12"/>
</p:tagLst>
</file>

<file path=ppt/tags/tag199.xml><?xml version="1.0" encoding="utf-8"?>
<p:tagLst xmlns:a="http://schemas.openxmlformats.org/drawingml/2006/main" xmlns:r="http://schemas.openxmlformats.org/officeDocument/2006/relationships" xmlns:p="http://schemas.openxmlformats.org/presentationml/2006/main">
  <p:tag name="PLACEHOLDER" val="13"/>
</p:tagLst>
</file>

<file path=ppt/tags/tag2.xml><?xml version="1.0" encoding="utf-8"?>
<p:tagLst xmlns:a="http://schemas.openxmlformats.org/drawingml/2006/main" xmlns:r="http://schemas.openxmlformats.org/officeDocument/2006/relationships" xmlns:p="http://schemas.openxmlformats.org/presentationml/2006/main">
  <p:tag name="FOOTER_ALIGNMENT" val="Left"/>
  <p:tag name="FOOTER_INDEX" val="3"/>
</p:tagLst>
</file>

<file path=ppt/tags/tag20.xml><?xml version="1.0" encoding="utf-8"?>
<p:tagLst xmlns:a="http://schemas.openxmlformats.org/drawingml/2006/main" xmlns:r="http://schemas.openxmlformats.org/officeDocument/2006/relationships" xmlns:p="http://schemas.openxmlformats.org/presentationml/2006/main">
  <p:tag name="PLACEHOLDER" val="16"/>
</p:tagLst>
</file>

<file path=ppt/tags/tag200.xml><?xml version="1.0" encoding="utf-8"?>
<p:tagLst xmlns:a="http://schemas.openxmlformats.org/drawingml/2006/main" xmlns:r="http://schemas.openxmlformats.org/officeDocument/2006/relationships" xmlns:p="http://schemas.openxmlformats.org/presentationml/2006/main">
  <p:tag name="PLACEHOLDER" val="14"/>
</p:tagLst>
</file>

<file path=ppt/tags/tag201.xml><?xml version="1.0" encoding="utf-8"?>
<p:tagLst xmlns:a="http://schemas.openxmlformats.org/drawingml/2006/main" xmlns:r="http://schemas.openxmlformats.org/officeDocument/2006/relationships" xmlns:p="http://schemas.openxmlformats.org/presentationml/2006/main">
  <p:tag name="PLACEHOLDER" val="15"/>
</p:tagLst>
</file>

<file path=ppt/tags/tag202.xml><?xml version="1.0" encoding="utf-8"?>
<p:tagLst xmlns:a="http://schemas.openxmlformats.org/drawingml/2006/main" xmlns:r="http://schemas.openxmlformats.org/officeDocument/2006/relationships" xmlns:p="http://schemas.openxmlformats.org/presentationml/2006/main">
  <p:tag name="PLACEHOLDER" val="16"/>
</p:tagLst>
</file>

<file path=ppt/tags/tag203.xml><?xml version="1.0" encoding="utf-8"?>
<p:tagLst xmlns:a="http://schemas.openxmlformats.org/drawingml/2006/main" xmlns:r="http://schemas.openxmlformats.org/officeDocument/2006/relationships" xmlns:p="http://schemas.openxmlformats.org/presentationml/2006/main">
  <p:tag name="PLACEHOLDER" val="17"/>
</p:tagLst>
</file>

<file path=ppt/tags/tag204.xml><?xml version="1.0" encoding="utf-8"?>
<p:tagLst xmlns:a="http://schemas.openxmlformats.org/drawingml/2006/main" xmlns:r="http://schemas.openxmlformats.org/officeDocument/2006/relationships" xmlns:p="http://schemas.openxmlformats.org/presentationml/2006/main">
  <p:tag name="PLACEHOLDER" val="18"/>
</p:tagLst>
</file>

<file path=ppt/tags/tag205.xml><?xml version="1.0" encoding="utf-8"?>
<p:tagLst xmlns:a="http://schemas.openxmlformats.org/drawingml/2006/main" xmlns:r="http://schemas.openxmlformats.org/officeDocument/2006/relationships" xmlns:p="http://schemas.openxmlformats.org/presentationml/2006/main">
  <p:tag name="PLACEHOLDER" val="19"/>
</p:tagLst>
</file>

<file path=ppt/tags/tag206.xml><?xml version="1.0" encoding="utf-8"?>
<p:tagLst xmlns:a="http://schemas.openxmlformats.org/drawingml/2006/main" xmlns:r="http://schemas.openxmlformats.org/officeDocument/2006/relationships" xmlns:p="http://schemas.openxmlformats.org/presentationml/2006/main">
  <p:tag name="PLACEHOLDER" val="20"/>
</p:tagLst>
</file>

<file path=ppt/tags/tag207.xml><?xml version="1.0" encoding="utf-8"?>
<p:tagLst xmlns:a="http://schemas.openxmlformats.org/drawingml/2006/main" xmlns:r="http://schemas.openxmlformats.org/officeDocument/2006/relationships" xmlns:p="http://schemas.openxmlformats.org/presentationml/2006/main">
  <p:tag name="PLACEHOLDER" val="1"/>
</p:tagLst>
</file>

<file path=ppt/tags/tag208.xml><?xml version="1.0" encoding="utf-8"?>
<p:tagLst xmlns:a="http://schemas.openxmlformats.org/drawingml/2006/main" xmlns:r="http://schemas.openxmlformats.org/officeDocument/2006/relationships" xmlns:p="http://schemas.openxmlformats.org/presentationml/2006/main">
  <p:tag name="PLACEHOLDER" val="2"/>
</p:tagLst>
</file>

<file path=ppt/tags/tag209.xml><?xml version="1.0" encoding="utf-8"?>
<p:tagLst xmlns:a="http://schemas.openxmlformats.org/drawingml/2006/main" xmlns:r="http://schemas.openxmlformats.org/officeDocument/2006/relationships" xmlns:p="http://schemas.openxmlformats.org/presentationml/2006/main">
  <p:tag name="PLACEHOLDER" val="3"/>
</p:tagLst>
</file>

<file path=ppt/tags/tag21.xml><?xml version="1.0" encoding="utf-8"?>
<p:tagLst xmlns:a="http://schemas.openxmlformats.org/drawingml/2006/main" xmlns:r="http://schemas.openxmlformats.org/officeDocument/2006/relationships" xmlns:p="http://schemas.openxmlformats.org/presentationml/2006/main">
  <p:tag name="PLACEHOLDER" val="17"/>
</p:tagLst>
</file>

<file path=ppt/tags/tag210.xml><?xml version="1.0" encoding="utf-8"?>
<p:tagLst xmlns:a="http://schemas.openxmlformats.org/drawingml/2006/main" xmlns:r="http://schemas.openxmlformats.org/officeDocument/2006/relationships" xmlns:p="http://schemas.openxmlformats.org/presentationml/2006/main">
  <p:tag name="PLACEHOLDER" val="4"/>
</p:tagLst>
</file>

<file path=ppt/tags/tag211.xml><?xml version="1.0" encoding="utf-8"?>
<p:tagLst xmlns:a="http://schemas.openxmlformats.org/drawingml/2006/main" xmlns:r="http://schemas.openxmlformats.org/officeDocument/2006/relationships" xmlns:p="http://schemas.openxmlformats.org/presentationml/2006/main">
  <p:tag name="PLACEHOLDER" val="5"/>
</p:tagLst>
</file>

<file path=ppt/tags/tag212.xml><?xml version="1.0" encoding="utf-8"?>
<p:tagLst xmlns:a="http://schemas.openxmlformats.org/drawingml/2006/main" xmlns:r="http://schemas.openxmlformats.org/officeDocument/2006/relationships" xmlns:p="http://schemas.openxmlformats.org/presentationml/2006/main">
  <p:tag name="PLACEHOLDER" val="6"/>
</p:tagLst>
</file>

<file path=ppt/tags/tag213.xml><?xml version="1.0" encoding="utf-8"?>
<p:tagLst xmlns:a="http://schemas.openxmlformats.org/drawingml/2006/main" xmlns:r="http://schemas.openxmlformats.org/officeDocument/2006/relationships" xmlns:p="http://schemas.openxmlformats.org/presentationml/2006/main">
  <p:tag name="PLACEHOLDER" val="7"/>
</p:tagLst>
</file>

<file path=ppt/tags/tag214.xml><?xml version="1.0" encoding="utf-8"?>
<p:tagLst xmlns:a="http://schemas.openxmlformats.org/drawingml/2006/main" xmlns:r="http://schemas.openxmlformats.org/officeDocument/2006/relationships" xmlns:p="http://schemas.openxmlformats.org/presentationml/2006/main">
  <p:tag name="PLACEHOLDER" val="8"/>
</p:tagLst>
</file>

<file path=ppt/tags/tag215.xml><?xml version="1.0" encoding="utf-8"?>
<p:tagLst xmlns:a="http://schemas.openxmlformats.org/drawingml/2006/main" xmlns:r="http://schemas.openxmlformats.org/officeDocument/2006/relationships" xmlns:p="http://schemas.openxmlformats.org/presentationml/2006/main">
  <p:tag name="PLACEHOLDER" val="9"/>
</p:tagLst>
</file>

<file path=ppt/tags/tag216.xml><?xml version="1.0" encoding="utf-8"?>
<p:tagLst xmlns:a="http://schemas.openxmlformats.org/drawingml/2006/main" xmlns:r="http://schemas.openxmlformats.org/officeDocument/2006/relationships" xmlns:p="http://schemas.openxmlformats.org/presentationml/2006/main">
  <p:tag name="PLACEHOLDER" val="10"/>
</p:tagLst>
</file>

<file path=ppt/tags/tag217.xml><?xml version="1.0" encoding="utf-8"?>
<p:tagLst xmlns:a="http://schemas.openxmlformats.org/drawingml/2006/main" xmlns:r="http://schemas.openxmlformats.org/officeDocument/2006/relationships" xmlns:p="http://schemas.openxmlformats.org/presentationml/2006/main">
  <p:tag name="PLACEHOLDER" val="11"/>
</p:tagLst>
</file>

<file path=ppt/tags/tag218.xml><?xml version="1.0" encoding="utf-8"?>
<p:tagLst xmlns:a="http://schemas.openxmlformats.org/drawingml/2006/main" xmlns:r="http://schemas.openxmlformats.org/officeDocument/2006/relationships" xmlns:p="http://schemas.openxmlformats.org/presentationml/2006/main">
  <p:tag name="PLACEHOLDER" val="12"/>
</p:tagLst>
</file>

<file path=ppt/tags/tag219.xml><?xml version="1.0" encoding="utf-8"?>
<p:tagLst xmlns:a="http://schemas.openxmlformats.org/drawingml/2006/main" xmlns:r="http://schemas.openxmlformats.org/officeDocument/2006/relationships" xmlns:p="http://schemas.openxmlformats.org/presentationml/2006/main">
  <p:tag name="PLACEHOLDER" val="13"/>
</p:tagLst>
</file>

<file path=ppt/tags/tag22.xml><?xml version="1.0" encoding="utf-8"?>
<p:tagLst xmlns:a="http://schemas.openxmlformats.org/drawingml/2006/main" xmlns:r="http://schemas.openxmlformats.org/officeDocument/2006/relationships" xmlns:p="http://schemas.openxmlformats.org/presentationml/2006/main">
  <p:tag name="PLACEHOLDER" val="18"/>
</p:tagLst>
</file>

<file path=ppt/tags/tag220.xml><?xml version="1.0" encoding="utf-8"?>
<p:tagLst xmlns:a="http://schemas.openxmlformats.org/drawingml/2006/main" xmlns:r="http://schemas.openxmlformats.org/officeDocument/2006/relationships" xmlns:p="http://schemas.openxmlformats.org/presentationml/2006/main">
  <p:tag name="PLACEHOLDER" val="14"/>
</p:tagLst>
</file>

<file path=ppt/tags/tag221.xml><?xml version="1.0" encoding="utf-8"?>
<p:tagLst xmlns:a="http://schemas.openxmlformats.org/drawingml/2006/main" xmlns:r="http://schemas.openxmlformats.org/officeDocument/2006/relationships" xmlns:p="http://schemas.openxmlformats.org/presentationml/2006/main">
  <p:tag name="PLACEHOLDER" val="15"/>
</p:tagLst>
</file>

<file path=ppt/tags/tag222.xml><?xml version="1.0" encoding="utf-8"?>
<p:tagLst xmlns:a="http://schemas.openxmlformats.org/drawingml/2006/main" xmlns:r="http://schemas.openxmlformats.org/officeDocument/2006/relationships" xmlns:p="http://schemas.openxmlformats.org/presentationml/2006/main">
  <p:tag name="PLACEHOLDER" val="16"/>
</p:tagLst>
</file>

<file path=ppt/tags/tag223.xml><?xml version="1.0" encoding="utf-8"?>
<p:tagLst xmlns:a="http://schemas.openxmlformats.org/drawingml/2006/main" xmlns:r="http://schemas.openxmlformats.org/officeDocument/2006/relationships" xmlns:p="http://schemas.openxmlformats.org/presentationml/2006/main">
  <p:tag name="PLACEHOLDER" val="17"/>
</p:tagLst>
</file>

<file path=ppt/tags/tag224.xml><?xml version="1.0" encoding="utf-8"?>
<p:tagLst xmlns:a="http://schemas.openxmlformats.org/drawingml/2006/main" xmlns:r="http://schemas.openxmlformats.org/officeDocument/2006/relationships" xmlns:p="http://schemas.openxmlformats.org/presentationml/2006/main">
  <p:tag name="PLACEHOLDER" val="18"/>
</p:tagLst>
</file>

<file path=ppt/tags/tag225.xml><?xml version="1.0" encoding="utf-8"?>
<p:tagLst xmlns:a="http://schemas.openxmlformats.org/drawingml/2006/main" xmlns:r="http://schemas.openxmlformats.org/officeDocument/2006/relationships" xmlns:p="http://schemas.openxmlformats.org/presentationml/2006/main">
  <p:tag name="PLACEHOLDER" val="19"/>
</p:tagLst>
</file>

<file path=ppt/tags/tag226.xml><?xml version="1.0" encoding="utf-8"?>
<p:tagLst xmlns:a="http://schemas.openxmlformats.org/drawingml/2006/main" xmlns:r="http://schemas.openxmlformats.org/officeDocument/2006/relationships" xmlns:p="http://schemas.openxmlformats.org/presentationml/2006/main">
  <p:tag name="PLACEHOLDER" val="20"/>
</p:tagLst>
</file>

<file path=ppt/tags/tag227.xml><?xml version="1.0" encoding="utf-8"?>
<p:tagLst xmlns:a="http://schemas.openxmlformats.org/drawingml/2006/main" xmlns:r="http://schemas.openxmlformats.org/officeDocument/2006/relationships" xmlns:p="http://schemas.openxmlformats.org/presentationml/2006/main">
  <p:tag name="PLACEHOLDER" val="1"/>
</p:tagLst>
</file>

<file path=ppt/tags/tag228.xml><?xml version="1.0" encoding="utf-8"?>
<p:tagLst xmlns:a="http://schemas.openxmlformats.org/drawingml/2006/main" xmlns:r="http://schemas.openxmlformats.org/officeDocument/2006/relationships" xmlns:p="http://schemas.openxmlformats.org/presentationml/2006/main">
  <p:tag name="PLACEHOLDER" val="2"/>
</p:tagLst>
</file>

<file path=ppt/tags/tag229.xml><?xml version="1.0" encoding="utf-8"?>
<p:tagLst xmlns:a="http://schemas.openxmlformats.org/drawingml/2006/main" xmlns:r="http://schemas.openxmlformats.org/officeDocument/2006/relationships" xmlns:p="http://schemas.openxmlformats.org/presentationml/2006/main">
  <p:tag name="PLACEHOLDER" val="3"/>
</p:tagLst>
</file>

<file path=ppt/tags/tag23.xml><?xml version="1.0" encoding="utf-8"?>
<p:tagLst xmlns:a="http://schemas.openxmlformats.org/drawingml/2006/main" xmlns:r="http://schemas.openxmlformats.org/officeDocument/2006/relationships" xmlns:p="http://schemas.openxmlformats.org/presentationml/2006/main">
  <p:tag name="PLACEHOLDER" val="19"/>
</p:tagLst>
</file>

<file path=ppt/tags/tag230.xml><?xml version="1.0" encoding="utf-8"?>
<p:tagLst xmlns:a="http://schemas.openxmlformats.org/drawingml/2006/main" xmlns:r="http://schemas.openxmlformats.org/officeDocument/2006/relationships" xmlns:p="http://schemas.openxmlformats.org/presentationml/2006/main">
  <p:tag name="PLACEHOLDER" val="4"/>
</p:tagLst>
</file>

<file path=ppt/tags/tag231.xml><?xml version="1.0" encoding="utf-8"?>
<p:tagLst xmlns:a="http://schemas.openxmlformats.org/drawingml/2006/main" xmlns:r="http://schemas.openxmlformats.org/officeDocument/2006/relationships" xmlns:p="http://schemas.openxmlformats.org/presentationml/2006/main">
  <p:tag name="PLACEHOLDER" val="5"/>
</p:tagLst>
</file>

<file path=ppt/tags/tag232.xml><?xml version="1.0" encoding="utf-8"?>
<p:tagLst xmlns:a="http://schemas.openxmlformats.org/drawingml/2006/main" xmlns:r="http://schemas.openxmlformats.org/officeDocument/2006/relationships" xmlns:p="http://schemas.openxmlformats.org/presentationml/2006/main">
  <p:tag name="PLACEHOLDER" val="6"/>
</p:tagLst>
</file>

<file path=ppt/tags/tag233.xml><?xml version="1.0" encoding="utf-8"?>
<p:tagLst xmlns:a="http://schemas.openxmlformats.org/drawingml/2006/main" xmlns:r="http://schemas.openxmlformats.org/officeDocument/2006/relationships" xmlns:p="http://schemas.openxmlformats.org/presentationml/2006/main">
  <p:tag name="PLACEHOLDER" val="7"/>
</p:tagLst>
</file>

<file path=ppt/tags/tag234.xml><?xml version="1.0" encoding="utf-8"?>
<p:tagLst xmlns:a="http://schemas.openxmlformats.org/drawingml/2006/main" xmlns:r="http://schemas.openxmlformats.org/officeDocument/2006/relationships" xmlns:p="http://schemas.openxmlformats.org/presentationml/2006/main">
  <p:tag name="PLACEHOLDER" val="8"/>
</p:tagLst>
</file>

<file path=ppt/tags/tag235.xml><?xml version="1.0" encoding="utf-8"?>
<p:tagLst xmlns:a="http://schemas.openxmlformats.org/drawingml/2006/main" xmlns:r="http://schemas.openxmlformats.org/officeDocument/2006/relationships" xmlns:p="http://schemas.openxmlformats.org/presentationml/2006/main">
  <p:tag name="PLACEHOLDER" val="9"/>
</p:tagLst>
</file>

<file path=ppt/tags/tag236.xml><?xml version="1.0" encoding="utf-8"?>
<p:tagLst xmlns:a="http://schemas.openxmlformats.org/drawingml/2006/main" xmlns:r="http://schemas.openxmlformats.org/officeDocument/2006/relationships" xmlns:p="http://schemas.openxmlformats.org/presentationml/2006/main">
  <p:tag name="PLACEHOLDER" val="10"/>
</p:tagLst>
</file>

<file path=ppt/tags/tag237.xml><?xml version="1.0" encoding="utf-8"?>
<p:tagLst xmlns:a="http://schemas.openxmlformats.org/drawingml/2006/main" xmlns:r="http://schemas.openxmlformats.org/officeDocument/2006/relationships" xmlns:p="http://schemas.openxmlformats.org/presentationml/2006/main">
  <p:tag name="PLACEHOLDER" val="11"/>
</p:tagLst>
</file>

<file path=ppt/tags/tag238.xml><?xml version="1.0" encoding="utf-8"?>
<p:tagLst xmlns:a="http://schemas.openxmlformats.org/drawingml/2006/main" xmlns:r="http://schemas.openxmlformats.org/officeDocument/2006/relationships" xmlns:p="http://schemas.openxmlformats.org/presentationml/2006/main">
  <p:tag name="PLACEHOLDER" val="12"/>
</p:tagLst>
</file>

<file path=ppt/tags/tag239.xml><?xml version="1.0" encoding="utf-8"?>
<p:tagLst xmlns:a="http://schemas.openxmlformats.org/drawingml/2006/main" xmlns:r="http://schemas.openxmlformats.org/officeDocument/2006/relationships" xmlns:p="http://schemas.openxmlformats.org/presentationml/2006/main">
  <p:tag name="PLACEHOLDER" val="13"/>
</p:tagLst>
</file>

<file path=ppt/tags/tag24.xml><?xml version="1.0" encoding="utf-8"?>
<p:tagLst xmlns:a="http://schemas.openxmlformats.org/drawingml/2006/main" xmlns:r="http://schemas.openxmlformats.org/officeDocument/2006/relationships" xmlns:p="http://schemas.openxmlformats.org/presentationml/2006/main">
  <p:tag name="PLACEHOLDER" val="20"/>
</p:tagLst>
</file>

<file path=ppt/tags/tag240.xml><?xml version="1.0" encoding="utf-8"?>
<p:tagLst xmlns:a="http://schemas.openxmlformats.org/drawingml/2006/main" xmlns:r="http://schemas.openxmlformats.org/officeDocument/2006/relationships" xmlns:p="http://schemas.openxmlformats.org/presentationml/2006/main">
  <p:tag name="PLACEHOLDER" val="14"/>
</p:tagLst>
</file>

<file path=ppt/tags/tag241.xml><?xml version="1.0" encoding="utf-8"?>
<p:tagLst xmlns:a="http://schemas.openxmlformats.org/drawingml/2006/main" xmlns:r="http://schemas.openxmlformats.org/officeDocument/2006/relationships" xmlns:p="http://schemas.openxmlformats.org/presentationml/2006/main">
  <p:tag name="PLACEHOLDER" val="15"/>
</p:tagLst>
</file>

<file path=ppt/tags/tag242.xml><?xml version="1.0" encoding="utf-8"?>
<p:tagLst xmlns:a="http://schemas.openxmlformats.org/drawingml/2006/main" xmlns:r="http://schemas.openxmlformats.org/officeDocument/2006/relationships" xmlns:p="http://schemas.openxmlformats.org/presentationml/2006/main">
  <p:tag name="PLACEHOLDER" val="16"/>
</p:tagLst>
</file>

<file path=ppt/tags/tag243.xml><?xml version="1.0" encoding="utf-8"?>
<p:tagLst xmlns:a="http://schemas.openxmlformats.org/drawingml/2006/main" xmlns:r="http://schemas.openxmlformats.org/officeDocument/2006/relationships" xmlns:p="http://schemas.openxmlformats.org/presentationml/2006/main">
  <p:tag name="PLACEHOLDER" val="17"/>
</p:tagLst>
</file>

<file path=ppt/tags/tag244.xml><?xml version="1.0" encoding="utf-8"?>
<p:tagLst xmlns:a="http://schemas.openxmlformats.org/drawingml/2006/main" xmlns:r="http://schemas.openxmlformats.org/officeDocument/2006/relationships" xmlns:p="http://schemas.openxmlformats.org/presentationml/2006/main">
  <p:tag name="PLACEHOLDER" val="18"/>
</p:tagLst>
</file>

<file path=ppt/tags/tag245.xml><?xml version="1.0" encoding="utf-8"?>
<p:tagLst xmlns:a="http://schemas.openxmlformats.org/drawingml/2006/main" xmlns:r="http://schemas.openxmlformats.org/officeDocument/2006/relationships" xmlns:p="http://schemas.openxmlformats.org/presentationml/2006/main">
  <p:tag name="PLACEHOLDER" val="19"/>
</p:tagLst>
</file>

<file path=ppt/tags/tag246.xml><?xml version="1.0" encoding="utf-8"?>
<p:tagLst xmlns:a="http://schemas.openxmlformats.org/drawingml/2006/main" xmlns:r="http://schemas.openxmlformats.org/officeDocument/2006/relationships" xmlns:p="http://schemas.openxmlformats.org/presentationml/2006/main">
  <p:tag name="PLACEHOLDER" val="20"/>
</p:tagLst>
</file>

<file path=ppt/tags/tag247.xml><?xml version="1.0" encoding="utf-8"?>
<p:tagLst xmlns:a="http://schemas.openxmlformats.org/drawingml/2006/main" xmlns:r="http://schemas.openxmlformats.org/officeDocument/2006/relationships" xmlns:p="http://schemas.openxmlformats.org/presentationml/2006/main">
  <p:tag name="PLACEHOLDER" val="1"/>
</p:tagLst>
</file>

<file path=ppt/tags/tag248.xml><?xml version="1.0" encoding="utf-8"?>
<p:tagLst xmlns:a="http://schemas.openxmlformats.org/drawingml/2006/main" xmlns:r="http://schemas.openxmlformats.org/officeDocument/2006/relationships" xmlns:p="http://schemas.openxmlformats.org/presentationml/2006/main">
  <p:tag name="PLACEHOLDER" val="2"/>
</p:tagLst>
</file>

<file path=ppt/tags/tag249.xml><?xml version="1.0" encoding="utf-8"?>
<p:tagLst xmlns:a="http://schemas.openxmlformats.org/drawingml/2006/main" xmlns:r="http://schemas.openxmlformats.org/officeDocument/2006/relationships" xmlns:p="http://schemas.openxmlformats.org/presentationml/2006/main">
  <p:tag name="PLACEHOLDER" val="3"/>
</p:tagLst>
</file>

<file path=ppt/tags/tag25.xml><?xml version="1.0" encoding="utf-8"?>
<p:tagLst xmlns:a="http://schemas.openxmlformats.org/drawingml/2006/main" xmlns:r="http://schemas.openxmlformats.org/officeDocument/2006/relationships" xmlns:p="http://schemas.openxmlformats.org/presentationml/2006/main">
  <p:tag name="PLACEHOLDER" val="1"/>
</p:tagLst>
</file>

<file path=ppt/tags/tag250.xml><?xml version="1.0" encoding="utf-8"?>
<p:tagLst xmlns:a="http://schemas.openxmlformats.org/drawingml/2006/main" xmlns:r="http://schemas.openxmlformats.org/officeDocument/2006/relationships" xmlns:p="http://schemas.openxmlformats.org/presentationml/2006/main">
  <p:tag name="PLACEHOLDER" val="4"/>
</p:tagLst>
</file>

<file path=ppt/tags/tag251.xml><?xml version="1.0" encoding="utf-8"?>
<p:tagLst xmlns:a="http://schemas.openxmlformats.org/drawingml/2006/main" xmlns:r="http://schemas.openxmlformats.org/officeDocument/2006/relationships" xmlns:p="http://schemas.openxmlformats.org/presentationml/2006/main">
  <p:tag name="PLACEHOLDER" val="5"/>
</p:tagLst>
</file>

<file path=ppt/tags/tag252.xml><?xml version="1.0" encoding="utf-8"?>
<p:tagLst xmlns:a="http://schemas.openxmlformats.org/drawingml/2006/main" xmlns:r="http://schemas.openxmlformats.org/officeDocument/2006/relationships" xmlns:p="http://schemas.openxmlformats.org/presentationml/2006/main">
  <p:tag name="PLACEHOLDER" val="6"/>
</p:tagLst>
</file>

<file path=ppt/tags/tag253.xml><?xml version="1.0" encoding="utf-8"?>
<p:tagLst xmlns:a="http://schemas.openxmlformats.org/drawingml/2006/main" xmlns:r="http://schemas.openxmlformats.org/officeDocument/2006/relationships" xmlns:p="http://schemas.openxmlformats.org/presentationml/2006/main">
  <p:tag name="PLACEHOLDER" val="7"/>
</p:tagLst>
</file>

<file path=ppt/tags/tag254.xml><?xml version="1.0" encoding="utf-8"?>
<p:tagLst xmlns:a="http://schemas.openxmlformats.org/drawingml/2006/main" xmlns:r="http://schemas.openxmlformats.org/officeDocument/2006/relationships" xmlns:p="http://schemas.openxmlformats.org/presentationml/2006/main">
  <p:tag name="PLACEHOLDER" val="8"/>
</p:tagLst>
</file>

<file path=ppt/tags/tag255.xml><?xml version="1.0" encoding="utf-8"?>
<p:tagLst xmlns:a="http://schemas.openxmlformats.org/drawingml/2006/main" xmlns:r="http://schemas.openxmlformats.org/officeDocument/2006/relationships" xmlns:p="http://schemas.openxmlformats.org/presentationml/2006/main">
  <p:tag name="PLACEHOLDER" val="9"/>
</p:tagLst>
</file>

<file path=ppt/tags/tag256.xml><?xml version="1.0" encoding="utf-8"?>
<p:tagLst xmlns:a="http://schemas.openxmlformats.org/drawingml/2006/main" xmlns:r="http://schemas.openxmlformats.org/officeDocument/2006/relationships" xmlns:p="http://schemas.openxmlformats.org/presentationml/2006/main">
  <p:tag name="PLACEHOLDER" val="10"/>
</p:tagLst>
</file>

<file path=ppt/tags/tag257.xml><?xml version="1.0" encoding="utf-8"?>
<p:tagLst xmlns:a="http://schemas.openxmlformats.org/drawingml/2006/main" xmlns:r="http://schemas.openxmlformats.org/officeDocument/2006/relationships" xmlns:p="http://schemas.openxmlformats.org/presentationml/2006/main">
  <p:tag name="PLACEHOLDER" val="11"/>
</p:tagLst>
</file>

<file path=ppt/tags/tag258.xml><?xml version="1.0" encoding="utf-8"?>
<p:tagLst xmlns:a="http://schemas.openxmlformats.org/drawingml/2006/main" xmlns:r="http://schemas.openxmlformats.org/officeDocument/2006/relationships" xmlns:p="http://schemas.openxmlformats.org/presentationml/2006/main">
  <p:tag name="PLACEHOLDER" val="12"/>
</p:tagLst>
</file>

<file path=ppt/tags/tag259.xml><?xml version="1.0" encoding="utf-8"?>
<p:tagLst xmlns:a="http://schemas.openxmlformats.org/drawingml/2006/main" xmlns:r="http://schemas.openxmlformats.org/officeDocument/2006/relationships" xmlns:p="http://schemas.openxmlformats.org/presentationml/2006/main">
  <p:tag name="PLACEHOLDER" val="13"/>
</p:tagLst>
</file>

<file path=ppt/tags/tag26.xml><?xml version="1.0" encoding="utf-8"?>
<p:tagLst xmlns:a="http://schemas.openxmlformats.org/drawingml/2006/main" xmlns:r="http://schemas.openxmlformats.org/officeDocument/2006/relationships" xmlns:p="http://schemas.openxmlformats.org/presentationml/2006/main">
  <p:tag name="PLACEHOLDER" val="2"/>
</p:tagLst>
</file>

<file path=ppt/tags/tag260.xml><?xml version="1.0" encoding="utf-8"?>
<p:tagLst xmlns:a="http://schemas.openxmlformats.org/drawingml/2006/main" xmlns:r="http://schemas.openxmlformats.org/officeDocument/2006/relationships" xmlns:p="http://schemas.openxmlformats.org/presentationml/2006/main">
  <p:tag name="PLACEHOLDER" val="14"/>
</p:tagLst>
</file>

<file path=ppt/tags/tag261.xml><?xml version="1.0" encoding="utf-8"?>
<p:tagLst xmlns:a="http://schemas.openxmlformats.org/drawingml/2006/main" xmlns:r="http://schemas.openxmlformats.org/officeDocument/2006/relationships" xmlns:p="http://schemas.openxmlformats.org/presentationml/2006/main">
  <p:tag name="PLACEHOLDER" val="15"/>
</p:tagLst>
</file>

<file path=ppt/tags/tag262.xml><?xml version="1.0" encoding="utf-8"?>
<p:tagLst xmlns:a="http://schemas.openxmlformats.org/drawingml/2006/main" xmlns:r="http://schemas.openxmlformats.org/officeDocument/2006/relationships" xmlns:p="http://schemas.openxmlformats.org/presentationml/2006/main">
  <p:tag name="PLACEHOLDER" val="16"/>
</p:tagLst>
</file>

<file path=ppt/tags/tag263.xml><?xml version="1.0" encoding="utf-8"?>
<p:tagLst xmlns:a="http://schemas.openxmlformats.org/drawingml/2006/main" xmlns:r="http://schemas.openxmlformats.org/officeDocument/2006/relationships" xmlns:p="http://schemas.openxmlformats.org/presentationml/2006/main">
  <p:tag name="PLACEHOLDER" val="17"/>
</p:tagLst>
</file>

<file path=ppt/tags/tag264.xml><?xml version="1.0" encoding="utf-8"?>
<p:tagLst xmlns:a="http://schemas.openxmlformats.org/drawingml/2006/main" xmlns:r="http://schemas.openxmlformats.org/officeDocument/2006/relationships" xmlns:p="http://schemas.openxmlformats.org/presentationml/2006/main">
  <p:tag name="PLACEHOLDER" val="18"/>
</p:tagLst>
</file>

<file path=ppt/tags/tag265.xml><?xml version="1.0" encoding="utf-8"?>
<p:tagLst xmlns:a="http://schemas.openxmlformats.org/drawingml/2006/main" xmlns:r="http://schemas.openxmlformats.org/officeDocument/2006/relationships" xmlns:p="http://schemas.openxmlformats.org/presentationml/2006/main">
  <p:tag name="PLACEHOLDER" val="19"/>
</p:tagLst>
</file>

<file path=ppt/tags/tag266.xml><?xml version="1.0" encoding="utf-8"?>
<p:tagLst xmlns:a="http://schemas.openxmlformats.org/drawingml/2006/main" xmlns:r="http://schemas.openxmlformats.org/officeDocument/2006/relationships" xmlns:p="http://schemas.openxmlformats.org/presentationml/2006/main">
  <p:tag name="PLACEHOLDER" val="20"/>
</p:tagLst>
</file>

<file path=ppt/tags/tag267.xml><?xml version="1.0" encoding="utf-8"?>
<p:tagLst xmlns:a="http://schemas.openxmlformats.org/drawingml/2006/main" xmlns:r="http://schemas.openxmlformats.org/officeDocument/2006/relationships" xmlns:p="http://schemas.openxmlformats.org/presentationml/2006/main">
  <p:tag name="PLACEHOLDER" val="1"/>
</p:tagLst>
</file>

<file path=ppt/tags/tag268.xml><?xml version="1.0" encoding="utf-8"?>
<p:tagLst xmlns:a="http://schemas.openxmlformats.org/drawingml/2006/main" xmlns:r="http://schemas.openxmlformats.org/officeDocument/2006/relationships" xmlns:p="http://schemas.openxmlformats.org/presentationml/2006/main">
  <p:tag name="PLACEHOLDER" val="2"/>
</p:tagLst>
</file>

<file path=ppt/tags/tag269.xml><?xml version="1.0" encoding="utf-8"?>
<p:tagLst xmlns:a="http://schemas.openxmlformats.org/drawingml/2006/main" xmlns:r="http://schemas.openxmlformats.org/officeDocument/2006/relationships" xmlns:p="http://schemas.openxmlformats.org/presentationml/2006/main">
  <p:tag name="PLACEHOLDER" val="3"/>
</p:tagLst>
</file>

<file path=ppt/tags/tag27.xml><?xml version="1.0" encoding="utf-8"?>
<p:tagLst xmlns:a="http://schemas.openxmlformats.org/drawingml/2006/main" xmlns:r="http://schemas.openxmlformats.org/officeDocument/2006/relationships" xmlns:p="http://schemas.openxmlformats.org/presentationml/2006/main">
  <p:tag name="PLACEHOLDER" val="3"/>
</p:tagLst>
</file>

<file path=ppt/tags/tag270.xml><?xml version="1.0" encoding="utf-8"?>
<p:tagLst xmlns:a="http://schemas.openxmlformats.org/drawingml/2006/main" xmlns:r="http://schemas.openxmlformats.org/officeDocument/2006/relationships" xmlns:p="http://schemas.openxmlformats.org/presentationml/2006/main">
  <p:tag name="PLACEHOLDER" val="4"/>
</p:tagLst>
</file>

<file path=ppt/tags/tag271.xml><?xml version="1.0" encoding="utf-8"?>
<p:tagLst xmlns:a="http://schemas.openxmlformats.org/drawingml/2006/main" xmlns:r="http://schemas.openxmlformats.org/officeDocument/2006/relationships" xmlns:p="http://schemas.openxmlformats.org/presentationml/2006/main">
  <p:tag name="PLACEHOLDER" val="5"/>
</p:tagLst>
</file>

<file path=ppt/tags/tag272.xml><?xml version="1.0" encoding="utf-8"?>
<p:tagLst xmlns:a="http://schemas.openxmlformats.org/drawingml/2006/main" xmlns:r="http://schemas.openxmlformats.org/officeDocument/2006/relationships" xmlns:p="http://schemas.openxmlformats.org/presentationml/2006/main">
  <p:tag name="PLACEHOLDER" val="6"/>
</p:tagLst>
</file>

<file path=ppt/tags/tag273.xml><?xml version="1.0" encoding="utf-8"?>
<p:tagLst xmlns:a="http://schemas.openxmlformats.org/drawingml/2006/main" xmlns:r="http://schemas.openxmlformats.org/officeDocument/2006/relationships" xmlns:p="http://schemas.openxmlformats.org/presentationml/2006/main">
  <p:tag name="PLACEHOLDER" val="7"/>
</p:tagLst>
</file>

<file path=ppt/tags/tag274.xml><?xml version="1.0" encoding="utf-8"?>
<p:tagLst xmlns:a="http://schemas.openxmlformats.org/drawingml/2006/main" xmlns:r="http://schemas.openxmlformats.org/officeDocument/2006/relationships" xmlns:p="http://schemas.openxmlformats.org/presentationml/2006/main">
  <p:tag name="PLACEHOLDER" val="8"/>
</p:tagLst>
</file>

<file path=ppt/tags/tag275.xml><?xml version="1.0" encoding="utf-8"?>
<p:tagLst xmlns:a="http://schemas.openxmlformats.org/drawingml/2006/main" xmlns:r="http://schemas.openxmlformats.org/officeDocument/2006/relationships" xmlns:p="http://schemas.openxmlformats.org/presentationml/2006/main">
  <p:tag name="PLACEHOLDER" val="9"/>
</p:tagLst>
</file>

<file path=ppt/tags/tag276.xml><?xml version="1.0" encoding="utf-8"?>
<p:tagLst xmlns:a="http://schemas.openxmlformats.org/drawingml/2006/main" xmlns:r="http://schemas.openxmlformats.org/officeDocument/2006/relationships" xmlns:p="http://schemas.openxmlformats.org/presentationml/2006/main">
  <p:tag name="PLACEHOLDER" val="10"/>
</p:tagLst>
</file>

<file path=ppt/tags/tag277.xml><?xml version="1.0" encoding="utf-8"?>
<p:tagLst xmlns:a="http://schemas.openxmlformats.org/drawingml/2006/main" xmlns:r="http://schemas.openxmlformats.org/officeDocument/2006/relationships" xmlns:p="http://schemas.openxmlformats.org/presentationml/2006/main">
  <p:tag name="PLACEHOLDER" val="11"/>
</p:tagLst>
</file>

<file path=ppt/tags/tag278.xml><?xml version="1.0" encoding="utf-8"?>
<p:tagLst xmlns:a="http://schemas.openxmlformats.org/drawingml/2006/main" xmlns:r="http://schemas.openxmlformats.org/officeDocument/2006/relationships" xmlns:p="http://schemas.openxmlformats.org/presentationml/2006/main">
  <p:tag name="PLACEHOLDER" val="12"/>
</p:tagLst>
</file>

<file path=ppt/tags/tag279.xml><?xml version="1.0" encoding="utf-8"?>
<p:tagLst xmlns:a="http://schemas.openxmlformats.org/drawingml/2006/main" xmlns:r="http://schemas.openxmlformats.org/officeDocument/2006/relationships" xmlns:p="http://schemas.openxmlformats.org/presentationml/2006/main">
  <p:tag name="PLACEHOLDER" val="13"/>
</p:tagLst>
</file>

<file path=ppt/tags/tag28.xml><?xml version="1.0" encoding="utf-8"?>
<p:tagLst xmlns:a="http://schemas.openxmlformats.org/drawingml/2006/main" xmlns:r="http://schemas.openxmlformats.org/officeDocument/2006/relationships" xmlns:p="http://schemas.openxmlformats.org/presentationml/2006/main">
  <p:tag name="PLACEHOLDER" val="4"/>
</p:tagLst>
</file>

<file path=ppt/tags/tag280.xml><?xml version="1.0" encoding="utf-8"?>
<p:tagLst xmlns:a="http://schemas.openxmlformats.org/drawingml/2006/main" xmlns:r="http://schemas.openxmlformats.org/officeDocument/2006/relationships" xmlns:p="http://schemas.openxmlformats.org/presentationml/2006/main">
  <p:tag name="PLACEHOLDER" val="14"/>
</p:tagLst>
</file>

<file path=ppt/tags/tag281.xml><?xml version="1.0" encoding="utf-8"?>
<p:tagLst xmlns:a="http://schemas.openxmlformats.org/drawingml/2006/main" xmlns:r="http://schemas.openxmlformats.org/officeDocument/2006/relationships" xmlns:p="http://schemas.openxmlformats.org/presentationml/2006/main">
  <p:tag name="PLACEHOLDER" val="15"/>
</p:tagLst>
</file>

<file path=ppt/tags/tag282.xml><?xml version="1.0" encoding="utf-8"?>
<p:tagLst xmlns:a="http://schemas.openxmlformats.org/drawingml/2006/main" xmlns:r="http://schemas.openxmlformats.org/officeDocument/2006/relationships" xmlns:p="http://schemas.openxmlformats.org/presentationml/2006/main">
  <p:tag name="PLACEHOLDER" val="16"/>
</p:tagLst>
</file>

<file path=ppt/tags/tag283.xml><?xml version="1.0" encoding="utf-8"?>
<p:tagLst xmlns:a="http://schemas.openxmlformats.org/drawingml/2006/main" xmlns:r="http://schemas.openxmlformats.org/officeDocument/2006/relationships" xmlns:p="http://schemas.openxmlformats.org/presentationml/2006/main">
  <p:tag name="PLACEHOLDER" val="17"/>
</p:tagLst>
</file>

<file path=ppt/tags/tag284.xml><?xml version="1.0" encoding="utf-8"?>
<p:tagLst xmlns:a="http://schemas.openxmlformats.org/drawingml/2006/main" xmlns:r="http://schemas.openxmlformats.org/officeDocument/2006/relationships" xmlns:p="http://schemas.openxmlformats.org/presentationml/2006/main">
  <p:tag name="PLACEHOLDER" val="18"/>
</p:tagLst>
</file>

<file path=ppt/tags/tag285.xml><?xml version="1.0" encoding="utf-8"?>
<p:tagLst xmlns:a="http://schemas.openxmlformats.org/drawingml/2006/main" xmlns:r="http://schemas.openxmlformats.org/officeDocument/2006/relationships" xmlns:p="http://schemas.openxmlformats.org/presentationml/2006/main">
  <p:tag name="PLACEHOLDER" val="19"/>
</p:tagLst>
</file>

<file path=ppt/tags/tag286.xml><?xml version="1.0" encoding="utf-8"?>
<p:tagLst xmlns:a="http://schemas.openxmlformats.org/drawingml/2006/main" xmlns:r="http://schemas.openxmlformats.org/officeDocument/2006/relationships" xmlns:p="http://schemas.openxmlformats.org/presentationml/2006/main">
  <p:tag name="PLACEHOLDER" val="20"/>
</p:tagLst>
</file>

<file path=ppt/tags/tag287.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288.xml><?xml version="1.0" encoding="utf-8"?>
<p:tagLst xmlns:a="http://schemas.openxmlformats.org/drawingml/2006/main" xmlns:r="http://schemas.openxmlformats.org/officeDocument/2006/relationships" xmlns:p="http://schemas.openxmlformats.org/presentationml/2006/main">
  <p:tag name="PLACEHOLDER" val="1"/>
</p:tagLst>
</file>

<file path=ppt/tags/tag289.xml><?xml version="1.0" encoding="utf-8"?>
<p:tagLst xmlns:a="http://schemas.openxmlformats.org/drawingml/2006/main" xmlns:r="http://schemas.openxmlformats.org/officeDocument/2006/relationships" xmlns:p="http://schemas.openxmlformats.org/presentationml/2006/main">
  <p:tag name="PLACEHOLDER" val="2"/>
</p:tagLst>
</file>

<file path=ppt/tags/tag29.xml><?xml version="1.0" encoding="utf-8"?>
<p:tagLst xmlns:a="http://schemas.openxmlformats.org/drawingml/2006/main" xmlns:r="http://schemas.openxmlformats.org/officeDocument/2006/relationships" xmlns:p="http://schemas.openxmlformats.org/presentationml/2006/main">
  <p:tag name="PLACEHOLDER" val="5"/>
</p:tagLst>
</file>

<file path=ppt/tags/tag290.xml><?xml version="1.0" encoding="utf-8"?>
<p:tagLst xmlns:a="http://schemas.openxmlformats.org/drawingml/2006/main" xmlns:r="http://schemas.openxmlformats.org/officeDocument/2006/relationships" xmlns:p="http://schemas.openxmlformats.org/presentationml/2006/main">
  <p:tag name="PLACEHOLDER" val="3"/>
</p:tagLst>
</file>

<file path=ppt/tags/tag291.xml><?xml version="1.0" encoding="utf-8"?>
<p:tagLst xmlns:a="http://schemas.openxmlformats.org/drawingml/2006/main" xmlns:r="http://schemas.openxmlformats.org/officeDocument/2006/relationships" xmlns:p="http://schemas.openxmlformats.org/presentationml/2006/main">
  <p:tag name="PLACEHOLDER" val="4"/>
</p:tagLst>
</file>

<file path=ppt/tags/tag292.xml><?xml version="1.0" encoding="utf-8"?>
<p:tagLst xmlns:a="http://schemas.openxmlformats.org/drawingml/2006/main" xmlns:r="http://schemas.openxmlformats.org/officeDocument/2006/relationships" xmlns:p="http://schemas.openxmlformats.org/presentationml/2006/main">
  <p:tag name="PLACEHOLDER" val="5"/>
</p:tagLst>
</file>

<file path=ppt/tags/tag293.xml><?xml version="1.0" encoding="utf-8"?>
<p:tagLst xmlns:a="http://schemas.openxmlformats.org/drawingml/2006/main" xmlns:r="http://schemas.openxmlformats.org/officeDocument/2006/relationships" xmlns:p="http://schemas.openxmlformats.org/presentationml/2006/main">
  <p:tag name="PLACEHOLDER" val="6"/>
</p:tagLst>
</file>

<file path=ppt/tags/tag294.xml><?xml version="1.0" encoding="utf-8"?>
<p:tagLst xmlns:a="http://schemas.openxmlformats.org/drawingml/2006/main" xmlns:r="http://schemas.openxmlformats.org/officeDocument/2006/relationships" xmlns:p="http://schemas.openxmlformats.org/presentationml/2006/main">
  <p:tag name="PLACEHOLDER" val="7"/>
</p:tagLst>
</file>

<file path=ppt/tags/tag295.xml><?xml version="1.0" encoding="utf-8"?>
<p:tagLst xmlns:a="http://schemas.openxmlformats.org/drawingml/2006/main" xmlns:r="http://schemas.openxmlformats.org/officeDocument/2006/relationships" xmlns:p="http://schemas.openxmlformats.org/presentationml/2006/main">
  <p:tag name="PLACEHOLDER" val="8"/>
</p:tagLst>
</file>

<file path=ppt/tags/tag296.xml><?xml version="1.0" encoding="utf-8"?>
<p:tagLst xmlns:a="http://schemas.openxmlformats.org/drawingml/2006/main" xmlns:r="http://schemas.openxmlformats.org/officeDocument/2006/relationships" xmlns:p="http://schemas.openxmlformats.org/presentationml/2006/main">
  <p:tag name="PLACEHOLDER" val="9"/>
</p:tagLst>
</file>

<file path=ppt/tags/tag297.xml><?xml version="1.0" encoding="utf-8"?>
<p:tagLst xmlns:a="http://schemas.openxmlformats.org/drawingml/2006/main" xmlns:r="http://schemas.openxmlformats.org/officeDocument/2006/relationships" xmlns:p="http://schemas.openxmlformats.org/presentationml/2006/main">
  <p:tag name="PLACEHOLDER" val="10"/>
</p:tagLst>
</file>

<file path=ppt/tags/tag298.xml><?xml version="1.0" encoding="utf-8"?>
<p:tagLst xmlns:a="http://schemas.openxmlformats.org/drawingml/2006/main" xmlns:r="http://schemas.openxmlformats.org/officeDocument/2006/relationships" xmlns:p="http://schemas.openxmlformats.org/presentationml/2006/main">
  <p:tag name="PLACEHOLDER" val="11"/>
</p:tagLst>
</file>

<file path=ppt/tags/tag299.xml><?xml version="1.0" encoding="utf-8"?>
<p:tagLst xmlns:a="http://schemas.openxmlformats.org/drawingml/2006/main" xmlns:r="http://schemas.openxmlformats.org/officeDocument/2006/relationships" xmlns:p="http://schemas.openxmlformats.org/presentationml/2006/main">
  <p:tag name="PLACEHOLDER" val="12"/>
</p:tagLst>
</file>

<file path=ppt/tags/tag3.xml><?xml version="1.0" encoding="utf-8"?>
<p:tagLst xmlns:a="http://schemas.openxmlformats.org/drawingml/2006/main" xmlns:r="http://schemas.openxmlformats.org/officeDocument/2006/relationships" xmlns:p="http://schemas.openxmlformats.org/presentationml/2006/main">
  <p:tag name="ALIGN_TO_THIS" val="Slide Number"/>
  <p:tag name="FOOTER_ALIGNMENT" val="Left"/>
  <p:tag name="FOOTER_INDEX" val="2"/>
</p:tagLst>
</file>

<file path=ppt/tags/tag30.xml><?xml version="1.0" encoding="utf-8"?>
<p:tagLst xmlns:a="http://schemas.openxmlformats.org/drawingml/2006/main" xmlns:r="http://schemas.openxmlformats.org/officeDocument/2006/relationships" xmlns:p="http://schemas.openxmlformats.org/presentationml/2006/main">
  <p:tag name="PLACEHOLDER" val="6"/>
</p:tagLst>
</file>

<file path=ppt/tags/tag300.xml><?xml version="1.0" encoding="utf-8"?>
<p:tagLst xmlns:a="http://schemas.openxmlformats.org/drawingml/2006/main" xmlns:r="http://schemas.openxmlformats.org/officeDocument/2006/relationships" xmlns:p="http://schemas.openxmlformats.org/presentationml/2006/main">
  <p:tag name="PLACEHOLDER" val="13"/>
</p:tagLst>
</file>

<file path=ppt/tags/tag301.xml><?xml version="1.0" encoding="utf-8"?>
<p:tagLst xmlns:a="http://schemas.openxmlformats.org/drawingml/2006/main" xmlns:r="http://schemas.openxmlformats.org/officeDocument/2006/relationships" xmlns:p="http://schemas.openxmlformats.org/presentationml/2006/main">
  <p:tag name="PLACEHOLDER" val="14"/>
</p:tagLst>
</file>

<file path=ppt/tags/tag302.xml><?xml version="1.0" encoding="utf-8"?>
<p:tagLst xmlns:a="http://schemas.openxmlformats.org/drawingml/2006/main" xmlns:r="http://schemas.openxmlformats.org/officeDocument/2006/relationships" xmlns:p="http://schemas.openxmlformats.org/presentationml/2006/main">
  <p:tag name="PLACEHOLDER" val="15"/>
</p:tagLst>
</file>

<file path=ppt/tags/tag303.xml><?xml version="1.0" encoding="utf-8"?>
<p:tagLst xmlns:a="http://schemas.openxmlformats.org/drawingml/2006/main" xmlns:r="http://schemas.openxmlformats.org/officeDocument/2006/relationships" xmlns:p="http://schemas.openxmlformats.org/presentationml/2006/main">
  <p:tag name="PLACEHOLDER" val="16"/>
</p:tagLst>
</file>

<file path=ppt/tags/tag304.xml><?xml version="1.0" encoding="utf-8"?>
<p:tagLst xmlns:a="http://schemas.openxmlformats.org/drawingml/2006/main" xmlns:r="http://schemas.openxmlformats.org/officeDocument/2006/relationships" xmlns:p="http://schemas.openxmlformats.org/presentationml/2006/main">
  <p:tag name="PLACEHOLDER" val="17"/>
</p:tagLst>
</file>

<file path=ppt/tags/tag305.xml><?xml version="1.0" encoding="utf-8"?>
<p:tagLst xmlns:a="http://schemas.openxmlformats.org/drawingml/2006/main" xmlns:r="http://schemas.openxmlformats.org/officeDocument/2006/relationships" xmlns:p="http://schemas.openxmlformats.org/presentationml/2006/main">
  <p:tag name="PLACEHOLDER" val="18"/>
</p:tagLst>
</file>

<file path=ppt/tags/tag306.xml><?xml version="1.0" encoding="utf-8"?>
<p:tagLst xmlns:a="http://schemas.openxmlformats.org/drawingml/2006/main" xmlns:r="http://schemas.openxmlformats.org/officeDocument/2006/relationships" xmlns:p="http://schemas.openxmlformats.org/presentationml/2006/main">
  <p:tag name="PLACEHOLDER" val="19"/>
</p:tagLst>
</file>

<file path=ppt/tags/tag307.xml><?xml version="1.0" encoding="utf-8"?>
<p:tagLst xmlns:a="http://schemas.openxmlformats.org/drawingml/2006/main" xmlns:r="http://schemas.openxmlformats.org/officeDocument/2006/relationships" xmlns:p="http://schemas.openxmlformats.org/presentationml/2006/main">
  <p:tag name="PLACEHOLDER" val="20"/>
</p:tagLst>
</file>

<file path=ppt/tags/tag308.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309.xml><?xml version="1.0" encoding="utf-8"?>
<p:tagLst xmlns:a="http://schemas.openxmlformats.org/drawingml/2006/main" xmlns:r="http://schemas.openxmlformats.org/officeDocument/2006/relationships" xmlns:p="http://schemas.openxmlformats.org/presentationml/2006/main">
  <p:tag name="PS_COMPARE_SHAPE_ID" val="40b88dd6-ab85-42e9-8224-7be37531a8d8"/>
</p:tagLst>
</file>

<file path=ppt/tags/tag31.xml><?xml version="1.0" encoding="utf-8"?>
<p:tagLst xmlns:a="http://schemas.openxmlformats.org/drawingml/2006/main" xmlns:r="http://schemas.openxmlformats.org/officeDocument/2006/relationships" xmlns:p="http://schemas.openxmlformats.org/presentationml/2006/main">
  <p:tag name="PLACEHOLDER" val="7"/>
</p:tagLst>
</file>

<file path=ppt/tags/tag310.xml><?xml version="1.0" encoding="utf-8"?>
<p:tagLst xmlns:a="http://schemas.openxmlformats.org/drawingml/2006/main" xmlns:r="http://schemas.openxmlformats.org/officeDocument/2006/relationships" xmlns:p="http://schemas.openxmlformats.org/presentationml/2006/main">
  <p:tag name="PS_COMPARE_SHAPE_ID" val="40b88dd6-ab85-42e9-8224-7be37531a8d8"/>
</p:tagLst>
</file>

<file path=ppt/tags/tag311.xml><?xml version="1.0" encoding="utf-8"?>
<p:tagLst xmlns:a="http://schemas.openxmlformats.org/drawingml/2006/main" xmlns:r="http://schemas.openxmlformats.org/officeDocument/2006/relationships" xmlns:p="http://schemas.openxmlformats.org/presentationml/2006/main">
  <p:tag name="PS_COMPARE_SHAPE_ID" val="40b88dd6-ab85-42e9-8224-7be37531a8d8"/>
</p:tagLst>
</file>

<file path=ppt/tags/tag312.xml><?xml version="1.0" encoding="utf-8"?>
<p:tagLst xmlns:a="http://schemas.openxmlformats.org/drawingml/2006/main" xmlns:r="http://schemas.openxmlformats.org/officeDocument/2006/relationships" xmlns:p="http://schemas.openxmlformats.org/presentationml/2006/main">
  <p:tag name="FOOTER_ALIGNMENT" val="Left"/>
  <p:tag name="FOOTER_INDEX" val="3"/>
</p:tagLst>
</file>

<file path=ppt/tags/tag313.xml><?xml version="1.0" encoding="utf-8"?>
<p:tagLst xmlns:a="http://schemas.openxmlformats.org/drawingml/2006/main" xmlns:r="http://schemas.openxmlformats.org/officeDocument/2006/relationships" xmlns:p="http://schemas.openxmlformats.org/presentationml/2006/main">
  <p:tag name="ALIGN_TO_THIS" val="Vertical bar"/>
  <p:tag name="FOOTER_ALIGNMENT" val="Left"/>
  <p:tag name="FOOTER_INDEX" val="1"/>
</p:tagLst>
</file>

<file path=ppt/tags/tag314.xml><?xml version="1.0" encoding="utf-8"?>
<p:tagLst xmlns:a="http://schemas.openxmlformats.org/drawingml/2006/main" xmlns:r="http://schemas.openxmlformats.org/officeDocument/2006/relationships" xmlns:p="http://schemas.openxmlformats.org/presentationml/2006/main">
  <p:tag name="ALIGN_TO_THIS" val="Slide Number"/>
  <p:tag name="FOOTER_ALIGNMENT" val="Left"/>
  <p:tag name="FOOTER_INDEX" val="2"/>
</p:tagLst>
</file>

<file path=ppt/tags/tag315.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316.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317.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318.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319.xml><?xml version="1.0" encoding="utf-8"?>
<p:tagLst xmlns:a="http://schemas.openxmlformats.org/drawingml/2006/main" xmlns:r="http://schemas.openxmlformats.org/officeDocument/2006/relationships" xmlns:p="http://schemas.openxmlformats.org/presentationml/2006/main">
  <p:tag name="PS_COMPARE_SHAPE_ID" val="4c060572-1745-4af8-9a59-009c72e2ee57"/>
</p:tagLst>
</file>

<file path=ppt/tags/tag32.xml><?xml version="1.0" encoding="utf-8"?>
<p:tagLst xmlns:a="http://schemas.openxmlformats.org/drawingml/2006/main" xmlns:r="http://schemas.openxmlformats.org/officeDocument/2006/relationships" xmlns:p="http://schemas.openxmlformats.org/presentationml/2006/main">
  <p:tag name="PLACEHOLDER" val="8"/>
</p:tagLst>
</file>

<file path=ppt/tags/tag320.xml><?xml version="1.0" encoding="utf-8"?>
<p:tagLst xmlns:a="http://schemas.openxmlformats.org/drawingml/2006/main" xmlns:r="http://schemas.openxmlformats.org/officeDocument/2006/relationships" xmlns:p="http://schemas.openxmlformats.org/presentationml/2006/main">
  <p:tag name="PS_COMPARE_SHAPE_ID" val="4c060572-1745-4af8-9a59-009c72e2ee57"/>
</p:tagLst>
</file>

<file path=ppt/tags/tag321.xml><?xml version="1.0" encoding="utf-8"?>
<p:tagLst xmlns:a="http://schemas.openxmlformats.org/drawingml/2006/main" xmlns:r="http://schemas.openxmlformats.org/officeDocument/2006/relationships" xmlns:p="http://schemas.openxmlformats.org/presentationml/2006/main">
  <p:tag name="PS_COMPARE_SHAPE_ID" val="4c060572-1745-4af8-9a59-009c72e2ee57"/>
</p:tagLst>
</file>

<file path=ppt/tags/tag322.xml><?xml version="1.0" encoding="utf-8"?>
<p:tagLst xmlns:a="http://schemas.openxmlformats.org/drawingml/2006/main" xmlns:r="http://schemas.openxmlformats.org/officeDocument/2006/relationships" xmlns:p="http://schemas.openxmlformats.org/presentationml/2006/main">
  <p:tag name="PS_COMPARE_SHAPE_ID" val="b9df0c79-7149-445e-952f-cf4ae36f911a"/>
</p:tagLst>
</file>

<file path=ppt/tags/tag323.xml><?xml version="1.0" encoding="utf-8"?>
<p:tagLst xmlns:a="http://schemas.openxmlformats.org/drawingml/2006/main" xmlns:r="http://schemas.openxmlformats.org/officeDocument/2006/relationships" xmlns:p="http://schemas.openxmlformats.org/presentationml/2006/main">
  <p:tag name="PS_COMPARE_SHAPE_ID" val="4c060572-1745-4af8-9a59-009c72e2ee57"/>
</p:tagLst>
</file>

<file path=ppt/tags/tag324.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325.xml><?xml version="1.0" encoding="utf-8"?>
<p:tagLst xmlns:a="http://schemas.openxmlformats.org/drawingml/2006/main" xmlns:r="http://schemas.openxmlformats.org/officeDocument/2006/relationships" xmlns:p="http://schemas.openxmlformats.org/presentationml/2006/main">
  <p:tag name="PS_COMPARE_SHAPE_ID" val="b9df0c79-7149-445e-952f-cf4ae36f911a"/>
</p:tagLst>
</file>

<file path=ppt/tags/tag326.xml><?xml version="1.0" encoding="utf-8"?>
<p:tagLst xmlns:a="http://schemas.openxmlformats.org/drawingml/2006/main" xmlns:r="http://schemas.openxmlformats.org/officeDocument/2006/relationships" xmlns:p="http://schemas.openxmlformats.org/presentationml/2006/main">
  <p:tag name="PS_COMPARE_SHAPE_ID" val="ec1775c1-c386-4eee-8c64-caedc60285ec"/>
</p:tagLst>
</file>

<file path=ppt/tags/tag327.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328.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329.xml><?xml version="1.0" encoding="utf-8"?>
<p:tagLst xmlns:a="http://schemas.openxmlformats.org/drawingml/2006/main" xmlns:r="http://schemas.openxmlformats.org/officeDocument/2006/relationships" xmlns:p="http://schemas.openxmlformats.org/presentationml/2006/main">
  <p:tag name="PS_COMPARE_SHAPE_ID" val="4c060572-1745-4af8-9a59-009c72e2ee57"/>
</p:tagLst>
</file>

<file path=ppt/tags/tag33.xml><?xml version="1.0" encoding="utf-8"?>
<p:tagLst xmlns:a="http://schemas.openxmlformats.org/drawingml/2006/main" xmlns:r="http://schemas.openxmlformats.org/officeDocument/2006/relationships" xmlns:p="http://schemas.openxmlformats.org/presentationml/2006/main">
  <p:tag name="PLACEHOLDER" val="9"/>
</p:tagLst>
</file>

<file path=ppt/tags/tag330.xml><?xml version="1.0" encoding="utf-8"?>
<p:tagLst xmlns:a="http://schemas.openxmlformats.org/drawingml/2006/main" xmlns:r="http://schemas.openxmlformats.org/officeDocument/2006/relationships" xmlns:p="http://schemas.openxmlformats.org/presentationml/2006/main">
  <p:tag name="FOOTER_ALIGNMENT" val="Left"/>
  <p:tag name="FOOTER_INDEX" val="3"/>
</p:tagLst>
</file>

<file path=ppt/tags/tag331.xml><?xml version="1.0" encoding="utf-8"?>
<p:tagLst xmlns:a="http://schemas.openxmlformats.org/drawingml/2006/main" xmlns:r="http://schemas.openxmlformats.org/officeDocument/2006/relationships" xmlns:p="http://schemas.openxmlformats.org/presentationml/2006/main">
  <p:tag name="ALIGN_TO_THIS" val="Vertical bar"/>
  <p:tag name="FOOTER_ALIGNMENT" val="Left"/>
  <p:tag name="FOOTER_INDEX" val="1"/>
</p:tagLst>
</file>

<file path=ppt/tags/tag332.xml><?xml version="1.0" encoding="utf-8"?>
<p:tagLst xmlns:a="http://schemas.openxmlformats.org/drawingml/2006/main" xmlns:r="http://schemas.openxmlformats.org/officeDocument/2006/relationships" xmlns:p="http://schemas.openxmlformats.org/presentationml/2006/main">
  <p:tag name="ALIGN_TO_THIS" val="Slide Number"/>
  <p:tag name="FOOTER_ALIGNMENT" val="Left"/>
  <p:tag name="FOOTER_INDEX" val="2"/>
</p:tagLst>
</file>

<file path=ppt/tags/tag333.xml><?xml version="1.0" encoding="utf-8"?>
<p:tagLst xmlns:a="http://schemas.openxmlformats.org/drawingml/2006/main" xmlns:r="http://schemas.openxmlformats.org/officeDocument/2006/relationships" xmlns:p="http://schemas.openxmlformats.org/presentationml/2006/main">
  <p:tag name="PLACEHOLDER" val="1"/>
</p:tagLst>
</file>

<file path=ppt/tags/tag334.xml><?xml version="1.0" encoding="utf-8"?>
<p:tagLst xmlns:a="http://schemas.openxmlformats.org/drawingml/2006/main" xmlns:r="http://schemas.openxmlformats.org/officeDocument/2006/relationships" xmlns:p="http://schemas.openxmlformats.org/presentationml/2006/main">
  <p:tag name="PLACEHOLDER" val="2"/>
</p:tagLst>
</file>

<file path=ppt/tags/tag335.xml><?xml version="1.0" encoding="utf-8"?>
<p:tagLst xmlns:a="http://schemas.openxmlformats.org/drawingml/2006/main" xmlns:r="http://schemas.openxmlformats.org/officeDocument/2006/relationships" xmlns:p="http://schemas.openxmlformats.org/presentationml/2006/main">
  <p:tag name="PLACEHOLDER" val="3"/>
</p:tagLst>
</file>

<file path=ppt/tags/tag336.xml><?xml version="1.0" encoding="utf-8"?>
<p:tagLst xmlns:a="http://schemas.openxmlformats.org/drawingml/2006/main" xmlns:r="http://schemas.openxmlformats.org/officeDocument/2006/relationships" xmlns:p="http://schemas.openxmlformats.org/presentationml/2006/main">
  <p:tag name="PLACEHOLDER" val="4"/>
</p:tagLst>
</file>

<file path=ppt/tags/tag337.xml><?xml version="1.0" encoding="utf-8"?>
<p:tagLst xmlns:a="http://schemas.openxmlformats.org/drawingml/2006/main" xmlns:r="http://schemas.openxmlformats.org/officeDocument/2006/relationships" xmlns:p="http://schemas.openxmlformats.org/presentationml/2006/main">
  <p:tag name="PLACEHOLDER" val="5"/>
</p:tagLst>
</file>

<file path=ppt/tags/tag338.xml><?xml version="1.0" encoding="utf-8"?>
<p:tagLst xmlns:a="http://schemas.openxmlformats.org/drawingml/2006/main" xmlns:r="http://schemas.openxmlformats.org/officeDocument/2006/relationships" xmlns:p="http://schemas.openxmlformats.org/presentationml/2006/main">
  <p:tag name="PLACEHOLDER" val="6"/>
</p:tagLst>
</file>

<file path=ppt/tags/tag339.xml><?xml version="1.0" encoding="utf-8"?>
<p:tagLst xmlns:a="http://schemas.openxmlformats.org/drawingml/2006/main" xmlns:r="http://schemas.openxmlformats.org/officeDocument/2006/relationships" xmlns:p="http://schemas.openxmlformats.org/presentationml/2006/main">
  <p:tag name="PLACEHOLDER" val="7"/>
</p:tagLst>
</file>

<file path=ppt/tags/tag34.xml><?xml version="1.0" encoding="utf-8"?>
<p:tagLst xmlns:a="http://schemas.openxmlformats.org/drawingml/2006/main" xmlns:r="http://schemas.openxmlformats.org/officeDocument/2006/relationships" xmlns:p="http://schemas.openxmlformats.org/presentationml/2006/main">
  <p:tag name="PLACEHOLDER" val="10"/>
</p:tagLst>
</file>

<file path=ppt/tags/tag340.xml><?xml version="1.0" encoding="utf-8"?>
<p:tagLst xmlns:a="http://schemas.openxmlformats.org/drawingml/2006/main" xmlns:r="http://schemas.openxmlformats.org/officeDocument/2006/relationships" xmlns:p="http://schemas.openxmlformats.org/presentationml/2006/main">
  <p:tag name="PLACEHOLDER" val="8"/>
</p:tagLst>
</file>

<file path=ppt/tags/tag341.xml><?xml version="1.0" encoding="utf-8"?>
<p:tagLst xmlns:a="http://schemas.openxmlformats.org/drawingml/2006/main" xmlns:r="http://schemas.openxmlformats.org/officeDocument/2006/relationships" xmlns:p="http://schemas.openxmlformats.org/presentationml/2006/main">
  <p:tag name="PLACEHOLDER" val="9"/>
</p:tagLst>
</file>

<file path=ppt/tags/tag342.xml><?xml version="1.0" encoding="utf-8"?>
<p:tagLst xmlns:a="http://schemas.openxmlformats.org/drawingml/2006/main" xmlns:r="http://schemas.openxmlformats.org/officeDocument/2006/relationships" xmlns:p="http://schemas.openxmlformats.org/presentationml/2006/main">
  <p:tag name="PLACEHOLDER" val="10"/>
</p:tagLst>
</file>

<file path=ppt/tags/tag343.xml><?xml version="1.0" encoding="utf-8"?>
<p:tagLst xmlns:a="http://schemas.openxmlformats.org/drawingml/2006/main" xmlns:r="http://schemas.openxmlformats.org/officeDocument/2006/relationships" xmlns:p="http://schemas.openxmlformats.org/presentationml/2006/main">
  <p:tag name="PLACEHOLDER" val="11"/>
</p:tagLst>
</file>

<file path=ppt/tags/tag344.xml><?xml version="1.0" encoding="utf-8"?>
<p:tagLst xmlns:a="http://schemas.openxmlformats.org/drawingml/2006/main" xmlns:r="http://schemas.openxmlformats.org/officeDocument/2006/relationships" xmlns:p="http://schemas.openxmlformats.org/presentationml/2006/main">
  <p:tag name="PLACEHOLDER" val="12"/>
</p:tagLst>
</file>

<file path=ppt/tags/tag345.xml><?xml version="1.0" encoding="utf-8"?>
<p:tagLst xmlns:a="http://schemas.openxmlformats.org/drawingml/2006/main" xmlns:r="http://schemas.openxmlformats.org/officeDocument/2006/relationships" xmlns:p="http://schemas.openxmlformats.org/presentationml/2006/main">
  <p:tag name="PLACEHOLDER" val="13"/>
</p:tagLst>
</file>

<file path=ppt/tags/tag346.xml><?xml version="1.0" encoding="utf-8"?>
<p:tagLst xmlns:a="http://schemas.openxmlformats.org/drawingml/2006/main" xmlns:r="http://schemas.openxmlformats.org/officeDocument/2006/relationships" xmlns:p="http://schemas.openxmlformats.org/presentationml/2006/main">
  <p:tag name="PLACEHOLDER" val="14"/>
</p:tagLst>
</file>

<file path=ppt/tags/tag347.xml><?xml version="1.0" encoding="utf-8"?>
<p:tagLst xmlns:a="http://schemas.openxmlformats.org/drawingml/2006/main" xmlns:r="http://schemas.openxmlformats.org/officeDocument/2006/relationships" xmlns:p="http://schemas.openxmlformats.org/presentationml/2006/main">
  <p:tag name="PLACEHOLDER" val="15"/>
</p:tagLst>
</file>

<file path=ppt/tags/tag348.xml><?xml version="1.0" encoding="utf-8"?>
<p:tagLst xmlns:a="http://schemas.openxmlformats.org/drawingml/2006/main" xmlns:r="http://schemas.openxmlformats.org/officeDocument/2006/relationships" xmlns:p="http://schemas.openxmlformats.org/presentationml/2006/main">
  <p:tag name="PLACEHOLDER" val="16"/>
</p:tagLst>
</file>

<file path=ppt/tags/tag349.xml><?xml version="1.0" encoding="utf-8"?>
<p:tagLst xmlns:a="http://schemas.openxmlformats.org/drawingml/2006/main" xmlns:r="http://schemas.openxmlformats.org/officeDocument/2006/relationships" xmlns:p="http://schemas.openxmlformats.org/presentationml/2006/main">
  <p:tag name="PLACEHOLDER" val="17"/>
</p:tagLst>
</file>

<file path=ppt/tags/tag35.xml><?xml version="1.0" encoding="utf-8"?>
<p:tagLst xmlns:a="http://schemas.openxmlformats.org/drawingml/2006/main" xmlns:r="http://schemas.openxmlformats.org/officeDocument/2006/relationships" xmlns:p="http://schemas.openxmlformats.org/presentationml/2006/main">
  <p:tag name="PLACEHOLDER" val="11"/>
</p:tagLst>
</file>

<file path=ppt/tags/tag350.xml><?xml version="1.0" encoding="utf-8"?>
<p:tagLst xmlns:a="http://schemas.openxmlformats.org/drawingml/2006/main" xmlns:r="http://schemas.openxmlformats.org/officeDocument/2006/relationships" xmlns:p="http://schemas.openxmlformats.org/presentationml/2006/main">
  <p:tag name="PLACEHOLDER" val="18"/>
</p:tagLst>
</file>

<file path=ppt/tags/tag351.xml><?xml version="1.0" encoding="utf-8"?>
<p:tagLst xmlns:a="http://schemas.openxmlformats.org/drawingml/2006/main" xmlns:r="http://schemas.openxmlformats.org/officeDocument/2006/relationships" xmlns:p="http://schemas.openxmlformats.org/presentationml/2006/main">
  <p:tag name="PLACEHOLDER" val="19"/>
</p:tagLst>
</file>

<file path=ppt/tags/tag352.xml><?xml version="1.0" encoding="utf-8"?>
<p:tagLst xmlns:a="http://schemas.openxmlformats.org/drawingml/2006/main" xmlns:r="http://schemas.openxmlformats.org/officeDocument/2006/relationships" xmlns:p="http://schemas.openxmlformats.org/presentationml/2006/main">
  <p:tag name="PLACEHOLDER" val="20"/>
</p:tagLst>
</file>

<file path=ppt/tags/tag353.xml><?xml version="1.0" encoding="utf-8"?>
<p:tagLst xmlns:a="http://schemas.openxmlformats.org/drawingml/2006/main" xmlns:r="http://schemas.openxmlformats.org/officeDocument/2006/relationships" xmlns:p="http://schemas.openxmlformats.org/presentationml/2006/main">
  <p:tag name="PLACEHOLDER" val="1"/>
</p:tagLst>
</file>

<file path=ppt/tags/tag354.xml><?xml version="1.0" encoding="utf-8"?>
<p:tagLst xmlns:a="http://schemas.openxmlformats.org/drawingml/2006/main" xmlns:r="http://schemas.openxmlformats.org/officeDocument/2006/relationships" xmlns:p="http://schemas.openxmlformats.org/presentationml/2006/main">
  <p:tag name="PLACEHOLDER" val="2"/>
</p:tagLst>
</file>

<file path=ppt/tags/tag355.xml><?xml version="1.0" encoding="utf-8"?>
<p:tagLst xmlns:a="http://schemas.openxmlformats.org/drawingml/2006/main" xmlns:r="http://schemas.openxmlformats.org/officeDocument/2006/relationships" xmlns:p="http://schemas.openxmlformats.org/presentationml/2006/main">
  <p:tag name="PLACEHOLDER" val="3"/>
</p:tagLst>
</file>

<file path=ppt/tags/tag356.xml><?xml version="1.0" encoding="utf-8"?>
<p:tagLst xmlns:a="http://schemas.openxmlformats.org/drawingml/2006/main" xmlns:r="http://schemas.openxmlformats.org/officeDocument/2006/relationships" xmlns:p="http://schemas.openxmlformats.org/presentationml/2006/main">
  <p:tag name="PLACEHOLDER" val="4"/>
</p:tagLst>
</file>

<file path=ppt/tags/tag357.xml><?xml version="1.0" encoding="utf-8"?>
<p:tagLst xmlns:a="http://schemas.openxmlformats.org/drawingml/2006/main" xmlns:r="http://schemas.openxmlformats.org/officeDocument/2006/relationships" xmlns:p="http://schemas.openxmlformats.org/presentationml/2006/main">
  <p:tag name="PLACEHOLDER" val="5"/>
</p:tagLst>
</file>

<file path=ppt/tags/tag358.xml><?xml version="1.0" encoding="utf-8"?>
<p:tagLst xmlns:a="http://schemas.openxmlformats.org/drawingml/2006/main" xmlns:r="http://schemas.openxmlformats.org/officeDocument/2006/relationships" xmlns:p="http://schemas.openxmlformats.org/presentationml/2006/main">
  <p:tag name="PLACEHOLDER" val="6"/>
</p:tagLst>
</file>

<file path=ppt/tags/tag359.xml><?xml version="1.0" encoding="utf-8"?>
<p:tagLst xmlns:a="http://schemas.openxmlformats.org/drawingml/2006/main" xmlns:r="http://schemas.openxmlformats.org/officeDocument/2006/relationships" xmlns:p="http://schemas.openxmlformats.org/presentationml/2006/main">
  <p:tag name="PLACEHOLDER" val="7"/>
</p:tagLst>
</file>

<file path=ppt/tags/tag36.xml><?xml version="1.0" encoding="utf-8"?>
<p:tagLst xmlns:a="http://schemas.openxmlformats.org/drawingml/2006/main" xmlns:r="http://schemas.openxmlformats.org/officeDocument/2006/relationships" xmlns:p="http://schemas.openxmlformats.org/presentationml/2006/main">
  <p:tag name="PLACEHOLDER" val="12"/>
</p:tagLst>
</file>

<file path=ppt/tags/tag360.xml><?xml version="1.0" encoding="utf-8"?>
<p:tagLst xmlns:a="http://schemas.openxmlformats.org/drawingml/2006/main" xmlns:r="http://schemas.openxmlformats.org/officeDocument/2006/relationships" xmlns:p="http://schemas.openxmlformats.org/presentationml/2006/main">
  <p:tag name="PLACEHOLDER" val="8"/>
</p:tagLst>
</file>

<file path=ppt/tags/tag361.xml><?xml version="1.0" encoding="utf-8"?>
<p:tagLst xmlns:a="http://schemas.openxmlformats.org/drawingml/2006/main" xmlns:r="http://schemas.openxmlformats.org/officeDocument/2006/relationships" xmlns:p="http://schemas.openxmlformats.org/presentationml/2006/main">
  <p:tag name="PLACEHOLDER" val="9"/>
</p:tagLst>
</file>

<file path=ppt/tags/tag362.xml><?xml version="1.0" encoding="utf-8"?>
<p:tagLst xmlns:a="http://schemas.openxmlformats.org/drawingml/2006/main" xmlns:r="http://schemas.openxmlformats.org/officeDocument/2006/relationships" xmlns:p="http://schemas.openxmlformats.org/presentationml/2006/main">
  <p:tag name="PLACEHOLDER" val="10"/>
</p:tagLst>
</file>

<file path=ppt/tags/tag363.xml><?xml version="1.0" encoding="utf-8"?>
<p:tagLst xmlns:a="http://schemas.openxmlformats.org/drawingml/2006/main" xmlns:r="http://schemas.openxmlformats.org/officeDocument/2006/relationships" xmlns:p="http://schemas.openxmlformats.org/presentationml/2006/main">
  <p:tag name="PLACEHOLDER" val="11"/>
</p:tagLst>
</file>

<file path=ppt/tags/tag364.xml><?xml version="1.0" encoding="utf-8"?>
<p:tagLst xmlns:a="http://schemas.openxmlformats.org/drawingml/2006/main" xmlns:r="http://schemas.openxmlformats.org/officeDocument/2006/relationships" xmlns:p="http://schemas.openxmlformats.org/presentationml/2006/main">
  <p:tag name="PLACEHOLDER" val="12"/>
</p:tagLst>
</file>

<file path=ppt/tags/tag365.xml><?xml version="1.0" encoding="utf-8"?>
<p:tagLst xmlns:a="http://schemas.openxmlformats.org/drawingml/2006/main" xmlns:r="http://schemas.openxmlformats.org/officeDocument/2006/relationships" xmlns:p="http://schemas.openxmlformats.org/presentationml/2006/main">
  <p:tag name="PLACEHOLDER" val="13"/>
</p:tagLst>
</file>

<file path=ppt/tags/tag366.xml><?xml version="1.0" encoding="utf-8"?>
<p:tagLst xmlns:a="http://schemas.openxmlformats.org/drawingml/2006/main" xmlns:r="http://schemas.openxmlformats.org/officeDocument/2006/relationships" xmlns:p="http://schemas.openxmlformats.org/presentationml/2006/main">
  <p:tag name="PLACEHOLDER" val="14"/>
</p:tagLst>
</file>

<file path=ppt/tags/tag367.xml><?xml version="1.0" encoding="utf-8"?>
<p:tagLst xmlns:a="http://schemas.openxmlformats.org/drawingml/2006/main" xmlns:r="http://schemas.openxmlformats.org/officeDocument/2006/relationships" xmlns:p="http://schemas.openxmlformats.org/presentationml/2006/main">
  <p:tag name="PLACEHOLDER" val="15"/>
</p:tagLst>
</file>

<file path=ppt/tags/tag368.xml><?xml version="1.0" encoding="utf-8"?>
<p:tagLst xmlns:a="http://schemas.openxmlformats.org/drawingml/2006/main" xmlns:r="http://schemas.openxmlformats.org/officeDocument/2006/relationships" xmlns:p="http://schemas.openxmlformats.org/presentationml/2006/main">
  <p:tag name="PLACEHOLDER" val="16"/>
</p:tagLst>
</file>

<file path=ppt/tags/tag369.xml><?xml version="1.0" encoding="utf-8"?>
<p:tagLst xmlns:a="http://schemas.openxmlformats.org/drawingml/2006/main" xmlns:r="http://schemas.openxmlformats.org/officeDocument/2006/relationships" xmlns:p="http://schemas.openxmlformats.org/presentationml/2006/main">
  <p:tag name="PLACEHOLDER" val="17"/>
</p:tagLst>
</file>

<file path=ppt/tags/tag37.xml><?xml version="1.0" encoding="utf-8"?>
<p:tagLst xmlns:a="http://schemas.openxmlformats.org/drawingml/2006/main" xmlns:r="http://schemas.openxmlformats.org/officeDocument/2006/relationships" xmlns:p="http://schemas.openxmlformats.org/presentationml/2006/main">
  <p:tag name="PLACEHOLDER" val="13"/>
</p:tagLst>
</file>

<file path=ppt/tags/tag370.xml><?xml version="1.0" encoding="utf-8"?>
<p:tagLst xmlns:a="http://schemas.openxmlformats.org/drawingml/2006/main" xmlns:r="http://schemas.openxmlformats.org/officeDocument/2006/relationships" xmlns:p="http://schemas.openxmlformats.org/presentationml/2006/main">
  <p:tag name="PLACEHOLDER" val="18"/>
</p:tagLst>
</file>

<file path=ppt/tags/tag371.xml><?xml version="1.0" encoding="utf-8"?>
<p:tagLst xmlns:a="http://schemas.openxmlformats.org/drawingml/2006/main" xmlns:r="http://schemas.openxmlformats.org/officeDocument/2006/relationships" xmlns:p="http://schemas.openxmlformats.org/presentationml/2006/main">
  <p:tag name="PLACEHOLDER" val="19"/>
</p:tagLst>
</file>

<file path=ppt/tags/tag372.xml><?xml version="1.0" encoding="utf-8"?>
<p:tagLst xmlns:a="http://schemas.openxmlformats.org/drawingml/2006/main" xmlns:r="http://schemas.openxmlformats.org/officeDocument/2006/relationships" xmlns:p="http://schemas.openxmlformats.org/presentationml/2006/main">
  <p:tag name="PLACEHOLDER" val="20"/>
</p:tagLst>
</file>

<file path=ppt/tags/tag373.xml><?xml version="1.0" encoding="utf-8"?>
<p:tagLst xmlns:a="http://schemas.openxmlformats.org/drawingml/2006/main" xmlns:r="http://schemas.openxmlformats.org/officeDocument/2006/relationships" xmlns:p="http://schemas.openxmlformats.org/presentationml/2006/main">
  <p:tag name="PLACEHOLDER" val="1"/>
</p:tagLst>
</file>

<file path=ppt/tags/tag374.xml><?xml version="1.0" encoding="utf-8"?>
<p:tagLst xmlns:a="http://schemas.openxmlformats.org/drawingml/2006/main" xmlns:r="http://schemas.openxmlformats.org/officeDocument/2006/relationships" xmlns:p="http://schemas.openxmlformats.org/presentationml/2006/main">
  <p:tag name="PLACEHOLDER" val="2"/>
</p:tagLst>
</file>

<file path=ppt/tags/tag375.xml><?xml version="1.0" encoding="utf-8"?>
<p:tagLst xmlns:a="http://schemas.openxmlformats.org/drawingml/2006/main" xmlns:r="http://schemas.openxmlformats.org/officeDocument/2006/relationships" xmlns:p="http://schemas.openxmlformats.org/presentationml/2006/main">
  <p:tag name="PLACEHOLDER" val="3"/>
</p:tagLst>
</file>

<file path=ppt/tags/tag376.xml><?xml version="1.0" encoding="utf-8"?>
<p:tagLst xmlns:a="http://schemas.openxmlformats.org/drawingml/2006/main" xmlns:r="http://schemas.openxmlformats.org/officeDocument/2006/relationships" xmlns:p="http://schemas.openxmlformats.org/presentationml/2006/main">
  <p:tag name="PLACEHOLDER" val="4"/>
</p:tagLst>
</file>

<file path=ppt/tags/tag377.xml><?xml version="1.0" encoding="utf-8"?>
<p:tagLst xmlns:a="http://schemas.openxmlformats.org/drawingml/2006/main" xmlns:r="http://schemas.openxmlformats.org/officeDocument/2006/relationships" xmlns:p="http://schemas.openxmlformats.org/presentationml/2006/main">
  <p:tag name="PLACEHOLDER" val="5"/>
</p:tagLst>
</file>

<file path=ppt/tags/tag378.xml><?xml version="1.0" encoding="utf-8"?>
<p:tagLst xmlns:a="http://schemas.openxmlformats.org/drawingml/2006/main" xmlns:r="http://schemas.openxmlformats.org/officeDocument/2006/relationships" xmlns:p="http://schemas.openxmlformats.org/presentationml/2006/main">
  <p:tag name="PLACEHOLDER" val="6"/>
</p:tagLst>
</file>

<file path=ppt/tags/tag379.xml><?xml version="1.0" encoding="utf-8"?>
<p:tagLst xmlns:a="http://schemas.openxmlformats.org/drawingml/2006/main" xmlns:r="http://schemas.openxmlformats.org/officeDocument/2006/relationships" xmlns:p="http://schemas.openxmlformats.org/presentationml/2006/main">
  <p:tag name="PLACEHOLDER" val="7"/>
</p:tagLst>
</file>

<file path=ppt/tags/tag38.xml><?xml version="1.0" encoding="utf-8"?>
<p:tagLst xmlns:a="http://schemas.openxmlformats.org/drawingml/2006/main" xmlns:r="http://schemas.openxmlformats.org/officeDocument/2006/relationships" xmlns:p="http://schemas.openxmlformats.org/presentationml/2006/main">
  <p:tag name="PLACEHOLDER" val="14"/>
</p:tagLst>
</file>

<file path=ppt/tags/tag380.xml><?xml version="1.0" encoding="utf-8"?>
<p:tagLst xmlns:a="http://schemas.openxmlformats.org/drawingml/2006/main" xmlns:r="http://schemas.openxmlformats.org/officeDocument/2006/relationships" xmlns:p="http://schemas.openxmlformats.org/presentationml/2006/main">
  <p:tag name="PLACEHOLDER" val="8"/>
</p:tagLst>
</file>

<file path=ppt/tags/tag381.xml><?xml version="1.0" encoding="utf-8"?>
<p:tagLst xmlns:a="http://schemas.openxmlformats.org/drawingml/2006/main" xmlns:r="http://schemas.openxmlformats.org/officeDocument/2006/relationships" xmlns:p="http://schemas.openxmlformats.org/presentationml/2006/main">
  <p:tag name="PLACEHOLDER" val="9"/>
</p:tagLst>
</file>

<file path=ppt/tags/tag382.xml><?xml version="1.0" encoding="utf-8"?>
<p:tagLst xmlns:a="http://schemas.openxmlformats.org/drawingml/2006/main" xmlns:r="http://schemas.openxmlformats.org/officeDocument/2006/relationships" xmlns:p="http://schemas.openxmlformats.org/presentationml/2006/main">
  <p:tag name="PLACEHOLDER" val="10"/>
</p:tagLst>
</file>

<file path=ppt/tags/tag383.xml><?xml version="1.0" encoding="utf-8"?>
<p:tagLst xmlns:a="http://schemas.openxmlformats.org/drawingml/2006/main" xmlns:r="http://schemas.openxmlformats.org/officeDocument/2006/relationships" xmlns:p="http://schemas.openxmlformats.org/presentationml/2006/main">
  <p:tag name="PLACEHOLDER" val="11"/>
</p:tagLst>
</file>

<file path=ppt/tags/tag384.xml><?xml version="1.0" encoding="utf-8"?>
<p:tagLst xmlns:a="http://schemas.openxmlformats.org/drawingml/2006/main" xmlns:r="http://schemas.openxmlformats.org/officeDocument/2006/relationships" xmlns:p="http://schemas.openxmlformats.org/presentationml/2006/main">
  <p:tag name="PLACEHOLDER" val="12"/>
</p:tagLst>
</file>

<file path=ppt/tags/tag385.xml><?xml version="1.0" encoding="utf-8"?>
<p:tagLst xmlns:a="http://schemas.openxmlformats.org/drawingml/2006/main" xmlns:r="http://schemas.openxmlformats.org/officeDocument/2006/relationships" xmlns:p="http://schemas.openxmlformats.org/presentationml/2006/main">
  <p:tag name="PLACEHOLDER" val="13"/>
</p:tagLst>
</file>

<file path=ppt/tags/tag386.xml><?xml version="1.0" encoding="utf-8"?>
<p:tagLst xmlns:a="http://schemas.openxmlformats.org/drawingml/2006/main" xmlns:r="http://schemas.openxmlformats.org/officeDocument/2006/relationships" xmlns:p="http://schemas.openxmlformats.org/presentationml/2006/main">
  <p:tag name="PLACEHOLDER" val="14"/>
</p:tagLst>
</file>

<file path=ppt/tags/tag387.xml><?xml version="1.0" encoding="utf-8"?>
<p:tagLst xmlns:a="http://schemas.openxmlformats.org/drawingml/2006/main" xmlns:r="http://schemas.openxmlformats.org/officeDocument/2006/relationships" xmlns:p="http://schemas.openxmlformats.org/presentationml/2006/main">
  <p:tag name="PLACEHOLDER" val="15"/>
</p:tagLst>
</file>

<file path=ppt/tags/tag388.xml><?xml version="1.0" encoding="utf-8"?>
<p:tagLst xmlns:a="http://schemas.openxmlformats.org/drawingml/2006/main" xmlns:r="http://schemas.openxmlformats.org/officeDocument/2006/relationships" xmlns:p="http://schemas.openxmlformats.org/presentationml/2006/main">
  <p:tag name="PLACEHOLDER" val="16"/>
</p:tagLst>
</file>

<file path=ppt/tags/tag389.xml><?xml version="1.0" encoding="utf-8"?>
<p:tagLst xmlns:a="http://schemas.openxmlformats.org/drawingml/2006/main" xmlns:r="http://schemas.openxmlformats.org/officeDocument/2006/relationships" xmlns:p="http://schemas.openxmlformats.org/presentationml/2006/main">
  <p:tag name="PLACEHOLDER" val="17"/>
</p:tagLst>
</file>

<file path=ppt/tags/tag39.xml><?xml version="1.0" encoding="utf-8"?>
<p:tagLst xmlns:a="http://schemas.openxmlformats.org/drawingml/2006/main" xmlns:r="http://schemas.openxmlformats.org/officeDocument/2006/relationships" xmlns:p="http://schemas.openxmlformats.org/presentationml/2006/main">
  <p:tag name="PLACEHOLDER" val="15"/>
</p:tagLst>
</file>

<file path=ppt/tags/tag390.xml><?xml version="1.0" encoding="utf-8"?>
<p:tagLst xmlns:a="http://schemas.openxmlformats.org/drawingml/2006/main" xmlns:r="http://schemas.openxmlformats.org/officeDocument/2006/relationships" xmlns:p="http://schemas.openxmlformats.org/presentationml/2006/main">
  <p:tag name="PLACEHOLDER" val="18"/>
</p:tagLst>
</file>

<file path=ppt/tags/tag391.xml><?xml version="1.0" encoding="utf-8"?>
<p:tagLst xmlns:a="http://schemas.openxmlformats.org/drawingml/2006/main" xmlns:r="http://schemas.openxmlformats.org/officeDocument/2006/relationships" xmlns:p="http://schemas.openxmlformats.org/presentationml/2006/main">
  <p:tag name="PLACEHOLDER" val="19"/>
</p:tagLst>
</file>

<file path=ppt/tags/tag392.xml><?xml version="1.0" encoding="utf-8"?>
<p:tagLst xmlns:a="http://schemas.openxmlformats.org/drawingml/2006/main" xmlns:r="http://schemas.openxmlformats.org/officeDocument/2006/relationships" xmlns:p="http://schemas.openxmlformats.org/presentationml/2006/main">
  <p:tag name="PLACEHOLDER" val="20"/>
</p:tagLst>
</file>

<file path=ppt/tags/tag393.xml><?xml version="1.0" encoding="utf-8"?>
<p:tagLst xmlns:a="http://schemas.openxmlformats.org/drawingml/2006/main" xmlns:r="http://schemas.openxmlformats.org/officeDocument/2006/relationships" xmlns:p="http://schemas.openxmlformats.org/presentationml/2006/main">
  <p:tag name="PLACEHOLDER" val="1"/>
</p:tagLst>
</file>

<file path=ppt/tags/tag394.xml><?xml version="1.0" encoding="utf-8"?>
<p:tagLst xmlns:a="http://schemas.openxmlformats.org/drawingml/2006/main" xmlns:r="http://schemas.openxmlformats.org/officeDocument/2006/relationships" xmlns:p="http://schemas.openxmlformats.org/presentationml/2006/main">
  <p:tag name="PLACEHOLDER" val="2"/>
</p:tagLst>
</file>

<file path=ppt/tags/tag395.xml><?xml version="1.0" encoding="utf-8"?>
<p:tagLst xmlns:a="http://schemas.openxmlformats.org/drawingml/2006/main" xmlns:r="http://schemas.openxmlformats.org/officeDocument/2006/relationships" xmlns:p="http://schemas.openxmlformats.org/presentationml/2006/main">
  <p:tag name="PLACEHOLDER" val="3"/>
</p:tagLst>
</file>

<file path=ppt/tags/tag396.xml><?xml version="1.0" encoding="utf-8"?>
<p:tagLst xmlns:a="http://schemas.openxmlformats.org/drawingml/2006/main" xmlns:r="http://schemas.openxmlformats.org/officeDocument/2006/relationships" xmlns:p="http://schemas.openxmlformats.org/presentationml/2006/main">
  <p:tag name="PLACEHOLDER" val="4"/>
</p:tagLst>
</file>

<file path=ppt/tags/tag397.xml><?xml version="1.0" encoding="utf-8"?>
<p:tagLst xmlns:a="http://schemas.openxmlformats.org/drawingml/2006/main" xmlns:r="http://schemas.openxmlformats.org/officeDocument/2006/relationships" xmlns:p="http://schemas.openxmlformats.org/presentationml/2006/main">
  <p:tag name="PLACEHOLDER" val="5"/>
</p:tagLst>
</file>

<file path=ppt/tags/tag398.xml><?xml version="1.0" encoding="utf-8"?>
<p:tagLst xmlns:a="http://schemas.openxmlformats.org/drawingml/2006/main" xmlns:r="http://schemas.openxmlformats.org/officeDocument/2006/relationships" xmlns:p="http://schemas.openxmlformats.org/presentationml/2006/main">
  <p:tag name="PLACEHOLDER" val="6"/>
</p:tagLst>
</file>

<file path=ppt/tags/tag399.xml><?xml version="1.0" encoding="utf-8"?>
<p:tagLst xmlns:a="http://schemas.openxmlformats.org/drawingml/2006/main" xmlns:r="http://schemas.openxmlformats.org/officeDocument/2006/relationships" xmlns:p="http://schemas.openxmlformats.org/presentationml/2006/main">
  <p:tag name="PLACEHOLDER" val="7"/>
</p:tagLst>
</file>

<file path=ppt/tags/tag4.xml><?xml version="1.0" encoding="utf-8"?>
<p:tagLst xmlns:a="http://schemas.openxmlformats.org/drawingml/2006/main" xmlns:r="http://schemas.openxmlformats.org/officeDocument/2006/relationships" xmlns:p="http://schemas.openxmlformats.org/presentationml/2006/main">
  <p:tag name="ALIGN_TO_THIS" val="Vertical bar"/>
  <p:tag name="FOOTER_ALIGNMENT" val="Left"/>
  <p:tag name="FOOTER_INDEX" val="1"/>
  <p:tag name="PS_COMPARE_SHAPE_ID" val="4e1203b4-d225-42a9-856c-877e40936dbd"/>
</p:tagLst>
</file>

<file path=ppt/tags/tag40.xml><?xml version="1.0" encoding="utf-8"?>
<p:tagLst xmlns:a="http://schemas.openxmlformats.org/drawingml/2006/main" xmlns:r="http://schemas.openxmlformats.org/officeDocument/2006/relationships" xmlns:p="http://schemas.openxmlformats.org/presentationml/2006/main">
  <p:tag name="PLACEHOLDER" val="16"/>
</p:tagLst>
</file>

<file path=ppt/tags/tag400.xml><?xml version="1.0" encoding="utf-8"?>
<p:tagLst xmlns:a="http://schemas.openxmlformats.org/drawingml/2006/main" xmlns:r="http://schemas.openxmlformats.org/officeDocument/2006/relationships" xmlns:p="http://schemas.openxmlformats.org/presentationml/2006/main">
  <p:tag name="PLACEHOLDER" val="8"/>
</p:tagLst>
</file>

<file path=ppt/tags/tag401.xml><?xml version="1.0" encoding="utf-8"?>
<p:tagLst xmlns:a="http://schemas.openxmlformats.org/drawingml/2006/main" xmlns:r="http://schemas.openxmlformats.org/officeDocument/2006/relationships" xmlns:p="http://schemas.openxmlformats.org/presentationml/2006/main">
  <p:tag name="PLACEHOLDER" val="9"/>
</p:tagLst>
</file>

<file path=ppt/tags/tag402.xml><?xml version="1.0" encoding="utf-8"?>
<p:tagLst xmlns:a="http://schemas.openxmlformats.org/drawingml/2006/main" xmlns:r="http://schemas.openxmlformats.org/officeDocument/2006/relationships" xmlns:p="http://schemas.openxmlformats.org/presentationml/2006/main">
  <p:tag name="PLACEHOLDER" val="10"/>
</p:tagLst>
</file>

<file path=ppt/tags/tag403.xml><?xml version="1.0" encoding="utf-8"?>
<p:tagLst xmlns:a="http://schemas.openxmlformats.org/drawingml/2006/main" xmlns:r="http://schemas.openxmlformats.org/officeDocument/2006/relationships" xmlns:p="http://schemas.openxmlformats.org/presentationml/2006/main">
  <p:tag name="PLACEHOLDER" val="11"/>
</p:tagLst>
</file>

<file path=ppt/tags/tag404.xml><?xml version="1.0" encoding="utf-8"?>
<p:tagLst xmlns:a="http://schemas.openxmlformats.org/drawingml/2006/main" xmlns:r="http://schemas.openxmlformats.org/officeDocument/2006/relationships" xmlns:p="http://schemas.openxmlformats.org/presentationml/2006/main">
  <p:tag name="PLACEHOLDER" val="12"/>
</p:tagLst>
</file>

<file path=ppt/tags/tag405.xml><?xml version="1.0" encoding="utf-8"?>
<p:tagLst xmlns:a="http://schemas.openxmlformats.org/drawingml/2006/main" xmlns:r="http://schemas.openxmlformats.org/officeDocument/2006/relationships" xmlns:p="http://schemas.openxmlformats.org/presentationml/2006/main">
  <p:tag name="PLACEHOLDER" val="13"/>
</p:tagLst>
</file>

<file path=ppt/tags/tag406.xml><?xml version="1.0" encoding="utf-8"?>
<p:tagLst xmlns:a="http://schemas.openxmlformats.org/drawingml/2006/main" xmlns:r="http://schemas.openxmlformats.org/officeDocument/2006/relationships" xmlns:p="http://schemas.openxmlformats.org/presentationml/2006/main">
  <p:tag name="PLACEHOLDER" val="14"/>
</p:tagLst>
</file>

<file path=ppt/tags/tag407.xml><?xml version="1.0" encoding="utf-8"?>
<p:tagLst xmlns:a="http://schemas.openxmlformats.org/drawingml/2006/main" xmlns:r="http://schemas.openxmlformats.org/officeDocument/2006/relationships" xmlns:p="http://schemas.openxmlformats.org/presentationml/2006/main">
  <p:tag name="PLACEHOLDER" val="15"/>
</p:tagLst>
</file>

<file path=ppt/tags/tag408.xml><?xml version="1.0" encoding="utf-8"?>
<p:tagLst xmlns:a="http://schemas.openxmlformats.org/drawingml/2006/main" xmlns:r="http://schemas.openxmlformats.org/officeDocument/2006/relationships" xmlns:p="http://schemas.openxmlformats.org/presentationml/2006/main">
  <p:tag name="PLACEHOLDER" val="16"/>
</p:tagLst>
</file>

<file path=ppt/tags/tag409.xml><?xml version="1.0" encoding="utf-8"?>
<p:tagLst xmlns:a="http://schemas.openxmlformats.org/drawingml/2006/main" xmlns:r="http://schemas.openxmlformats.org/officeDocument/2006/relationships" xmlns:p="http://schemas.openxmlformats.org/presentationml/2006/main">
  <p:tag name="PLACEHOLDER" val="17"/>
</p:tagLst>
</file>

<file path=ppt/tags/tag41.xml><?xml version="1.0" encoding="utf-8"?>
<p:tagLst xmlns:a="http://schemas.openxmlformats.org/drawingml/2006/main" xmlns:r="http://schemas.openxmlformats.org/officeDocument/2006/relationships" xmlns:p="http://schemas.openxmlformats.org/presentationml/2006/main">
  <p:tag name="PLACEHOLDER" val="17"/>
</p:tagLst>
</file>

<file path=ppt/tags/tag410.xml><?xml version="1.0" encoding="utf-8"?>
<p:tagLst xmlns:a="http://schemas.openxmlformats.org/drawingml/2006/main" xmlns:r="http://schemas.openxmlformats.org/officeDocument/2006/relationships" xmlns:p="http://schemas.openxmlformats.org/presentationml/2006/main">
  <p:tag name="PLACEHOLDER" val="18"/>
</p:tagLst>
</file>

<file path=ppt/tags/tag411.xml><?xml version="1.0" encoding="utf-8"?>
<p:tagLst xmlns:a="http://schemas.openxmlformats.org/drawingml/2006/main" xmlns:r="http://schemas.openxmlformats.org/officeDocument/2006/relationships" xmlns:p="http://schemas.openxmlformats.org/presentationml/2006/main">
  <p:tag name="PLACEHOLDER" val="19"/>
</p:tagLst>
</file>

<file path=ppt/tags/tag412.xml><?xml version="1.0" encoding="utf-8"?>
<p:tagLst xmlns:a="http://schemas.openxmlformats.org/drawingml/2006/main" xmlns:r="http://schemas.openxmlformats.org/officeDocument/2006/relationships" xmlns:p="http://schemas.openxmlformats.org/presentationml/2006/main">
  <p:tag name="PLACEHOLDER" val="20"/>
</p:tagLst>
</file>

<file path=ppt/tags/tag413.xml><?xml version="1.0" encoding="utf-8"?>
<p:tagLst xmlns:a="http://schemas.openxmlformats.org/drawingml/2006/main" xmlns:r="http://schemas.openxmlformats.org/officeDocument/2006/relationships" xmlns:p="http://schemas.openxmlformats.org/presentationml/2006/main">
  <p:tag name="PLACEHOLDER" val="1"/>
</p:tagLst>
</file>

<file path=ppt/tags/tag414.xml><?xml version="1.0" encoding="utf-8"?>
<p:tagLst xmlns:a="http://schemas.openxmlformats.org/drawingml/2006/main" xmlns:r="http://schemas.openxmlformats.org/officeDocument/2006/relationships" xmlns:p="http://schemas.openxmlformats.org/presentationml/2006/main">
  <p:tag name="PLACEHOLDER" val="2"/>
</p:tagLst>
</file>

<file path=ppt/tags/tag415.xml><?xml version="1.0" encoding="utf-8"?>
<p:tagLst xmlns:a="http://schemas.openxmlformats.org/drawingml/2006/main" xmlns:r="http://schemas.openxmlformats.org/officeDocument/2006/relationships" xmlns:p="http://schemas.openxmlformats.org/presentationml/2006/main">
  <p:tag name="PLACEHOLDER" val="3"/>
</p:tagLst>
</file>

<file path=ppt/tags/tag416.xml><?xml version="1.0" encoding="utf-8"?>
<p:tagLst xmlns:a="http://schemas.openxmlformats.org/drawingml/2006/main" xmlns:r="http://schemas.openxmlformats.org/officeDocument/2006/relationships" xmlns:p="http://schemas.openxmlformats.org/presentationml/2006/main">
  <p:tag name="PLACEHOLDER" val="4"/>
</p:tagLst>
</file>

<file path=ppt/tags/tag417.xml><?xml version="1.0" encoding="utf-8"?>
<p:tagLst xmlns:a="http://schemas.openxmlformats.org/drawingml/2006/main" xmlns:r="http://schemas.openxmlformats.org/officeDocument/2006/relationships" xmlns:p="http://schemas.openxmlformats.org/presentationml/2006/main">
  <p:tag name="PLACEHOLDER" val="5"/>
</p:tagLst>
</file>

<file path=ppt/tags/tag418.xml><?xml version="1.0" encoding="utf-8"?>
<p:tagLst xmlns:a="http://schemas.openxmlformats.org/drawingml/2006/main" xmlns:r="http://schemas.openxmlformats.org/officeDocument/2006/relationships" xmlns:p="http://schemas.openxmlformats.org/presentationml/2006/main">
  <p:tag name="PLACEHOLDER" val="6"/>
</p:tagLst>
</file>

<file path=ppt/tags/tag419.xml><?xml version="1.0" encoding="utf-8"?>
<p:tagLst xmlns:a="http://schemas.openxmlformats.org/drawingml/2006/main" xmlns:r="http://schemas.openxmlformats.org/officeDocument/2006/relationships" xmlns:p="http://schemas.openxmlformats.org/presentationml/2006/main">
  <p:tag name="PLACEHOLDER" val="7"/>
</p:tagLst>
</file>

<file path=ppt/tags/tag42.xml><?xml version="1.0" encoding="utf-8"?>
<p:tagLst xmlns:a="http://schemas.openxmlformats.org/drawingml/2006/main" xmlns:r="http://schemas.openxmlformats.org/officeDocument/2006/relationships" xmlns:p="http://schemas.openxmlformats.org/presentationml/2006/main">
  <p:tag name="PLACEHOLDER" val="18"/>
</p:tagLst>
</file>

<file path=ppt/tags/tag420.xml><?xml version="1.0" encoding="utf-8"?>
<p:tagLst xmlns:a="http://schemas.openxmlformats.org/drawingml/2006/main" xmlns:r="http://schemas.openxmlformats.org/officeDocument/2006/relationships" xmlns:p="http://schemas.openxmlformats.org/presentationml/2006/main">
  <p:tag name="PLACEHOLDER" val="8"/>
</p:tagLst>
</file>

<file path=ppt/tags/tag421.xml><?xml version="1.0" encoding="utf-8"?>
<p:tagLst xmlns:a="http://schemas.openxmlformats.org/drawingml/2006/main" xmlns:r="http://schemas.openxmlformats.org/officeDocument/2006/relationships" xmlns:p="http://schemas.openxmlformats.org/presentationml/2006/main">
  <p:tag name="PLACEHOLDER" val="9"/>
</p:tagLst>
</file>

<file path=ppt/tags/tag422.xml><?xml version="1.0" encoding="utf-8"?>
<p:tagLst xmlns:a="http://schemas.openxmlformats.org/drawingml/2006/main" xmlns:r="http://schemas.openxmlformats.org/officeDocument/2006/relationships" xmlns:p="http://schemas.openxmlformats.org/presentationml/2006/main">
  <p:tag name="PLACEHOLDER" val="10"/>
</p:tagLst>
</file>

<file path=ppt/tags/tag423.xml><?xml version="1.0" encoding="utf-8"?>
<p:tagLst xmlns:a="http://schemas.openxmlformats.org/drawingml/2006/main" xmlns:r="http://schemas.openxmlformats.org/officeDocument/2006/relationships" xmlns:p="http://schemas.openxmlformats.org/presentationml/2006/main">
  <p:tag name="PLACEHOLDER" val="11"/>
</p:tagLst>
</file>

<file path=ppt/tags/tag424.xml><?xml version="1.0" encoding="utf-8"?>
<p:tagLst xmlns:a="http://schemas.openxmlformats.org/drawingml/2006/main" xmlns:r="http://schemas.openxmlformats.org/officeDocument/2006/relationships" xmlns:p="http://schemas.openxmlformats.org/presentationml/2006/main">
  <p:tag name="PLACEHOLDER" val="12"/>
</p:tagLst>
</file>

<file path=ppt/tags/tag425.xml><?xml version="1.0" encoding="utf-8"?>
<p:tagLst xmlns:a="http://schemas.openxmlformats.org/drawingml/2006/main" xmlns:r="http://schemas.openxmlformats.org/officeDocument/2006/relationships" xmlns:p="http://schemas.openxmlformats.org/presentationml/2006/main">
  <p:tag name="PLACEHOLDER" val="13"/>
</p:tagLst>
</file>

<file path=ppt/tags/tag426.xml><?xml version="1.0" encoding="utf-8"?>
<p:tagLst xmlns:a="http://schemas.openxmlformats.org/drawingml/2006/main" xmlns:r="http://schemas.openxmlformats.org/officeDocument/2006/relationships" xmlns:p="http://schemas.openxmlformats.org/presentationml/2006/main">
  <p:tag name="PLACEHOLDER" val="14"/>
</p:tagLst>
</file>

<file path=ppt/tags/tag427.xml><?xml version="1.0" encoding="utf-8"?>
<p:tagLst xmlns:a="http://schemas.openxmlformats.org/drawingml/2006/main" xmlns:r="http://schemas.openxmlformats.org/officeDocument/2006/relationships" xmlns:p="http://schemas.openxmlformats.org/presentationml/2006/main">
  <p:tag name="PLACEHOLDER" val="15"/>
</p:tagLst>
</file>

<file path=ppt/tags/tag428.xml><?xml version="1.0" encoding="utf-8"?>
<p:tagLst xmlns:a="http://schemas.openxmlformats.org/drawingml/2006/main" xmlns:r="http://schemas.openxmlformats.org/officeDocument/2006/relationships" xmlns:p="http://schemas.openxmlformats.org/presentationml/2006/main">
  <p:tag name="PLACEHOLDER" val="16"/>
</p:tagLst>
</file>

<file path=ppt/tags/tag429.xml><?xml version="1.0" encoding="utf-8"?>
<p:tagLst xmlns:a="http://schemas.openxmlformats.org/drawingml/2006/main" xmlns:r="http://schemas.openxmlformats.org/officeDocument/2006/relationships" xmlns:p="http://schemas.openxmlformats.org/presentationml/2006/main">
  <p:tag name="PLACEHOLDER" val="17"/>
</p:tagLst>
</file>

<file path=ppt/tags/tag43.xml><?xml version="1.0" encoding="utf-8"?>
<p:tagLst xmlns:a="http://schemas.openxmlformats.org/drawingml/2006/main" xmlns:r="http://schemas.openxmlformats.org/officeDocument/2006/relationships" xmlns:p="http://schemas.openxmlformats.org/presentationml/2006/main">
  <p:tag name="PLACEHOLDER" val="19"/>
</p:tagLst>
</file>

<file path=ppt/tags/tag430.xml><?xml version="1.0" encoding="utf-8"?>
<p:tagLst xmlns:a="http://schemas.openxmlformats.org/drawingml/2006/main" xmlns:r="http://schemas.openxmlformats.org/officeDocument/2006/relationships" xmlns:p="http://schemas.openxmlformats.org/presentationml/2006/main">
  <p:tag name="PLACEHOLDER" val="18"/>
</p:tagLst>
</file>

<file path=ppt/tags/tag431.xml><?xml version="1.0" encoding="utf-8"?>
<p:tagLst xmlns:a="http://schemas.openxmlformats.org/drawingml/2006/main" xmlns:r="http://schemas.openxmlformats.org/officeDocument/2006/relationships" xmlns:p="http://schemas.openxmlformats.org/presentationml/2006/main">
  <p:tag name="PLACEHOLDER" val="19"/>
</p:tagLst>
</file>

<file path=ppt/tags/tag432.xml><?xml version="1.0" encoding="utf-8"?>
<p:tagLst xmlns:a="http://schemas.openxmlformats.org/drawingml/2006/main" xmlns:r="http://schemas.openxmlformats.org/officeDocument/2006/relationships" xmlns:p="http://schemas.openxmlformats.org/presentationml/2006/main">
  <p:tag name="PLACEHOLDER" val="20"/>
</p:tagLst>
</file>

<file path=ppt/tags/tag433.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434.xml><?xml version="1.0" encoding="utf-8"?>
<p:tagLst xmlns:a="http://schemas.openxmlformats.org/drawingml/2006/main" xmlns:r="http://schemas.openxmlformats.org/officeDocument/2006/relationships" xmlns:p="http://schemas.openxmlformats.org/presentationml/2006/main">
  <p:tag name="PLACEHOLDER" val="1"/>
</p:tagLst>
</file>

<file path=ppt/tags/tag435.xml><?xml version="1.0" encoding="utf-8"?>
<p:tagLst xmlns:a="http://schemas.openxmlformats.org/drawingml/2006/main" xmlns:r="http://schemas.openxmlformats.org/officeDocument/2006/relationships" xmlns:p="http://schemas.openxmlformats.org/presentationml/2006/main">
  <p:tag name="PLACEHOLDER" val="2"/>
</p:tagLst>
</file>

<file path=ppt/tags/tag436.xml><?xml version="1.0" encoding="utf-8"?>
<p:tagLst xmlns:a="http://schemas.openxmlformats.org/drawingml/2006/main" xmlns:r="http://schemas.openxmlformats.org/officeDocument/2006/relationships" xmlns:p="http://schemas.openxmlformats.org/presentationml/2006/main">
  <p:tag name="PLACEHOLDER" val="3"/>
</p:tagLst>
</file>

<file path=ppt/tags/tag437.xml><?xml version="1.0" encoding="utf-8"?>
<p:tagLst xmlns:a="http://schemas.openxmlformats.org/drawingml/2006/main" xmlns:r="http://schemas.openxmlformats.org/officeDocument/2006/relationships" xmlns:p="http://schemas.openxmlformats.org/presentationml/2006/main">
  <p:tag name="PLACEHOLDER" val="4"/>
</p:tagLst>
</file>

<file path=ppt/tags/tag438.xml><?xml version="1.0" encoding="utf-8"?>
<p:tagLst xmlns:a="http://schemas.openxmlformats.org/drawingml/2006/main" xmlns:r="http://schemas.openxmlformats.org/officeDocument/2006/relationships" xmlns:p="http://schemas.openxmlformats.org/presentationml/2006/main">
  <p:tag name="PLACEHOLDER" val="5"/>
</p:tagLst>
</file>

<file path=ppt/tags/tag439.xml><?xml version="1.0" encoding="utf-8"?>
<p:tagLst xmlns:a="http://schemas.openxmlformats.org/drawingml/2006/main" xmlns:r="http://schemas.openxmlformats.org/officeDocument/2006/relationships" xmlns:p="http://schemas.openxmlformats.org/presentationml/2006/main">
  <p:tag name="PLACEHOLDER" val="6"/>
</p:tagLst>
</file>

<file path=ppt/tags/tag44.xml><?xml version="1.0" encoding="utf-8"?>
<p:tagLst xmlns:a="http://schemas.openxmlformats.org/drawingml/2006/main" xmlns:r="http://schemas.openxmlformats.org/officeDocument/2006/relationships" xmlns:p="http://schemas.openxmlformats.org/presentationml/2006/main">
  <p:tag name="PLACEHOLDER" val="20"/>
</p:tagLst>
</file>

<file path=ppt/tags/tag440.xml><?xml version="1.0" encoding="utf-8"?>
<p:tagLst xmlns:a="http://schemas.openxmlformats.org/drawingml/2006/main" xmlns:r="http://schemas.openxmlformats.org/officeDocument/2006/relationships" xmlns:p="http://schemas.openxmlformats.org/presentationml/2006/main">
  <p:tag name="PLACEHOLDER" val="7"/>
</p:tagLst>
</file>

<file path=ppt/tags/tag441.xml><?xml version="1.0" encoding="utf-8"?>
<p:tagLst xmlns:a="http://schemas.openxmlformats.org/drawingml/2006/main" xmlns:r="http://schemas.openxmlformats.org/officeDocument/2006/relationships" xmlns:p="http://schemas.openxmlformats.org/presentationml/2006/main">
  <p:tag name="PLACEHOLDER" val="8"/>
</p:tagLst>
</file>

<file path=ppt/tags/tag442.xml><?xml version="1.0" encoding="utf-8"?>
<p:tagLst xmlns:a="http://schemas.openxmlformats.org/drawingml/2006/main" xmlns:r="http://schemas.openxmlformats.org/officeDocument/2006/relationships" xmlns:p="http://schemas.openxmlformats.org/presentationml/2006/main">
  <p:tag name="PLACEHOLDER" val="9"/>
</p:tagLst>
</file>

<file path=ppt/tags/tag443.xml><?xml version="1.0" encoding="utf-8"?>
<p:tagLst xmlns:a="http://schemas.openxmlformats.org/drawingml/2006/main" xmlns:r="http://schemas.openxmlformats.org/officeDocument/2006/relationships" xmlns:p="http://schemas.openxmlformats.org/presentationml/2006/main">
  <p:tag name="PLACEHOLDER" val="10"/>
</p:tagLst>
</file>

<file path=ppt/tags/tag444.xml><?xml version="1.0" encoding="utf-8"?>
<p:tagLst xmlns:a="http://schemas.openxmlformats.org/drawingml/2006/main" xmlns:r="http://schemas.openxmlformats.org/officeDocument/2006/relationships" xmlns:p="http://schemas.openxmlformats.org/presentationml/2006/main">
  <p:tag name="PLACEHOLDER" val="11"/>
</p:tagLst>
</file>

<file path=ppt/tags/tag445.xml><?xml version="1.0" encoding="utf-8"?>
<p:tagLst xmlns:a="http://schemas.openxmlformats.org/drawingml/2006/main" xmlns:r="http://schemas.openxmlformats.org/officeDocument/2006/relationships" xmlns:p="http://schemas.openxmlformats.org/presentationml/2006/main">
  <p:tag name="PLACEHOLDER" val="12"/>
</p:tagLst>
</file>

<file path=ppt/tags/tag446.xml><?xml version="1.0" encoding="utf-8"?>
<p:tagLst xmlns:a="http://schemas.openxmlformats.org/drawingml/2006/main" xmlns:r="http://schemas.openxmlformats.org/officeDocument/2006/relationships" xmlns:p="http://schemas.openxmlformats.org/presentationml/2006/main">
  <p:tag name="PLACEHOLDER" val="13"/>
</p:tagLst>
</file>

<file path=ppt/tags/tag447.xml><?xml version="1.0" encoding="utf-8"?>
<p:tagLst xmlns:a="http://schemas.openxmlformats.org/drawingml/2006/main" xmlns:r="http://schemas.openxmlformats.org/officeDocument/2006/relationships" xmlns:p="http://schemas.openxmlformats.org/presentationml/2006/main">
  <p:tag name="PLACEHOLDER" val="14"/>
</p:tagLst>
</file>

<file path=ppt/tags/tag448.xml><?xml version="1.0" encoding="utf-8"?>
<p:tagLst xmlns:a="http://schemas.openxmlformats.org/drawingml/2006/main" xmlns:r="http://schemas.openxmlformats.org/officeDocument/2006/relationships" xmlns:p="http://schemas.openxmlformats.org/presentationml/2006/main">
  <p:tag name="PLACEHOLDER" val="15"/>
</p:tagLst>
</file>

<file path=ppt/tags/tag449.xml><?xml version="1.0" encoding="utf-8"?>
<p:tagLst xmlns:a="http://schemas.openxmlformats.org/drawingml/2006/main" xmlns:r="http://schemas.openxmlformats.org/officeDocument/2006/relationships" xmlns:p="http://schemas.openxmlformats.org/presentationml/2006/main">
  <p:tag name="PLACEHOLDER" val="16"/>
</p:tagLst>
</file>

<file path=ppt/tags/tag45.xml><?xml version="1.0" encoding="utf-8"?>
<p:tagLst xmlns:a="http://schemas.openxmlformats.org/drawingml/2006/main" xmlns:r="http://schemas.openxmlformats.org/officeDocument/2006/relationships" xmlns:p="http://schemas.openxmlformats.org/presentationml/2006/main">
  <p:tag name="PLACEHOLDER" val="1"/>
</p:tagLst>
</file>

<file path=ppt/tags/tag450.xml><?xml version="1.0" encoding="utf-8"?>
<p:tagLst xmlns:a="http://schemas.openxmlformats.org/drawingml/2006/main" xmlns:r="http://schemas.openxmlformats.org/officeDocument/2006/relationships" xmlns:p="http://schemas.openxmlformats.org/presentationml/2006/main">
  <p:tag name="PLACEHOLDER" val="17"/>
</p:tagLst>
</file>

<file path=ppt/tags/tag451.xml><?xml version="1.0" encoding="utf-8"?>
<p:tagLst xmlns:a="http://schemas.openxmlformats.org/drawingml/2006/main" xmlns:r="http://schemas.openxmlformats.org/officeDocument/2006/relationships" xmlns:p="http://schemas.openxmlformats.org/presentationml/2006/main">
  <p:tag name="PLACEHOLDER" val="18"/>
</p:tagLst>
</file>

<file path=ppt/tags/tag452.xml><?xml version="1.0" encoding="utf-8"?>
<p:tagLst xmlns:a="http://schemas.openxmlformats.org/drawingml/2006/main" xmlns:r="http://schemas.openxmlformats.org/officeDocument/2006/relationships" xmlns:p="http://schemas.openxmlformats.org/presentationml/2006/main">
  <p:tag name="PLACEHOLDER" val="19"/>
</p:tagLst>
</file>

<file path=ppt/tags/tag453.xml><?xml version="1.0" encoding="utf-8"?>
<p:tagLst xmlns:a="http://schemas.openxmlformats.org/drawingml/2006/main" xmlns:r="http://schemas.openxmlformats.org/officeDocument/2006/relationships" xmlns:p="http://schemas.openxmlformats.org/presentationml/2006/main">
  <p:tag name="PLACEHOLDER" val="20"/>
</p:tagLst>
</file>

<file path=ppt/tags/tag454.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455.xml><?xml version="1.0" encoding="utf-8"?>
<p:tagLst xmlns:a="http://schemas.openxmlformats.org/drawingml/2006/main" xmlns:r="http://schemas.openxmlformats.org/officeDocument/2006/relationships" xmlns:p="http://schemas.openxmlformats.org/presentationml/2006/main">
  <p:tag name="PS_COMPARE_SHAPE_ID" val="40b88dd6-ab85-42e9-8224-7be37531a8d8"/>
</p:tagLst>
</file>

<file path=ppt/tags/tag456.xml><?xml version="1.0" encoding="utf-8"?>
<p:tagLst xmlns:a="http://schemas.openxmlformats.org/drawingml/2006/main" xmlns:r="http://schemas.openxmlformats.org/officeDocument/2006/relationships" xmlns:p="http://schemas.openxmlformats.org/presentationml/2006/main">
  <p:tag name="PS_COMPARE_SHAPE_ID" val="40b88dd6-ab85-42e9-8224-7be37531a8d8"/>
</p:tagLst>
</file>

<file path=ppt/tags/tag457.xml><?xml version="1.0" encoding="utf-8"?>
<p:tagLst xmlns:a="http://schemas.openxmlformats.org/drawingml/2006/main" xmlns:r="http://schemas.openxmlformats.org/officeDocument/2006/relationships" xmlns:p="http://schemas.openxmlformats.org/presentationml/2006/main">
  <p:tag name="PS_COMPARE_SHAPE_ID" val="40b88dd6-ab85-42e9-8224-7be37531a8d8"/>
</p:tagLst>
</file>

<file path=ppt/tags/tag458.xml><?xml version="1.0" encoding="utf-8"?>
<p:tagLst xmlns:a="http://schemas.openxmlformats.org/drawingml/2006/main" xmlns:r="http://schemas.openxmlformats.org/officeDocument/2006/relationships" xmlns:p="http://schemas.openxmlformats.org/presentationml/2006/main">
  <p:tag name="FOOTER_ALIGNMENT" val="Left"/>
  <p:tag name="FOOTER_INDEX" val="3"/>
</p:tagLst>
</file>

<file path=ppt/tags/tag459.xml><?xml version="1.0" encoding="utf-8"?>
<p:tagLst xmlns:a="http://schemas.openxmlformats.org/drawingml/2006/main" xmlns:r="http://schemas.openxmlformats.org/officeDocument/2006/relationships" xmlns:p="http://schemas.openxmlformats.org/presentationml/2006/main">
  <p:tag name="ALIGN_TO_THIS" val="Vertical bar"/>
  <p:tag name="FOOTER_ALIGNMENT" val="Left"/>
  <p:tag name="FOOTER_INDEX" val="1"/>
</p:tagLst>
</file>

<file path=ppt/tags/tag46.xml><?xml version="1.0" encoding="utf-8"?>
<p:tagLst xmlns:a="http://schemas.openxmlformats.org/drawingml/2006/main" xmlns:r="http://schemas.openxmlformats.org/officeDocument/2006/relationships" xmlns:p="http://schemas.openxmlformats.org/presentationml/2006/main">
  <p:tag name="PLACEHOLDER" val="2"/>
</p:tagLst>
</file>

<file path=ppt/tags/tag460.xml><?xml version="1.0" encoding="utf-8"?>
<p:tagLst xmlns:a="http://schemas.openxmlformats.org/drawingml/2006/main" xmlns:r="http://schemas.openxmlformats.org/officeDocument/2006/relationships" xmlns:p="http://schemas.openxmlformats.org/presentationml/2006/main">
  <p:tag name="ALIGN_TO_THIS" val="Slide Number"/>
  <p:tag name="FOOTER_ALIGNMENT" val="Left"/>
  <p:tag name="FOOTER_INDEX" val="2"/>
</p:tagLst>
</file>

<file path=ppt/tags/tag461.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462.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463.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464.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465.xml><?xml version="1.0" encoding="utf-8"?>
<p:tagLst xmlns:a="http://schemas.openxmlformats.org/drawingml/2006/main" xmlns:r="http://schemas.openxmlformats.org/officeDocument/2006/relationships" xmlns:p="http://schemas.openxmlformats.org/presentationml/2006/main">
  <p:tag name="PS_COMPARE_SHAPE_ID" val="4c060572-1745-4af8-9a59-009c72e2ee57"/>
</p:tagLst>
</file>

<file path=ppt/tags/tag466.xml><?xml version="1.0" encoding="utf-8"?>
<p:tagLst xmlns:a="http://schemas.openxmlformats.org/drawingml/2006/main" xmlns:r="http://schemas.openxmlformats.org/officeDocument/2006/relationships" xmlns:p="http://schemas.openxmlformats.org/presentationml/2006/main">
  <p:tag name="PS_COMPARE_SHAPE_ID" val="4c060572-1745-4af8-9a59-009c72e2ee57"/>
</p:tagLst>
</file>

<file path=ppt/tags/tag467.xml><?xml version="1.0" encoding="utf-8"?>
<p:tagLst xmlns:a="http://schemas.openxmlformats.org/drawingml/2006/main" xmlns:r="http://schemas.openxmlformats.org/officeDocument/2006/relationships" xmlns:p="http://schemas.openxmlformats.org/presentationml/2006/main">
  <p:tag name="PS_COMPARE_SHAPE_ID" val="4c060572-1745-4af8-9a59-009c72e2ee57"/>
</p:tagLst>
</file>

<file path=ppt/tags/tag468.xml><?xml version="1.0" encoding="utf-8"?>
<p:tagLst xmlns:a="http://schemas.openxmlformats.org/drawingml/2006/main" xmlns:r="http://schemas.openxmlformats.org/officeDocument/2006/relationships" xmlns:p="http://schemas.openxmlformats.org/presentationml/2006/main">
  <p:tag name="PS_COMPARE_SHAPE_ID" val="b9df0c79-7149-445e-952f-cf4ae36f911a"/>
</p:tagLst>
</file>

<file path=ppt/tags/tag469.xml><?xml version="1.0" encoding="utf-8"?>
<p:tagLst xmlns:a="http://schemas.openxmlformats.org/drawingml/2006/main" xmlns:r="http://schemas.openxmlformats.org/officeDocument/2006/relationships" xmlns:p="http://schemas.openxmlformats.org/presentationml/2006/main">
  <p:tag name="PS_COMPARE_SHAPE_ID" val="4c060572-1745-4af8-9a59-009c72e2ee57"/>
</p:tagLst>
</file>

<file path=ppt/tags/tag47.xml><?xml version="1.0" encoding="utf-8"?>
<p:tagLst xmlns:a="http://schemas.openxmlformats.org/drawingml/2006/main" xmlns:r="http://schemas.openxmlformats.org/officeDocument/2006/relationships" xmlns:p="http://schemas.openxmlformats.org/presentationml/2006/main">
  <p:tag name="PLACEHOLDER" val="3"/>
</p:tagLst>
</file>

<file path=ppt/tags/tag470.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471.xml><?xml version="1.0" encoding="utf-8"?>
<p:tagLst xmlns:a="http://schemas.openxmlformats.org/drawingml/2006/main" xmlns:r="http://schemas.openxmlformats.org/officeDocument/2006/relationships" xmlns:p="http://schemas.openxmlformats.org/presentationml/2006/main">
  <p:tag name="PS_COMPARE_SHAPE_ID" val="b9df0c79-7149-445e-952f-cf4ae36f911a"/>
</p:tagLst>
</file>

<file path=ppt/tags/tag472.xml><?xml version="1.0" encoding="utf-8"?>
<p:tagLst xmlns:a="http://schemas.openxmlformats.org/drawingml/2006/main" xmlns:r="http://schemas.openxmlformats.org/officeDocument/2006/relationships" xmlns:p="http://schemas.openxmlformats.org/presentationml/2006/main">
  <p:tag name="PS_COMPARE_SHAPE_ID" val="ec1775c1-c386-4eee-8c64-caedc60285ec"/>
</p:tagLst>
</file>

<file path=ppt/tags/tag473.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474.xml><?xml version="1.0" encoding="utf-8"?>
<p:tagLst xmlns:a="http://schemas.openxmlformats.org/drawingml/2006/main" xmlns:r="http://schemas.openxmlformats.org/officeDocument/2006/relationships" xmlns:p="http://schemas.openxmlformats.org/presentationml/2006/main">
  <p:tag name="PS_COMPARE_SLIDE_ID" val="ae0c61af-558d-407c-a549-6c1fd46c6b74"/>
  <p:tag name="SLIDE_TYPE" val="Title"/>
</p:tagLst>
</file>

<file path=ppt/tags/tag475.xml><?xml version="1.0" encoding="utf-8"?>
<p:tagLst xmlns:a="http://schemas.openxmlformats.org/drawingml/2006/main" xmlns:r="http://schemas.openxmlformats.org/officeDocument/2006/relationships" xmlns:p="http://schemas.openxmlformats.org/presentationml/2006/main">
  <p:tag name="PS_COMPARE_SHAPE_ID" val="0070c7e1-68d4-4197-bb0b-35e64959f546"/>
</p:tagLst>
</file>

<file path=ppt/tags/tag476.xml><?xml version="1.0" encoding="utf-8"?>
<p:tagLst xmlns:a="http://schemas.openxmlformats.org/drawingml/2006/main" xmlns:r="http://schemas.openxmlformats.org/officeDocument/2006/relationships" xmlns:p="http://schemas.openxmlformats.org/presentationml/2006/main">
  <p:tag name="PS_COMPARE_SHAPE_ID" val="9ce9d5f3-a862-461c-96ec-c5ad0285c4c2"/>
</p:tagLst>
</file>

<file path=ppt/tags/tag477.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478.xml><?xml version="1.0" encoding="utf-8"?>
<p:tagLst xmlns:a="http://schemas.openxmlformats.org/drawingml/2006/main" xmlns:r="http://schemas.openxmlformats.org/officeDocument/2006/relationships" xmlns:p="http://schemas.openxmlformats.org/presentationml/2006/main">
  <p:tag name="PS_COMPARE_SHAPE_ID" val="23e0c13d-a485-470a-a816-dd1730c156f7"/>
</p:tagLst>
</file>

<file path=ppt/tags/tag479.xml><?xml version="1.0" encoding="utf-8"?>
<p:tagLst xmlns:a="http://schemas.openxmlformats.org/drawingml/2006/main" xmlns:r="http://schemas.openxmlformats.org/officeDocument/2006/relationships" xmlns:p="http://schemas.openxmlformats.org/presentationml/2006/main">
  <p:tag name="PS_COMPARE_SHAPE_ID" val="feb7008a-87ff-4923-ad64-f3d41240a939"/>
</p:tagLst>
</file>

<file path=ppt/tags/tag48.xml><?xml version="1.0" encoding="utf-8"?>
<p:tagLst xmlns:a="http://schemas.openxmlformats.org/drawingml/2006/main" xmlns:r="http://schemas.openxmlformats.org/officeDocument/2006/relationships" xmlns:p="http://schemas.openxmlformats.org/presentationml/2006/main">
  <p:tag name="PLACEHOLDER" val="4"/>
</p:tagLst>
</file>

<file path=ppt/tags/tag480.xml><?xml version="1.0" encoding="utf-8"?>
<p:tagLst xmlns:a="http://schemas.openxmlformats.org/drawingml/2006/main" xmlns:r="http://schemas.openxmlformats.org/officeDocument/2006/relationships" xmlns:p="http://schemas.openxmlformats.org/presentationml/2006/main">
  <p:tag name="PS_COMPARE_SLIDE_ID" val="2672ee9c-cb26-4d1f-aae4-7733908ff342"/>
</p:tagLst>
</file>

<file path=ppt/tags/tag481.xml><?xml version="1.0" encoding="utf-8"?>
<p:tagLst xmlns:a="http://schemas.openxmlformats.org/drawingml/2006/main" xmlns:r="http://schemas.openxmlformats.org/officeDocument/2006/relationships" xmlns:p="http://schemas.openxmlformats.org/presentationml/2006/main">
  <p:tag name="PS_COMPARE_SHAPE_ID" val="0140d357-9317-42f1-bcb7-6a917d9e6cce"/>
</p:tagLst>
</file>

<file path=ppt/tags/tag482.xml><?xml version="1.0" encoding="utf-8"?>
<p:tagLst xmlns:a="http://schemas.openxmlformats.org/drawingml/2006/main" xmlns:r="http://schemas.openxmlformats.org/officeDocument/2006/relationships" xmlns:p="http://schemas.openxmlformats.org/presentationml/2006/main">
  <p:tag name="PS_COMPARE_SHAPE_ID" val="9fa49717-bb7b-4588-8347-216554a98ec0"/>
</p:tagLst>
</file>

<file path=ppt/tags/tag483.xml><?xml version="1.0" encoding="utf-8"?>
<p:tagLst xmlns:a="http://schemas.openxmlformats.org/drawingml/2006/main" xmlns:r="http://schemas.openxmlformats.org/officeDocument/2006/relationships" xmlns:p="http://schemas.openxmlformats.org/presentationml/2006/main">
  <p:tag name="PS_COMPARE_SHAPE_ID" val="9cba07dc-12d0-4a43-b1bf-e5a3d6f97108"/>
</p:tagLst>
</file>

<file path=ppt/tags/tag484.xml><?xml version="1.0" encoding="utf-8"?>
<p:tagLst xmlns:a="http://schemas.openxmlformats.org/drawingml/2006/main" xmlns:r="http://schemas.openxmlformats.org/officeDocument/2006/relationships" xmlns:p="http://schemas.openxmlformats.org/presentationml/2006/main">
  <p:tag name="PS_COMPARE_SHAPE_ID" val="2c114181-8a73-4378-8154-e3ca5c9fe6a7"/>
</p:tagLst>
</file>

<file path=ppt/tags/tag485.xml><?xml version="1.0" encoding="utf-8"?>
<p:tagLst xmlns:a="http://schemas.openxmlformats.org/drawingml/2006/main" xmlns:r="http://schemas.openxmlformats.org/officeDocument/2006/relationships" xmlns:p="http://schemas.openxmlformats.org/presentationml/2006/main">
  <p:tag name="PS_COMPARE_SHAPE_ID" val="ae854a13-e480-4ff2-9738-9e63b2aa1419"/>
</p:tagLst>
</file>

<file path=ppt/tags/tag486.xml><?xml version="1.0" encoding="utf-8"?>
<p:tagLst xmlns:a="http://schemas.openxmlformats.org/drawingml/2006/main" xmlns:r="http://schemas.openxmlformats.org/officeDocument/2006/relationships" xmlns:p="http://schemas.openxmlformats.org/presentationml/2006/main">
  <p:tag name="PS_COMPARE_SHAPE_ID" val="cf19f592-b6e4-41d0-b93e-e2f9653782d1"/>
</p:tagLst>
</file>

<file path=ppt/tags/tag487.xml><?xml version="1.0" encoding="utf-8"?>
<p:tagLst xmlns:a="http://schemas.openxmlformats.org/drawingml/2006/main" xmlns:r="http://schemas.openxmlformats.org/officeDocument/2006/relationships" xmlns:p="http://schemas.openxmlformats.org/presentationml/2006/main">
  <p:tag name="PS_COMPARE_SHAPE_ID" val="48144883-7773-473e-817b-08f6df2523cb"/>
</p:tagLst>
</file>

<file path=ppt/tags/tag488.xml><?xml version="1.0" encoding="utf-8"?>
<p:tagLst xmlns:a="http://schemas.openxmlformats.org/drawingml/2006/main" xmlns:r="http://schemas.openxmlformats.org/officeDocument/2006/relationships" xmlns:p="http://schemas.openxmlformats.org/presentationml/2006/main">
  <p:tag name="PS_COMPARE_SHAPE_ID" val="a0eb9a42-72fd-4f9a-a3b6-5046fa647eab"/>
</p:tagLst>
</file>

<file path=ppt/tags/tag489.xml><?xml version="1.0" encoding="utf-8"?>
<p:tagLst xmlns:a="http://schemas.openxmlformats.org/drawingml/2006/main" xmlns:r="http://schemas.openxmlformats.org/officeDocument/2006/relationships" xmlns:p="http://schemas.openxmlformats.org/presentationml/2006/main">
  <p:tag name="PS_COMPARE_SHAPE_ID" val="b71fdb06-136a-4e0c-a540-ecbf63cdb814"/>
</p:tagLst>
</file>

<file path=ppt/tags/tag49.xml><?xml version="1.0" encoding="utf-8"?>
<p:tagLst xmlns:a="http://schemas.openxmlformats.org/drawingml/2006/main" xmlns:r="http://schemas.openxmlformats.org/officeDocument/2006/relationships" xmlns:p="http://schemas.openxmlformats.org/presentationml/2006/main">
  <p:tag name="PLACEHOLDER" val="5"/>
</p:tagLst>
</file>

<file path=ppt/tags/tag490.xml><?xml version="1.0" encoding="utf-8"?>
<p:tagLst xmlns:a="http://schemas.openxmlformats.org/drawingml/2006/main" xmlns:r="http://schemas.openxmlformats.org/officeDocument/2006/relationships" xmlns:p="http://schemas.openxmlformats.org/presentationml/2006/main">
  <p:tag name="PS_COMPARE_SHAPE_ID" val="eef4e23b-34e2-48fc-8295-0e22311bdc6c"/>
</p:tagLst>
</file>

<file path=ppt/tags/tag491.xml><?xml version="1.0" encoding="utf-8"?>
<p:tagLst xmlns:a="http://schemas.openxmlformats.org/drawingml/2006/main" xmlns:r="http://schemas.openxmlformats.org/officeDocument/2006/relationships" xmlns:p="http://schemas.openxmlformats.org/presentationml/2006/main">
  <p:tag name="PS_COMPARE_SHAPE_ID" val="117d44f3-b7ad-485c-840c-44c2e3293012"/>
</p:tagLst>
</file>

<file path=ppt/tags/tag492.xml><?xml version="1.0" encoding="utf-8"?>
<p:tagLst xmlns:a="http://schemas.openxmlformats.org/drawingml/2006/main" xmlns:r="http://schemas.openxmlformats.org/officeDocument/2006/relationships" xmlns:p="http://schemas.openxmlformats.org/presentationml/2006/main">
  <p:tag name="PS_COMPARE_SHAPE_ID" val="29affa61-aa86-4ef2-9679-0c1642d75260"/>
</p:tagLst>
</file>

<file path=ppt/tags/tag493.xml><?xml version="1.0" encoding="utf-8"?>
<p:tagLst xmlns:a="http://schemas.openxmlformats.org/drawingml/2006/main" xmlns:r="http://schemas.openxmlformats.org/officeDocument/2006/relationships" xmlns:p="http://schemas.openxmlformats.org/presentationml/2006/main">
  <p:tag name="PS_COMPARE_SHAPE_ID" val="a61c2a1b-04f5-44d2-8cbf-7e7d45685173"/>
</p:tagLst>
</file>

<file path=ppt/tags/tag494.xml><?xml version="1.0" encoding="utf-8"?>
<p:tagLst xmlns:a="http://schemas.openxmlformats.org/drawingml/2006/main" xmlns:r="http://schemas.openxmlformats.org/officeDocument/2006/relationships" xmlns:p="http://schemas.openxmlformats.org/presentationml/2006/main">
  <p:tag name="PS_COMPARE_SHAPE_ID" val="1d863234-ac65-4b91-881c-a8c1338558c9"/>
</p:tagLst>
</file>

<file path=ppt/tags/tag495.xml><?xml version="1.0" encoding="utf-8"?>
<p:tagLst xmlns:a="http://schemas.openxmlformats.org/drawingml/2006/main" xmlns:r="http://schemas.openxmlformats.org/officeDocument/2006/relationships" xmlns:p="http://schemas.openxmlformats.org/presentationml/2006/main">
  <p:tag name="PS_COMPARE_SHAPE_ID" val="a6f37619-c83a-4553-8b96-b5a12bb2d67d"/>
</p:tagLst>
</file>

<file path=ppt/tags/tag496.xml><?xml version="1.0" encoding="utf-8"?>
<p:tagLst xmlns:a="http://schemas.openxmlformats.org/drawingml/2006/main" xmlns:r="http://schemas.openxmlformats.org/officeDocument/2006/relationships" xmlns:p="http://schemas.openxmlformats.org/presentationml/2006/main">
  <p:tag name="PS_COMPARE_SHAPE_ID" val="8dbbd36e-c459-4515-a1c5-9f76339e1276"/>
</p:tagLst>
</file>

<file path=ppt/tags/tag497.xml><?xml version="1.0" encoding="utf-8"?>
<p:tagLst xmlns:a="http://schemas.openxmlformats.org/drawingml/2006/main" xmlns:r="http://schemas.openxmlformats.org/officeDocument/2006/relationships" xmlns:p="http://schemas.openxmlformats.org/presentationml/2006/main">
  <p:tag name="PS_COMPARE_SHAPE_ID" val="9734958c-80c2-4d71-8905-e0862d6d2c41"/>
</p:tagLst>
</file>

<file path=ppt/tags/tag498.xml><?xml version="1.0" encoding="utf-8"?>
<p:tagLst xmlns:a="http://schemas.openxmlformats.org/drawingml/2006/main" xmlns:r="http://schemas.openxmlformats.org/officeDocument/2006/relationships" xmlns:p="http://schemas.openxmlformats.org/presentationml/2006/main">
  <p:tag name="PS_COMPARE_SHAPE_ID" val="aa65eda3-047b-4a90-830c-27d535c5b939"/>
</p:tagLst>
</file>

<file path=ppt/tags/tag499.xml><?xml version="1.0" encoding="utf-8"?>
<p:tagLst xmlns:a="http://schemas.openxmlformats.org/drawingml/2006/main" xmlns:r="http://schemas.openxmlformats.org/officeDocument/2006/relationships" xmlns:p="http://schemas.openxmlformats.org/presentationml/2006/main">
  <p:tag name="PS_COMPARE_SHAPE_ID" val="f81e6436-a7c9-4684-86c3-e318a3cfab83"/>
</p:tagLst>
</file>

<file path=ppt/tags/tag5.xml><?xml version="1.0" encoding="utf-8"?>
<p:tagLst xmlns:a="http://schemas.openxmlformats.org/drawingml/2006/main" xmlns:r="http://schemas.openxmlformats.org/officeDocument/2006/relationships" xmlns:p="http://schemas.openxmlformats.org/presentationml/2006/main">
  <p:tag name="PLACEHOLDER" val="1"/>
</p:tagLst>
</file>

<file path=ppt/tags/tag50.xml><?xml version="1.0" encoding="utf-8"?>
<p:tagLst xmlns:a="http://schemas.openxmlformats.org/drawingml/2006/main" xmlns:r="http://schemas.openxmlformats.org/officeDocument/2006/relationships" xmlns:p="http://schemas.openxmlformats.org/presentationml/2006/main">
  <p:tag name="PLACEHOLDER" val="6"/>
</p:tagLst>
</file>

<file path=ppt/tags/tag500.xml><?xml version="1.0" encoding="utf-8"?>
<p:tagLst xmlns:a="http://schemas.openxmlformats.org/drawingml/2006/main" xmlns:r="http://schemas.openxmlformats.org/officeDocument/2006/relationships" xmlns:p="http://schemas.openxmlformats.org/presentationml/2006/main">
  <p:tag name="PS_COMPARE_SHAPE_ID" val="ed053abc-f881-4d2b-b61c-9d2b01837a16"/>
</p:tagLst>
</file>

<file path=ppt/tags/tag501.xml><?xml version="1.0" encoding="utf-8"?>
<p:tagLst xmlns:a="http://schemas.openxmlformats.org/drawingml/2006/main" xmlns:r="http://schemas.openxmlformats.org/officeDocument/2006/relationships" xmlns:p="http://schemas.openxmlformats.org/presentationml/2006/main">
  <p:tag name="PS_COMPARE_SHAPE_ID" val="5fc775c8-c3fc-4cdc-93c4-aaf8c7e81b17"/>
</p:tagLst>
</file>

<file path=ppt/tags/tag502.xml><?xml version="1.0" encoding="utf-8"?>
<p:tagLst xmlns:a="http://schemas.openxmlformats.org/drawingml/2006/main" xmlns:r="http://schemas.openxmlformats.org/officeDocument/2006/relationships" xmlns:p="http://schemas.openxmlformats.org/presentationml/2006/main">
  <p:tag name="PS_COMPARE_SHAPE_ID" val="b5e33347-2d3f-4afa-8a20-65a50e49fda5"/>
</p:tagLst>
</file>

<file path=ppt/tags/tag503.xml><?xml version="1.0" encoding="utf-8"?>
<p:tagLst xmlns:a="http://schemas.openxmlformats.org/drawingml/2006/main" xmlns:r="http://schemas.openxmlformats.org/officeDocument/2006/relationships" xmlns:p="http://schemas.openxmlformats.org/presentationml/2006/main">
  <p:tag name="PS_COMPARE_SHAPE_ID" val="8adae96b-8456-4c7b-8032-e4fdb496d0c4"/>
</p:tagLst>
</file>

<file path=ppt/tags/tag504.xml><?xml version="1.0" encoding="utf-8"?>
<p:tagLst xmlns:a="http://schemas.openxmlformats.org/drawingml/2006/main" xmlns:r="http://schemas.openxmlformats.org/officeDocument/2006/relationships" xmlns:p="http://schemas.openxmlformats.org/presentationml/2006/main">
  <p:tag name="PS_COMPARE_SHAPE_ID" val="bb10f3d8-2c4d-4092-aaa1-2797f640409a"/>
</p:tagLst>
</file>

<file path=ppt/tags/tag505.xml><?xml version="1.0" encoding="utf-8"?>
<p:tagLst xmlns:a="http://schemas.openxmlformats.org/drawingml/2006/main" xmlns:r="http://schemas.openxmlformats.org/officeDocument/2006/relationships" xmlns:p="http://schemas.openxmlformats.org/presentationml/2006/main">
  <p:tag name="PS_COMPARE_SHAPE_ID" val="bb7b36b6-09b0-4d73-8189-875f43c8c655"/>
</p:tagLst>
</file>

<file path=ppt/tags/tag506.xml><?xml version="1.0" encoding="utf-8"?>
<p:tagLst xmlns:a="http://schemas.openxmlformats.org/drawingml/2006/main" xmlns:r="http://schemas.openxmlformats.org/officeDocument/2006/relationships" xmlns:p="http://schemas.openxmlformats.org/presentationml/2006/main">
  <p:tag name="PS_COMPARE_SLIDE_ID" val="983f3abf-76ae-4c0e-91ec-d69fbfec79c6"/>
</p:tagLst>
</file>

<file path=ppt/tags/tag507.xml><?xml version="1.0" encoding="utf-8"?>
<p:tagLst xmlns:a="http://schemas.openxmlformats.org/drawingml/2006/main" xmlns:r="http://schemas.openxmlformats.org/officeDocument/2006/relationships" xmlns:p="http://schemas.openxmlformats.org/presentationml/2006/main">
  <p:tag name="PS_COMPARE_SHAPE_ID" val="4f9711e4-7db9-4c80-b1ec-6902e62c299b"/>
</p:tagLst>
</file>

<file path=ppt/tags/tag508.xml><?xml version="1.0" encoding="utf-8"?>
<p:tagLst xmlns:a="http://schemas.openxmlformats.org/drawingml/2006/main" xmlns:r="http://schemas.openxmlformats.org/officeDocument/2006/relationships" xmlns:p="http://schemas.openxmlformats.org/presentationml/2006/main">
  <p:tag name="PS_COMPARE_SHAPE_ID" val="aa2ffc90-8b92-4a62-9f98-b1705de87c0f"/>
</p:tagLst>
</file>

<file path=ppt/tags/tag509.xml><?xml version="1.0" encoding="utf-8"?>
<p:tagLst xmlns:a="http://schemas.openxmlformats.org/drawingml/2006/main" xmlns:r="http://schemas.openxmlformats.org/officeDocument/2006/relationships" xmlns:p="http://schemas.openxmlformats.org/presentationml/2006/main">
  <p:tag name="PS_COMPARE_SHAPE_ID" val="02478c59-2312-4157-aa60-ed1c5604fac2"/>
</p:tagLst>
</file>

<file path=ppt/tags/tag51.xml><?xml version="1.0" encoding="utf-8"?>
<p:tagLst xmlns:a="http://schemas.openxmlformats.org/drawingml/2006/main" xmlns:r="http://schemas.openxmlformats.org/officeDocument/2006/relationships" xmlns:p="http://schemas.openxmlformats.org/presentationml/2006/main">
  <p:tag name="PLACEHOLDER" val="7"/>
</p:tagLst>
</file>

<file path=ppt/tags/tag510.xml><?xml version="1.0" encoding="utf-8"?>
<p:tagLst xmlns:a="http://schemas.openxmlformats.org/drawingml/2006/main" xmlns:r="http://schemas.openxmlformats.org/officeDocument/2006/relationships" xmlns:p="http://schemas.openxmlformats.org/presentationml/2006/main">
  <p:tag name="PS_COMPARE_SHAPE_ID" val="837e9bd1-1f63-4c42-90bf-cda839c4b15d"/>
</p:tagLst>
</file>

<file path=ppt/tags/tag511.xml><?xml version="1.0" encoding="utf-8"?>
<p:tagLst xmlns:a="http://schemas.openxmlformats.org/drawingml/2006/main" xmlns:r="http://schemas.openxmlformats.org/officeDocument/2006/relationships" xmlns:p="http://schemas.openxmlformats.org/presentationml/2006/main">
  <p:tag name="PS_COMPARE_SHAPE_ID" val="b4dc63fd-0e67-4bcd-9629-b476c2cfacd8"/>
</p:tagLst>
</file>

<file path=ppt/tags/tag512.xml><?xml version="1.0" encoding="utf-8"?>
<p:tagLst xmlns:a="http://schemas.openxmlformats.org/drawingml/2006/main" xmlns:r="http://schemas.openxmlformats.org/officeDocument/2006/relationships" xmlns:p="http://schemas.openxmlformats.org/presentationml/2006/main">
  <p:tag name="PS_COMPARE_SHAPE_ID" val="81a81894-72e9-48a6-830e-aed8a885615c"/>
</p:tagLst>
</file>

<file path=ppt/tags/tag513.xml><?xml version="1.0" encoding="utf-8"?>
<p:tagLst xmlns:a="http://schemas.openxmlformats.org/drawingml/2006/main" xmlns:r="http://schemas.openxmlformats.org/officeDocument/2006/relationships" xmlns:p="http://schemas.openxmlformats.org/presentationml/2006/main">
  <p:tag name="PS_COMPARE_SHAPE_ID" val="6aec1864-9bc9-454a-a626-88b822df7507"/>
</p:tagLst>
</file>

<file path=ppt/tags/tag514.xml><?xml version="1.0" encoding="utf-8"?>
<p:tagLst xmlns:a="http://schemas.openxmlformats.org/drawingml/2006/main" xmlns:r="http://schemas.openxmlformats.org/officeDocument/2006/relationships" xmlns:p="http://schemas.openxmlformats.org/presentationml/2006/main">
  <p:tag name="PS_COMPARE_SHAPE_ID" val="df590c0a-4871-4236-9785-449a1572616a"/>
</p:tagLst>
</file>

<file path=ppt/tags/tag515.xml><?xml version="1.0" encoding="utf-8"?>
<p:tagLst xmlns:a="http://schemas.openxmlformats.org/drawingml/2006/main" xmlns:r="http://schemas.openxmlformats.org/officeDocument/2006/relationships" xmlns:p="http://schemas.openxmlformats.org/presentationml/2006/main">
  <p:tag name="PS_COMPARE_SHAPE_ID" val="e569e3da-37e2-42a3-b6f0-6fe1121845f7"/>
</p:tagLst>
</file>

<file path=ppt/tags/tag516.xml><?xml version="1.0" encoding="utf-8"?>
<p:tagLst xmlns:a="http://schemas.openxmlformats.org/drawingml/2006/main" xmlns:r="http://schemas.openxmlformats.org/officeDocument/2006/relationships" xmlns:p="http://schemas.openxmlformats.org/presentationml/2006/main">
  <p:tag name="PS_COMPARE_SHAPE_ID" val="a75061f6-d6fa-4d3b-90f8-750406afa220"/>
</p:tagLst>
</file>

<file path=ppt/tags/tag517.xml><?xml version="1.0" encoding="utf-8"?>
<p:tagLst xmlns:a="http://schemas.openxmlformats.org/drawingml/2006/main" xmlns:r="http://schemas.openxmlformats.org/officeDocument/2006/relationships" xmlns:p="http://schemas.openxmlformats.org/presentationml/2006/main">
  <p:tag name="PS_COMPARE_SHAPE_ID" val="081684cc-3221-4b6f-af44-a7ed88b50ab6"/>
</p:tagLst>
</file>

<file path=ppt/tags/tag518.xml><?xml version="1.0" encoding="utf-8"?>
<p:tagLst xmlns:a="http://schemas.openxmlformats.org/drawingml/2006/main" xmlns:r="http://schemas.openxmlformats.org/officeDocument/2006/relationships" xmlns:p="http://schemas.openxmlformats.org/presentationml/2006/main">
  <p:tag name="PS_COMPARE_SHAPE_ID" val="38e84571-7e6a-4637-a497-ceebb186c485"/>
</p:tagLst>
</file>

<file path=ppt/tags/tag519.xml><?xml version="1.0" encoding="utf-8"?>
<p:tagLst xmlns:a="http://schemas.openxmlformats.org/drawingml/2006/main" xmlns:r="http://schemas.openxmlformats.org/officeDocument/2006/relationships" xmlns:p="http://schemas.openxmlformats.org/presentationml/2006/main">
  <p:tag name="PS_COMPARE_SHAPE_ID" val="9acf8aba-84c0-4629-9ac5-9c03987bd304"/>
</p:tagLst>
</file>

<file path=ppt/tags/tag52.xml><?xml version="1.0" encoding="utf-8"?>
<p:tagLst xmlns:a="http://schemas.openxmlformats.org/drawingml/2006/main" xmlns:r="http://schemas.openxmlformats.org/officeDocument/2006/relationships" xmlns:p="http://schemas.openxmlformats.org/presentationml/2006/main">
  <p:tag name="PLACEHOLDER" val="8"/>
</p:tagLst>
</file>

<file path=ppt/tags/tag520.xml><?xml version="1.0" encoding="utf-8"?>
<p:tagLst xmlns:a="http://schemas.openxmlformats.org/drawingml/2006/main" xmlns:r="http://schemas.openxmlformats.org/officeDocument/2006/relationships" xmlns:p="http://schemas.openxmlformats.org/presentationml/2006/main">
  <p:tag name="PS_COMPARE_SHAPE_ID" val="c1b43a05-912b-4e24-bb8f-5e3bef28422b"/>
</p:tagLst>
</file>

<file path=ppt/tags/tag521.xml><?xml version="1.0" encoding="utf-8"?>
<p:tagLst xmlns:a="http://schemas.openxmlformats.org/drawingml/2006/main" xmlns:r="http://schemas.openxmlformats.org/officeDocument/2006/relationships" xmlns:p="http://schemas.openxmlformats.org/presentationml/2006/main">
  <p:tag name="PS_COMPARE_SHAPE_ID" val="1924337a-f930-48c0-8d81-21d866019277"/>
</p:tagLst>
</file>

<file path=ppt/tags/tag522.xml><?xml version="1.0" encoding="utf-8"?>
<p:tagLst xmlns:a="http://schemas.openxmlformats.org/drawingml/2006/main" xmlns:r="http://schemas.openxmlformats.org/officeDocument/2006/relationships" xmlns:p="http://schemas.openxmlformats.org/presentationml/2006/main">
  <p:tag name="PS_COMPARE_SHAPE_ID" val="3e52aa53-8193-4e06-abbf-039fe8cdbb40"/>
</p:tagLst>
</file>

<file path=ppt/tags/tag523.xml><?xml version="1.0" encoding="utf-8"?>
<p:tagLst xmlns:a="http://schemas.openxmlformats.org/drawingml/2006/main" xmlns:r="http://schemas.openxmlformats.org/officeDocument/2006/relationships" xmlns:p="http://schemas.openxmlformats.org/presentationml/2006/main">
  <p:tag name="PS_COMPARE_SHAPE_ID" val="f67ae629-3a7d-4fba-a191-246839519271"/>
</p:tagLst>
</file>

<file path=ppt/tags/tag524.xml><?xml version="1.0" encoding="utf-8"?>
<p:tagLst xmlns:a="http://schemas.openxmlformats.org/drawingml/2006/main" xmlns:r="http://schemas.openxmlformats.org/officeDocument/2006/relationships" xmlns:p="http://schemas.openxmlformats.org/presentationml/2006/main">
  <p:tag name="PS_COMPARE_SHAPE_ID" val="c2d2102e-d946-4c19-9cb2-6b90144fe644"/>
</p:tagLst>
</file>

<file path=ppt/tags/tag525.xml><?xml version="1.0" encoding="utf-8"?>
<p:tagLst xmlns:a="http://schemas.openxmlformats.org/drawingml/2006/main" xmlns:r="http://schemas.openxmlformats.org/officeDocument/2006/relationships" xmlns:p="http://schemas.openxmlformats.org/presentationml/2006/main">
  <p:tag name="PS_COMPARE_SHAPE_ID" val="d9d8a85b-f4e4-4ca5-9382-e035d72a7585"/>
</p:tagLst>
</file>

<file path=ppt/tags/tag526.xml><?xml version="1.0" encoding="utf-8"?>
<p:tagLst xmlns:a="http://schemas.openxmlformats.org/drawingml/2006/main" xmlns:r="http://schemas.openxmlformats.org/officeDocument/2006/relationships" xmlns:p="http://schemas.openxmlformats.org/presentationml/2006/main">
  <p:tag name="PS_COMPARE_SHAPE_ID" val="18bb9d32-ff3c-4b68-a62e-6359b399c088"/>
</p:tagLst>
</file>

<file path=ppt/tags/tag527.xml><?xml version="1.0" encoding="utf-8"?>
<p:tagLst xmlns:a="http://schemas.openxmlformats.org/drawingml/2006/main" xmlns:r="http://schemas.openxmlformats.org/officeDocument/2006/relationships" xmlns:p="http://schemas.openxmlformats.org/presentationml/2006/main">
  <p:tag name="PS_COMPARE_SHAPE_ID" val="fcedada7-2a03-4a00-aeeb-effb66f60b81"/>
</p:tagLst>
</file>

<file path=ppt/tags/tag528.xml><?xml version="1.0" encoding="utf-8"?>
<p:tagLst xmlns:a="http://schemas.openxmlformats.org/drawingml/2006/main" xmlns:r="http://schemas.openxmlformats.org/officeDocument/2006/relationships" xmlns:p="http://schemas.openxmlformats.org/presentationml/2006/main">
  <p:tag name="PS_COMPARE_SHAPE_ID" val="82948789-0865-4e84-a8ed-d7f4190f4322"/>
</p:tagLst>
</file>

<file path=ppt/tags/tag529.xml><?xml version="1.0" encoding="utf-8"?>
<p:tagLst xmlns:a="http://schemas.openxmlformats.org/drawingml/2006/main" xmlns:r="http://schemas.openxmlformats.org/officeDocument/2006/relationships" xmlns:p="http://schemas.openxmlformats.org/presentationml/2006/main">
  <p:tag name="PS_COMPARE_SHAPE_ID" val="251dbc6c-ae92-4c71-903a-54b5b73889e8"/>
</p:tagLst>
</file>

<file path=ppt/tags/tag53.xml><?xml version="1.0" encoding="utf-8"?>
<p:tagLst xmlns:a="http://schemas.openxmlformats.org/drawingml/2006/main" xmlns:r="http://schemas.openxmlformats.org/officeDocument/2006/relationships" xmlns:p="http://schemas.openxmlformats.org/presentationml/2006/main">
  <p:tag name="PLACEHOLDER" val="9"/>
</p:tagLst>
</file>

<file path=ppt/tags/tag530.xml><?xml version="1.0" encoding="utf-8"?>
<p:tagLst xmlns:a="http://schemas.openxmlformats.org/drawingml/2006/main" xmlns:r="http://schemas.openxmlformats.org/officeDocument/2006/relationships" xmlns:p="http://schemas.openxmlformats.org/presentationml/2006/main">
  <p:tag name="PS_COMPARE_SHAPE_ID" val="8f6ad031-828e-4002-86a4-85cd06cab494"/>
</p:tagLst>
</file>

<file path=ppt/tags/tag531.xml><?xml version="1.0" encoding="utf-8"?>
<p:tagLst xmlns:a="http://schemas.openxmlformats.org/drawingml/2006/main" xmlns:r="http://schemas.openxmlformats.org/officeDocument/2006/relationships" xmlns:p="http://schemas.openxmlformats.org/presentationml/2006/main">
  <p:tag name="PS_COMPARE_SHAPE_ID" val="fb17e3fe-b3d0-4997-a143-e38fadf2c63f"/>
</p:tagLst>
</file>

<file path=ppt/tags/tag532.xml><?xml version="1.0" encoding="utf-8"?>
<p:tagLst xmlns:a="http://schemas.openxmlformats.org/drawingml/2006/main" xmlns:r="http://schemas.openxmlformats.org/officeDocument/2006/relationships" xmlns:p="http://schemas.openxmlformats.org/presentationml/2006/main">
  <p:tag name="PS_COMPARE_SHAPE_ID" val="76c5cbb7-4f84-4c2a-99b0-3880475a29d1"/>
</p:tagLst>
</file>

<file path=ppt/tags/tag533.xml><?xml version="1.0" encoding="utf-8"?>
<p:tagLst xmlns:a="http://schemas.openxmlformats.org/drawingml/2006/main" xmlns:r="http://schemas.openxmlformats.org/officeDocument/2006/relationships" xmlns:p="http://schemas.openxmlformats.org/presentationml/2006/main">
  <p:tag name="PS_COMPARE_SHAPE_ID" val="e807bb06-634f-499d-9d81-e2a3ea83f411"/>
</p:tagLst>
</file>

<file path=ppt/tags/tag534.xml><?xml version="1.0" encoding="utf-8"?>
<p:tagLst xmlns:a="http://schemas.openxmlformats.org/drawingml/2006/main" xmlns:r="http://schemas.openxmlformats.org/officeDocument/2006/relationships" xmlns:p="http://schemas.openxmlformats.org/presentationml/2006/main">
  <p:tag name="PS_COMPARE_SHAPE_ID" val="3430093c-3048-40f5-8d20-dc98e4bd19b0"/>
</p:tagLst>
</file>

<file path=ppt/tags/tag535.xml><?xml version="1.0" encoding="utf-8"?>
<p:tagLst xmlns:a="http://schemas.openxmlformats.org/drawingml/2006/main" xmlns:r="http://schemas.openxmlformats.org/officeDocument/2006/relationships" xmlns:p="http://schemas.openxmlformats.org/presentationml/2006/main">
  <p:tag name="PS_COMPARE_SHAPE_ID" val="2d1ae740-9991-41d1-80e6-196d328dd5b3"/>
</p:tagLst>
</file>

<file path=ppt/tags/tag536.xml><?xml version="1.0" encoding="utf-8"?>
<p:tagLst xmlns:a="http://schemas.openxmlformats.org/drawingml/2006/main" xmlns:r="http://schemas.openxmlformats.org/officeDocument/2006/relationships" xmlns:p="http://schemas.openxmlformats.org/presentationml/2006/main">
  <p:tag name="PS_COMPARE_SLIDE_ID" val="b36e3ddd-3ea5-436d-9ce3-0db776586301"/>
</p:tagLst>
</file>

<file path=ppt/tags/tag537.xml><?xml version="1.0" encoding="utf-8"?>
<p:tagLst xmlns:a="http://schemas.openxmlformats.org/drawingml/2006/main" xmlns:r="http://schemas.openxmlformats.org/officeDocument/2006/relationships" xmlns:p="http://schemas.openxmlformats.org/presentationml/2006/main">
  <p:tag name="PS_COMPARE_SHAPE_ID" val="d8e4134c-c306-4ee6-aafb-fc8eac86abfc"/>
</p:tagLst>
</file>

<file path=ppt/tags/tag538.xml><?xml version="1.0" encoding="utf-8"?>
<p:tagLst xmlns:a="http://schemas.openxmlformats.org/drawingml/2006/main" xmlns:r="http://schemas.openxmlformats.org/officeDocument/2006/relationships" xmlns:p="http://schemas.openxmlformats.org/presentationml/2006/main">
  <p:tag name="PS_COMPARE_SHAPE_ID" val="44f6ee24-ae2d-4eff-a822-b9bd0d8bdcf4"/>
</p:tagLst>
</file>

<file path=ppt/tags/tag539.xml><?xml version="1.0" encoding="utf-8"?>
<p:tagLst xmlns:a="http://schemas.openxmlformats.org/drawingml/2006/main" xmlns:r="http://schemas.openxmlformats.org/officeDocument/2006/relationships" xmlns:p="http://schemas.openxmlformats.org/presentationml/2006/main">
  <p:tag name="PS_COMPARE_SHAPE_ID" val="fd387465-bb10-4200-8ce2-a6f16de5dfa7"/>
</p:tagLst>
</file>

<file path=ppt/tags/tag54.xml><?xml version="1.0" encoding="utf-8"?>
<p:tagLst xmlns:a="http://schemas.openxmlformats.org/drawingml/2006/main" xmlns:r="http://schemas.openxmlformats.org/officeDocument/2006/relationships" xmlns:p="http://schemas.openxmlformats.org/presentationml/2006/main">
  <p:tag name="PLACEHOLDER" val="10"/>
</p:tagLst>
</file>

<file path=ppt/tags/tag540.xml><?xml version="1.0" encoding="utf-8"?>
<p:tagLst xmlns:a="http://schemas.openxmlformats.org/drawingml/2006/main" xmlns:r="http://schemas.openxmlformats.org/officeDocument/2006/relationships" xmlns:p="http://schemas.openxmlformats.org/presentationml/2006/main">
  <p:tag name="PS_COMPARE_SHAPE_ID" val="a77c836f-10f7-46f2-8d30-263d25e3b0bc"/>
</p:tagLst>
</file>

<file path=ppt/tags/tag541.xml><?xml version="1.0" encoding="utf-8"?>
<p:tagLst xmlns:a="http://schemas.openxmlformats.org/drawingml/2006/main" xmlns:r="http://schemas.openxmlformats.org/officeDocument/2006/relationships" xmlns:p="http://schemas.openxmlformats.org/presentationml/2006/main">
  <p:tag name="PS_COMPARE_SHAPE_ID" val="26df0b26-bc1b-40bb-9393-cb16640e786b"/>
</p:tagLst>
</file>

<file path=ppt/tags/tag542.xml><?xml version="1.0" encoding="utf-8"?>
<p:tagLst xmlns:a="http://schemas.openxmlformats.org/drawingml/2006/main" xmlns:r="http://schemas.openxmlformats.org/officeDocument/2006/relationships" xmlns:p="http://schemas.openxmlformats.org/presentationml/2006/main">
  <p:tag name="PS_COMPARE_SHAPE_ID" val="182d03d1-6a4c-42a1-a24e-3713f61f1c26"/>
</p:tagLst>
</file>

<file path=ppt/tags/tag543.xml><?xml version="1.0" encoding="utf-8"?>
<p:tagLst xmlns:a="http://schemas.openxmlformats.org/drawingml/2006/main" xmlns:r="http://schemas.openxmlformats.org/officeDocument/2006/relationships" xmlns:p="http://schemas.openxmlformats.org/presentationml/2006/main">
  <p:tag name="PS_COMPARE_SHAPE_ID" val="a4c7d7ed-4f48-48d5-aad0-7287f4f8e3b1"/>
</p:tagLst>
</file>

<file path=ppt/tags/tag544.xml><?xml version="1.0" encoding="utf-8"?>
<p:tagLst xmlns:a="http://schemas.openxmlformats.org/drawingml/2006/main" xmlns:r="http://schemas.openxmlformats.org/officeDocument/2006/relationships" xmlns:p="http://schemas.openxmlformats.org/presentationml/2006/main">
  <p:tag name="PS_COMPARE_SHAPE_ID" val="f9cb5693-f081-4ebd-b459-23c8de2d8d8c"/>
</p:tagLst>
</file>

<file path=ppt/tags/tag545.xml><?xml version="1.0" encoding="utf-8"?>
<p:tagLst xmlns:a="http://schemas.openxmlformats.org/drawingml/2006/main" xmlns:r="http://schemas.openxmlformats.org/officeDocument/2006/relationships" xmlns:p="http://schemas.openxmlformats.org/presentationml/2006/main">
  <p:tag name="PS_COMPARE_SHAPE_ID" val="7ab3f12f-367f-4b79-a3a9-0537b9263212"/>
</p:tagLst>
</file>

<file path=ppt/tags/tag546.xml><?xml version="1.0" encoding="utf-8"?>
<p:tagLst xmlns:a="http://schemas.openxmlformats.org/drawingml/2006/main" xmlns:r="http://schemas.openxmlformats.org/officeDocument/2006/relationships" xmlns:p="http://schemas.openxmlformats.org/presentationml/2006/main">
  <p:tag name="PS_COMPARE_SHAPE_ID" val="c6f3bb0a-49cb-4bd6-8585-5cc8029f4ef0"/>
</p:tagLst>
</file>

<file path=ppt/tags/tag547.xml><?xml version="1.0" encoding="utf-8"?>
<p:tagLst xmlns:a="http://schemas.openxmlformats.org/drawingml/2006/main" xmlns:r="http://schemas.openxmlformats.org/officeDocument/2006/relationships" xmlns:p="http://schemas.openxmlformats.org/presentationml/2006/main">
  <p:tag name="PS_COMPARE_SHAPE_ID" val="2f1523ff-6be9-46db-ad28-65fdb98897e4"/>
</p:tagLst>
</file>

<file path=ppt/tags/tag548.xml><?xml version="1.0" encoding="utf-8"?>
<p:tagLst xmlns:a="http://schemas.openxmlformats.org/drawingml/2006/main" xmlns:r="http://schemas.openxmlformats.org/officeDocument/2006/relationships" xmlns:p="http://schemas.openxmlformats.org/presentationml/2006/main">
  <p:tag name="PS_COMPARE_SHAPE_ID" val="f2d9149e-c274-4441-8234-39e38935fcbb"/>
</p:tagLst>
</file>

<file path=ppt/tags/tag549.xml><?xml version="1.0" encoding="utf-8"?>
<p:tagLst xmlns:a="http://schemas.openxmlformats.org/drawingml/2006/main" xmlns:r="http://schemas.openxmlformats.org/officeDocument/2006/relationships" xmlns:p="http://schemas.openxmlformats.org/presentationml/2006/main">
  <p:tag name="PS_COMPARE_SHAPE_ID" val="7ab2bacc-09ce-4244-845a-385223b3453f"/>
</p:tagLst>
</file>

<file path=ppt/tags/tag55.xml><?xml version="1.0" encoding="utf-8"?>
<p:tagLst xmlns:a="http://schemas.openxmlformats.org/drawingml/2006/main" xmlns:r="http://schemas.openxmlformats.org/officeDocument/2006/relationships" xmlns:p="http://schemas.openxmlformats.org/presentationml/2006/main">
  <p:tag name="PLACEHOLDER" val="11"/>
</p:tagLst>
</file>

<file path=ppt/tags/tag550.xml><?xml version="1.0" encoding="utf-8"?>
<p:tagLst xmlns:a="http://schemas.openxmlformats.org/drawingml/2006/main" xmlns:r="http://schemas.openxmlformats.org/officeDocument/2006/relationships" xmlns:p="http://schemas.openxmlformats.org/presentationml/2006/main">
  <p:tag name="PS_COMPARE_SHAPE_ID" val="1e130fff-07c3-42d7-8228-e2aeff5279a2"/>
</p:tagLst>
</file>

<file path=ppt/tags/tag551.xml><?xml version="1.0" encoding="utf-8"?>
<p:tagLst xmlns:a="http://schemas.openxmlformats.org/drawingml/2006/main" xmlns:r="http://schemas.openxmlformats.org/officeDocument/2006/relationships" xmlns:p="http://schemas.openxmlformats.org/presentationml/2006/main">
  <p:tag name="PS_COMPARE_SHAPE_ID" val="6f54c037-d89b-41d0-b097-c75319f1bff8"/>
</p:tagLst>
</file>

<file path=ppt/tags/tag552.xml><?xml version="1.0" encoding="utf-8"?>
<p:tagLst xmlns:a="http://schemas.openxmlformats.org/drawingml/2006/main" xmlns:r="http://schemas.openxmlformats.org/officeDocument/2006/relationships" xmlns:p="http://schemas.openxmlformats.org/presentationml/2006/main">
  <p:tag name="PS_COMPARE_SHAPE_ID" val="83fb92d2-f9cd-4289-aab6-9e5686aa91e3"/>
</p:tagLst>
</file>

<file path=ppt/tags/tag553.xml><?xml version="1.0" encoding="utf-8"?>
<p:tagLst xmlns:a="http://schemas.openxmlformats.org/drawingml/2006/main" xmlns:r="http://schemas.openxmlformats.org/officeDocument/2006/relationships" xmlns:p="http://schemas.openxmlformats.org/presentationml/2006/main">
  <p:tag name="PS_COMPARE_SHAPE_ID" val="e5655302-a95e-4457-9d69-942b265f796f"/>
</p:tagLst>
</file>

<file path=ppt/tags/tag554.xml><?xml version="1.0" encoding="utf-8"?>
<p:tagLst xmlns:a="http://schemas.openxmlformats.org/drawingml/2006/main" xmlns:r="http://schemas.openxmlformats.org/officeDocument/2006/relationships" xmlns:p="http://schemas.openxmlformats.org/presentationml/2006/main">
  <p:tag name="PS_COMPARE_SHAPE_ID" val="0be69230-e3f4-4ea8-aee1-38ce21441a3b"/>
</p:tagLst>
</file>

<file path=ppt/tags/tag555.xml><?xml version="1.0" encoding="utf-8"?>
<p:tagLst xmlns:a="http://schemas.openxmlformats.org/drawingml/2006/main" xmlns:r="http://schemas.openxmlformats.org/officeDocument/2006/relationships" xmlns:p="http://schemas.openxmlformats.org/presentationml/2006/main">
  <p:tag name="PS_COMPARE_SHAPE_ID" val="48962083-9be3-4054-bab5-a235fe156dd6"/>
</p:tagLst>
</file>

<file path=ppt/tags/tag556.xml><?xml version="1.0" encoding="utf-8"?>
<p:tagLst xmlns:a="http://schemas.openxmlformats.org/drawingml/2006/main" xmlns:r="http://schemas.openxmlformats.org/officeDocument/2006/relationships" xmlns:p="http://schemas.openxmlformats.org/presentationml/2006/main">
  <p:tag name="PS_COMPARE_SHAPE_ID" val="6ec27c02-f97b-4a2e-b6de-e3643252f75c"/>
</p:tagLst>
</file>

<file path=ppt/tags/tag557.xml><?xml version="1.0" encoding="utf-8"?>
<p:tagLst xmlns:a="http://schemas.openxmlformats.org/drawingml/2006/main" xmlns:r="http://schemas.openxmlformats.org/officeDocument/2006/relationships" xmlns:p="http://schemas.openxmlformats.org/presentationml/2006/main">
  <p:tag name="PS_COMPARE_SHAPE_ID" val="c972c7f7-1941-4af8-a42b-e3925b787de8"/>
</p:tagLst>
</file>

<file path=ppt/tags/tag558.xml><?xml version="1.0" encoding="utf-8"?>
<p:tagLst xmlns:a="http://schemas.openxmlformats.org/drawingml/2006/main" xmlns:r="http://schemas.openxmlformats.org/officeDocument/2006/relationships" xmlns:p="http://schemas.openxmlformats.org/presentationml/2006/main">
  <p:tag name="PS_COMPARE_SHAPE_ID" val="3e4298a7-28ce-4ff0-a168-16b2bae04f9c"/>
</p:tagLst>
</file>

<file path=ppt/tags/tag559.xml><?xml version="1.0" encoding="utf-8"?>
<p:tagLst xmlns:a="http://schemas.openxmlformats.org/drawingml/2006/main" xmlns:r="http://schemas.openxmlformats.org/officeDocument/2006/relationships" xmlns:p="http://schemas.openxmlformats.org/presentationml/2006/main">
  <p:tag name="PS_COMPARE_SHAPE_ID" val="f0af831a-76fd-434e-9e64-af5bc4fe8bb8"/>
</p:tagLst>
</file>

<file path=ppt/tags/tag56.xml><?xml version="1.0" encoding="utf-8"?>
<p:tagLst xmlns:a="http://schemas.openxmlformats.org/drawingml/2006/main" xmlns:r="http://schemas.openxmlformats.org/officeDocument/2006/relationships" xmlns:p="http://schemas.openxmlformats.org/presentationml/2006/main">
  <p:tag name="PLACEHOLDER" val="12"/>
</p:tagLst>
</file>

<file path=ppt/tags/tag560.xml><?xml version="1.0" encoding="utf-8"?>
<p:tagLst xmlns:a="http://schemas.openxmlformats.org/drawingml/2006/main" xmlns:r="http://schemas.openxmlformats.org/officeDocument/2006/relationships" xmlns:p="http://schemas.openxmlformats.org/presentationml/2006/main">
  <p:tag name="PS_COMPARE_SHAPE_ID" val="adedae66-afad-4e0d-90fb-7116118e0817"/>
</p:tagLst>
</file>

<file path=ppt/tags/tag561.xml><?xml version="1.0" encoding="utf-8"?>
<p:tagLst xmlns:a="http://schemas.openxmlformats.org/drawingml/2006/main" xmlns:r="http://schemas.openxmlformats.org/officeDocument/2006/relationships" xmlns:p="http://schemas.openxmlformats.org/presentationml/2006/main">
  <p:tag name="PS_COMPARE_SHAPE_ID" val="b33be2f6-bba0-45e0-8b0d-ab918496ed51"/>
</p:tagLst>
</file>

<file path=ppt/tags/tag562.xml><?xml version="1.0" encoding="utf-8"?>
<p:tagLst xmlns:a="http://schemas.openxmlformats.org/drawingml/2006/main" xmlns:r="http://schemas.openxmlformats.org/officeDocument/2006/relationships" xmlns:p="http://schemas.openxmlformats.org/presentationml/2006/main">
  <p:tag name="PS_COMPARE_SLIDE_ID" val="6ad56f99-8eaf-4fe4-9992-155aa815796b"/>
</p:tagLst>
</file>

<file path=ppt/tags/tag563.xml><?xml version="1.0" encoding="utf-8"?>
<p:tagLst xmlns:a="http://schemas.openxmlformats.org/drawingml/2006/main" xmlns:r="http://schemas.openxmlformats.org/officeDocument/2006/relationships" xmlns:p="http://schemas.openxmlformats.org/presentationml/2006/main">
  <p:tag name="PS_COMPARE_SHAPE_ID" val="162dfe73-ba28-45e3-ad28-0edfa0c6d6cf"/>
</p:tagLst>
</file>

<file path=ppt/tags/tag564.xml><?xml version="1.0" encoding="utf-8"?>
<p:tagLst xmlns:a="http://schemas.openxmlformats.org/drawingml/2006/main" xmlns:r="http://schemas.openxmlformats.org/officeDocument/2006/relationships" xmlns:p="http://schemas.openxmlformats.org/presentationml/2006/main">
  <p:tag name="PS_COMPARE_SHAPE_ID" val="d77dafcb-4655-4948-97d8-c46481674eb6"/>
</p:tagLst>
</file>

<file path=ppt/tags/tag565.xml><?xml version="1.0" encoding="utf-8"?>
<p:tagLst xmlns:a="http://schemas.openxmlformats.org/drawingml/2006/main" xmlns:r="http://schemas.openxmlformats.org/officeDocument/2006/relationships" xmlns:p="http://schemas.openxmlformats.org/presentationml/2006/main">
  <p:tag name="PS_COMPARE_SHAPE_ID" val="a5b7f7ea-b9bf-469b-a98b-e3e45793eb85"/>
</p:tagLst>
</file>

<file path=ppt/tags/tag566.xml><?xml version="1.0" encoding="utf-8"?>
<p:tagLst xmlns:a="http://schemas.openxmlformats.org/drawingml/2006/main" xmlns:r="http://schemas.openxmlformats.org/officeDocument/2006/relationships" xmlns:p="http://schemas.openxmlformats.org/presentationml/2006/main">
  <p:tag name="PS_COMPARE_SHAPE_ID" val="ffab3497-13f2-417f-abbd-2da970cd490d"/>
</p:tagLst>
</file>

<file path=ppt/tags/tag567.xml><?xml version="1.0" encoding="utf-8"?>
<p:tagLst xmlns:a="http://schemas.openxmlformats.org/drawingml/2006/main" xmlns:r="http://schemas.openxmlformats.org/officeDocument/2006/relationships" xmlns:p="http://schemas.openxmlformats.org/presentationml/2006/main">
  <p:tag name="PS_COMPARE_SHAPE_ID" val="21e8dfc1-8fba-4023-8a24-bcdba189543b"/>
</p:tagLst>
</file>

<file path=ppt/tags/tag568.xml><?xml version="1.0" encoding="utf-8"?>
<p:tagLst xmlns:a="http://schemas.openxmlformats.org/drawingml/2006/main" xmlns:r="http://schemas.openxmlformats.org/officeDocument/2006/relationships" xmlns:p="http://schemas.openxmlformats.org/presentationml/2006/main">
  <p:tag name="PS_COMPARE_SHAPE_ID" val="ebfdf5c3-d89a-4259-b10e-04085dbed957"/>
</p:tagLst>
</file>

<file path=ppt/tags/tag569.xml><?xml version="1.0" encoding="utf-8"?>
<p:tagLst xmlns:a="http://schemas.openxmlformats.org/drawingml/2006/main" xmlns:r="http://schemas.openxmlformats.org/officeDocument/2006/relationships" xmlns:p="http://schemas.openxmlformats.org/presentationml/2006/main">
  <p:tag name="PS_COMPARE_SHAPE_ID" val="90185b2f-3107-4c1d-9df0-dd378f2ac93d"/>
</p:tagLst>
</file>

<file path=ppt/tags/tag57.xml><?xml version="1.0" encoding="utf-8"?>
<p:tagLst xmlns:a="http://schemas.openxmlformats.org/drawingml/2006/main" xmlns:r="http://schemas.openxmlformats.org/officeDocument/2006/relationships" xmlns:p="http://schemas.openxmlformats.org/presentationml/2006/main">
  <p:tag name="PLACEHOLDER" val="13"/>
</p:tagLst>
</file>

<file path=ppt/tags/tag570.xml><?xml version="1.0" encoding="utf-8"?>
<p:tagLst xmlns:a="http://schemas.openxmlformats.org/drawingml/2006/main" xmlns:r="http://schemas.openxmlformats.org/officeDocument/2006/relationships" xmlns:p="http://schemas.openxmlformats.org/presentationml/2006/main">
  <p:tag name="PS_COMPARE_SHAPE_ID" val="0c671941-2be8-41c6-a88b-a25ee2b178f7"/>
</p:tagLst>
</file>

<file path=ppt/tags/tag571.xml><?xml version="1.0" encoding="utf-8"?>
<p:tagLst xmlns:a="http://schemas.openxmlformats.org/drawingml/2006/main" xmlns:r="http://schemas.openxmlformats.org/officeDocument/2006/relationships" xmlns:p="http://schemas.openxmlformats.org/presentationml/2006/main">
  <p:tag name="PS_COMPARE_SHAPE_ID" val="214e40ef-6f0f-4e34-8429-f1f1b2d9030c"/>
</p:tagLst>
</file>

<file path=ppt/tags/tag572.xml><?xml version="1.0" encoding="utf-8"?>
<p:tagLst xmlns:a="http://schemas.openxmlformats.org/drawingml/2006/main" xmlns:r="http://schemas.openxmlformats.org/officeDocument/2006/relationships" xmlns:p="http://schemas.openxmlformats.org/presentationml/2006/main">
  <p:tag name="PS_COMPARE_SHAPE_ID" val="d836f628-cb06-4b1e-bacc-93877fb804ef"/>
</p:tagLst>
</file>

<file path=ppt/tags/tag573.xml><?xml version="1.0" encoding="utf-8"?>
<p:tagLst xmlns:a="http://schemas.openxmlformats.org/drawingml/2006/main" xmlns:r="http://schemas.openxmlformats.org/officeDocument/2006/relationships" xmlns:p="http://schemas.openxmlformats.org/presentationml/2006/main">
  <p:tag name="PS_COMPARE_SHAPE_ID" val="02466449-dead-4aee-8f47-46683356a1d0"/>
</p:tagLst>
</file>

<file path=ppt/tags/tag574.xml><?xml version="1.0" encoding="utf-8"?>
<p:tagLst xmlns:a="http://schemas.openxmlformats.org/drawingml/2006/main" xmlns:r="http://schemas.openxmlformats.org/officeDocument/2006/relationships" xmlns:p="http://schemas.openxmlformats.org/presentationml/2006/main">
  <p:tag name="PS_COMPARE_SHAPE_ID" val="7a2c9f6f-0772-48b6-9851-30ecc09a117b"/>
</p:tagLst>
</file>

<file path=ppt/tags/tag575.xml><?xml version="1.0" encoding="utf-8"?>
<p:tagLst xmlns:a="http://schemas.openxmlformats.org/drawingml/2006/main" xmlns:r="http://schemas.openxmlformats.org/officeDocument/2006/relationships" xmlns:p="http://schemas.openxmlformats.org/presentationml/2006/main">
  <p:tag name="PS_COMPARE_SHAPE_ID" val="afb1c611-0b7e-4a32-a100-0a2996f3d89b"/>
</p:tagLst>
</file>

<file path=ppt/tags/tag576.xml><?xml version="1.0" encoding="utf-8"?>
<p:tagLst xmlns:a="http://schemas.openxmlformats.org/drawingml/2006/main" xmlns:r="http://schemas.openxmlformats.org/officeDocument/2006/relationships" xmlns:p="http://schemas.openxmlformats.org/presentationml/2006/main">
  <p:tag name="PS_COMPARE_SHAPE_ID" val="164eca58-b8e5-4f43-a60b-06475dd42e91"/>
</p:tagLst>
</file>

<file path=ppt/tags/tag577.xml><?xml version="1.0" encoding="utf-8"?>
<p:tagLst xmlns:a="http://schemas.openxmlformats.org/drawingml/2006/main" xmlns:r="http://schemas.openxmlformats.org/officeDocument/2006/relationships" xmlns:p="http://schemas.openxmlformats.org/presentationml/2006/main">
  <p:tag name="PS_COMPARE_SHAPE_ID" val="3c6dbf0e-a2ee-41af-aaba-0c7a600116c5"/>
</p:tagLst>
</file>

<file path=ppt/tags/tag578.xml><?xml version="1.0" encoding="utf-8"?>
<p:tagLst xmlns:a="http://schemas.openxmlformats.org/drawingml/2006/main" xmlns:r="http://schemas.openxmlformats.org/officeDocument/2006/relationships" xmlns:p="http://schemas.openxmlformats.org/presentationml/2006/main">
  <p:tag name="PS_COMPARE_SHAPE_ID" val="e85d98de-6e76-47fc-a6f9-e5c3a9d2b984"/>
</p:tagLst>
</file>

<file path=ppt/tags/tag579.xml><?xml version="1.0" encoding="utf-8"?>
<p:tagLst xmlns:a="http://schemas.openxmlformats.org/drawingml/2006/main" xmlns:r="http://schemas.openxmlformats.org/officeDocument/2006/relationships" xmlns:p="http://schemas.openxmlformats.org/presentationml/2006/main">
  <p:tag name="PS_COMPARE_SHAPE_ID" val="cea91024-f273-40ef-a72e-c45672c89035"/>
</p:tagLst>
</file>

<file path=ppt/tags/tag58.xml><?xml version="1.0" encoding="utf-8"?>
<p:tagLst xmlns:a="http://schemas.openxmlformats.org/drawingml/2006/main" xmlns:r="http://schemas.openxmlformats.org/officeDocument/2006/relationships" xmlns:p="http://schemas.openxmlformats.org/presentationml/2006/main">
  <p:tag name="PLACEHOLDER" val="14"/>
</p:tagLst>
</file>

<file path=ppt/tags/tag580.xml><?xml version="1.0" encoding="utf-8"?>
<p:tagLst xmlns:a="http://schemas.openxmlformats.org/drawingml/2006/main" xmlns:r="http://schemas.openxmlformats.org/officeDocument/2006/relationships" xmlns:p="http://schemas.openxmlformats.org/presentationml/2006/main">
  <p:tag name="PS_COMPARE_SHAPE_ID" val="056f4eaf-745e-497c-a31e-9edb602b2b3e"/>
</p:tagLst>
</file>

<file path=ppt/tags/tag581.xml><?xml version="1.0" encoding="utf-8"?>
<p:tagLst xmlns:a="http://schemas.openxmlformats.org/drawingml/2006/main" xmlns:r="http://schemas.openxmlformats.org/officeDocument/2006/relationships" xmlns:p="http://schemas.openxmlformats.org/presentationml/2006/main">
  <p:tag name="PS_COMPARE_SHAPE_ID" val="b92d959e-daea-4792-aa79-c042639d5445"/>
</p:tagLst>
</file>

<file path=ppt/tags/tag582.xml><?xml version="1.0" encoding="utf-8"?>
<p:tagLst xmlns:a="http://schemas.openxmlformats.org/drawingml/2006/main" xmlns:r="http://schemas.openxmlformats.org/officeDocument/2006/relationships" xmlns:p="http://schemas.openxmlformats.org/presentationml/2006/main">
  <p:tag name="PS_COMPARE_SHAPE_ID" val="846d2533-aae5-457a-8789-6fe525ccc70a"/>
</p:tagLst>
</file>

<file path=ppt/tags/tag583.xml><?xml version="1.0" encoding="utf-8"?>
<p:tagLst xmlns:a="http://schemas.openxmlformats.org/drawingml/2006/main" xmlns:r="http://schemas.openxmlformats.org/officeDocument/2006/relationships" xmlns:p="http://schemas.openxmlformats.org/presentationml/2006/main">
  <p:tag name="PS_COMPARE_SHAPE_ID" val="feaa094a-6691-4da2-8058-7743395164fb"/>
</p:tagLst>
</file>

<file path=ppt/tags/tag584.xml><?xml version="1.0" encoding="utf-8"?>
<p:tagLst xmlns:a="http://schemas.openxmlformats.org/drawingml/2006/main" xmlns:r="http://schemas.openxmlformats.org/officeDocument/2006/relationships" xmlns:p="http://schemas.openxmlformats.org/presentationml/2006/main">
  <p:tag name="PS_COMPARE_SHAPE_ID" val="2abf1d87-8a91-4d79-a72a-c34139f289b4"/>
</p:tagLst>
</file>

<file path=ppt/tags/tag585.xml><?xml version="1.0" encoding="utf-8"?>
<p:tagLst xmlns:a="http://schemas.openxmlformats.org/drawingml/2006/main" xmlns:r="http://schemas.openxmlformats.org/officeDocument/2006/relationships" xmlns:p="http://schemas.openxmlformats.org/presentationml/2006/main">
  <p:tag name="PS_COMPARE_SLIDE_ID" val="30aab8b5-3477-4c2a-98d7-e217a5c1d254"/>
</p:tagLst>
</file>

<file path=ppt/tags/tag586.xml><?xml version="1.0" encoding="utf-8"?>
<p:tagLst xmlns:a="http://schemas.openxmlformats.org/drawingml/2006/main" xmlns:r="http://schemas.openxmlformats.org/officeDocument/2006/relationships" xmlns:p="http://schemas.openxmlformats.org/presentationml/2006/main">
  <p:tag name="PS_COMPARE_SHAPE_ID" val="75ac74b7-53e4-42d0-8b26-046d5f9841a9"/>
</p:tagLst>
</file>

<file path=ppt/tags/tag587.xml><?xml version="1.0" encoding="utf-8"?>
<p:tagLst xmlns:a="http://schemas.openxmlformats.org/drawingml/2006/main" xmlns:r="http://schemas.openxmlformats.org/officeDocument/2006/relationships" xmlns:p="http://schemas.openxmlformats.org/presentationml/2006/main">
  <p:tag name="PS_COMPARE_SHAPE_ID" val="8a1e37ad-ab9e-44b8-9d0f-f1d6275b368d"/>
</p:tagLst>
</file>

<file path=ppt/tags/tag588.xml><?xml version="1.0" encoding="utf-8"?>
<p:tagLst xmlns:a="http://schemas.openxmlformats.org/drawingml/2006/main" xmlns:r="http://schemas.openxmlformats.org/officeDocument/2006/relationships" xmlns:p="http://schemas.openxmlformats.org/presentationml/2006/main">
  <p:tag name="PS_COMPARE_SHAPE_ID" val="555739f7-8f24-4fe0-b4cb-5e9f4ecd33b0"/>
</p:tagLst>
</file>

<file path=ppt/tags/tag589.xml><?xml version="1.0" encoding="utf-8"?>
<p:tagLst xmlns:a="http://schemas.openxmlformats.org/drawingml/2006/main" xmlns:r="http://schemas.openxmlformats.org/officeDocument/2006/relationships" xmlns:p="http://schemas.openxmlformats.org/presentationml/2006/main">
  <p:tag name="PS_COMPARE_SHAPE_ID" val="f21b18c6-2eaa-4524-b2d8-40edf7267534"/>
</p:tagLst>
</file>

<file path=ppt/tags/tag59.xml><?xml version="1.0" encoding="utf-8"?>
<p:tagLst xmlns:a="http://schemas.openxmlformats.org/drawingml/2006/main" xmlns:r="http://schemas.openxmlformats.org/officeDocument/2006/relationships" xmlns:p="http://schemas.openxmlformats.org/presentationml/2006/main">
  <p:tag name="PLACEHOLDER" val="15"/>
</p:tagLst>
</file>

<file path=ppt/tags/tag590.xml><?xml version="1.0" encoding="utf-8"?>
<p:tagLst xmlns:a="http://schemas.openxmlformats.org/drawingml/2006/main" xmlns:r="http://schemas.openxmlformats.org/officeDocument/2006/relationships" xmlns:p="http://schemas.openxmlformats.org/presentationml/2006/main">
  <p:tag name="PS_COMPARE_SHAPE_ID" val="59857a57-f65f-4bbe-b618-b646f59cf88d"/>
</p:tagLst>
</file>

<file path=ppt/tags/tag591.xml><?xml version="1.0" encoding="utf-8"?>
<p:tagLst xmlns:a="http://schemas.openxmlformats.org/drawingml/2006/main" xmlns:r="http://schemas.openxmlformats.org/officeDocument/2006/relationships" xmlns:p="http://schemas.openxmlformats.org/presentationml/2006/main">
  <p:tag name="PS_COMPARE_SHAPE_ID" val="63cc0b6b-0172-4eee-9820-ba3b7bac0f32"/>
</p:tagLst>
</file>

<file path=ppt/tags/tag592.xml><?xml version="1.0" encoding="utf-8"?>
<p:tagLst xmlns:a="http://schemas.openxmlformats.org/drawingml/2006/main" xmlns:r="http://schemas.openxmlformats.org/officeDocument/2006/relationships" xmlns:p="http://schemas.openxmlformats.org/presentationml/2006/main">
  <p:tag name="PS_COMPARE_SHAPE_ID" val="b67d74b6-95c5-4d37-b29b-feb75a5f7957"/>
</p:tagLst>
</file>

<file path=ppt/tags/tag593.xml><?xml version="1.0" encoding="utf-8"?>
<p:tagLst xmlns:a="http://schemas.openxmlformats.org/drawingml/2006/main" xmlns:r="http://schemas.openxmlformats.org/officeDocument/2006/relationships" xmlns:p="http://schemas.openxmlformats.org/presentationml/2006/main">
  <p:tag name="PS_COMPARE_SHAPE_ID" val="47a36de3-cbed-4dc1-9033-508d719128c5"/>
</p:tagLst>
</file>

<file path=ppt/tags/tag594.xml><?xml version="1.0" encoding="utf-8"?>
<p:tagLst xmlns:a="http://schemas.openxmlformats.org/drawingml/2006/main" xmlns:r="http://schemas.openxmlformats.org/officeDocument/2006/relationships" xmlns:p="http://schemas.openxmlformats.org/presentationml/2006/main">
  <p:tag name="PS_COMPARE_SHAPE_ID" val="7a950c71-2e2d-4578-9430-d3a3f908b044"/>
</p:tagLst>
</file>

<file path=ppt/tags/tag595.xml><?xml version="1.0" encoding="utf-8"?>
<p:tagLst xmlns:a="http://schemas.openxmlformats.org/drawingml/2006/main" xmlns:r="http://schemas.openxmlformats.org/officeDocument/2006/relationships" xmlns:p="http://schemas.openxmlformats.org/presentationml/2006/main">
  <p:tag name="PS_COMPARE_SHAPE_ID" val="efeca78a-17a5-4fd0-8ee3-658b6befd509"/>
</p:tagLst>
</file>

<file path=ppt/tags/tag596.xml><?xml version="1.0" encoding="utf-8"?>
<p:tagLst xmlns:a="http://schemas.openxmlformats.org/drawingml/2006/main" xmlns:r="http://schemas.openxmlformats.org/officeDocument/2006/relationships" xmlns:p="http://schemas.openxmlformats.org/presentationml/2006/main">
  <p:tag name="PS_COMPARE_SHAPE_ID" val="3c922120-3f46-4f16-a376-5b9864b338a9"/>
</p:tagLst>
</file>

<file path=ppt/tags/tag597.xml><?xml version="1.0" encoding="utf-8"?>
<p:tagLst xmlns:a="http://schemas.openxmlformats.org/drawingml/2006/main" xmlns:r="http://schemas.openxmlformats.org/officeDocument/2006/relationships" xmlns:p="http://schemas.openxmlformats.org/presentationml/2006/main">
  <p:tag name="PS_COMPARE_SHAPE_ID" val="7657c93b-77f7-4a75-83e1-df60160b5ec0"/>
</p:tagLst>
</file>

<file path=ppt/tags/tag598.xml><?xml version="1.0" encoding="utf-8"?>
<p:tagLst xmlns:a="http://schemas.openxmlformats.org/drawingml/2006/main" xmlns:r="http://schemas.openxmlformats.org/officeDocument/2006/relationships" xmlns:p="http://schemas.openxmlformats.org/presentationml/2006/main">
  <p:tag name="PS_COMPARE_SHAPE_ID" val="153b7f31-5227-4457-b238-3a20a9093c49"/>
</p:tagLst>
</file>

<file path=ppt/tags/tag599.xml><?xml version="1.0" encoding="utf-8"?>
<p:tagLst xmlns:a="http://schemas.openxmlformats.org/drawingml/2006/main" xmlns:r="http://schemas.openxmlformats.org/officeDocument/2006/relationships" xmlns:p="http://schemas.openxmlformats.org/presentationml/2006/main">
  <p:tag name="PS_COMPARE_SHAPE_ID" val="7057dd88-b594-4b85-b41c-171116abbeb6"/>
</p:tagLst>
</file>

<file path=ppt/tags/tag6.xml><?xml version="1.0" encoding="utf-8"?>
<p:tagLst xmlns:a="http://schemas.openxmlformats.org/drawingml/2006/main" xmlns:r="http://schemas.openxmlformats.org/officeDocument/2006/relationships" xmlns:p="http://schemas.openxmlformats.org/presentationml/2006/main">
  <p:tag name="PLACEHOLDER" val="2"/>
</p:tagLst>
</file>

<file path=ppt/tags/tag60.xml><?xml version="1.0" encoding="utf-8"?>
<p:tagLst xmlns:a="http://schemas.openxmlformats.org/drawingml/2006/main" xmlns:r="http://schemas.openxmlformats.org/officeDocument/2006/relationships" xmlns:p="http://schemas.openxmlformats.org/presentationml/2006/main">
  <p:tag name="PLACEHOLDER" val="16"/>
</p:tagLst>
</file>

<file path=ppt/tags/tag600.xml><?xml version="1.0" encoding="utf-8"?>
<p:tagLst xmlns:a="http://schemas.openxmlformats.org/drawingml/2006/main" xmlns:r="http://schemas.openxmlformats.org/officeDocument/2006/relationships" xmlns:p="http://schemas.openxmlformats.org/presentationml/2006/main">
  <p:tag name="PS_COMPARE_SHAPE_ID" val="dfcab01c-e71a-408b-a711-425994dd4a91"/>
</p:tagLst>
</file>

<file path=ppt/tags/tag601.xml><?xml version="1.0" encoding="utf-8"?>
<p:tagLst xmlns:a="http://schemas.openxmlformats.org/drawingml/2006/main" xmlns:r="http://schemas.openxmlformats.org/officeDocument/2006/relationships" xmlns:p="http://schemas.openxmlformats.org/presentationml/2006/main">
  <p:tag name="PS_COMPARE_SHAPE_ID" val="02f8bccc-3a86-4b08-b347-32243b787ea5"/>
</p:tagLst>
</file>

<file path=ppt/tags/tag602.xml><?xml version="1.0" encoding="utf-8"?>
<p:tagLst xmlns:a="http://schemas.openxmlformats.org/drawingml/2006/main" xmlns:r="http://schemas.openxmlformats.org/officeDocument/2006/relationships" xmlns:p="http://schemas.openxmlformats.org/presentationml/2006/main">
  <p:tag name="PS_COMPARE_SHAPE_ID" val="898b8f04-c9bb-4044-84b5-71d61131bacb"/>
</p:tagLst>
</file>

<file path=ppt/tags/tag603.xml><?xml version="1.0" encoding="utf-8"?>
<p:tagLst xmlns:a="http://schemas.openxmlformats.org/drawingml/2006/main" xmlns:r="http://schemas.openxmlformats.org/officeDocument/2006/relationships" xmlns:p="http://schemas.openxmlformats.org/presentationml/2006/main">
  <p:tag name="PS_COMPARE_SHAPE_ID" val="48f8034d-380e-46df-b309-453122063f3d"/>
</p:tagLst>
</file>

<file path=ppt/tags/tag604.xml><?xml version="1.0" encoding="utf-8"?>
<p:tagLst xmlns:a="http://schemas.openxmlformats.org/drawingml/2006/main" xmlns:r="http://schemas.openxmlformats.org/officeDocument/2006/relationships" xmlns:p="http://schemas.openxmlformats.org/presentationml/2006/main">
  <p:tag name="PS_COMPARE_SHAPE_ID" val="cb2ad6ca-889c-40f2-b589-94a161f8adda"/>
</p:tagLst>
</file>

<file path=ppt/tags/tag605.xml><?xml version="1.0" encoding="utf-8"?>
<p:tagLst xmlns:a="http://schemas.openxmlformats.org/drawingml/2006/main" xmlns:r="http://schemas.openxmlformats.org/officeDocument/2006/relationships" xmlns:p="http://schemas.openxmlformats.org/presentationml/2006/main">
  <p:tag name="PS_COMPARE_SHAPE_ID" val="2dd8bd8d-42fe-423b-b66c-d2f62dd7750e"/>
</p:tagLst>
</file>

<file path=ppt/tags/tag606.xml><?xml version="1.0" encoding="utf-8"?>
<p:tagLst xmlns:a="http://schemas.openxmlformats.org/drawingml/2006/main" xmlns:r="http://schemas.openxmlformats.org/officeDocument/2006/relationships" xmlns:p="http://schemas.openxmlformats.org/presentationml/2006/main">
  <p:tag name="PS_COMPARE_SHAPE_ID" val="02b8f4fc-8f75-4643-bdb9-13777fcb7993"/>
</p:tagLst>
</file>

<file path=ppt/tags/tag607.xml><?xml version="1.0" encoding="utf-8"?>
<p:tagLst xmlns:a="http://schemas.openxmlformats.org/drawingml/2006/main" xmlns:r="http://schemas.openxmlformats.org/officeDocument/2006/relationships" xmlns:p="http://schemas.openxmlformats.org/presentationml/2006/main">
  <p:tag name="PS_COMPARE_SHAPE_ID" val="767dd1bf-4850-4504-be39-d2a837c3ff59"/>
</p:tagLst>
</file>

<file path=ppt/tags/tag608.xml><?xml version="1.0" encoding="utf-8"?>
<p:tagLst xmlns:a="http://schemas.openxmlformats.org/drawingml/2006/main" xmlns:r="http://schemas.openxmlformats.org/officeDocument/2006/relationships" xmlns:p="http://schemas.openxmlformats.org/presentationml/2006/main">
  <p:tag name="PS_COMPARE_SHAPE_ID" val="8cf84bce-d857-4504-b815-2e2844c958fa"/>
</p:tagLst>
</file>

<file path=ppt/tags/tag609.xml><?xml version="1.0" encoding="utf-8"?>
<p:tagLst xmlns:a="http://schemas.openxmlformats.org/drawingml/2006/main" xmlns:r="http://schemas.openxmlformats.org/officeDocument/2006/relationships" xmlns:p="http://schemas.openxmlformats.org/presentationml/2006/main">
  <p:tag name="PS_COMPARE_SHAPE_ID" val="59a1a0b5-8337-4aae-90b4-170ad7e3e56d"/>
</p:tagLst>
</file>

<file path=ppt/tags/tag61.xml><?xml version="1.0" encoding="utf-8"?>
<p:tagLst xmlns:a="http://schemas.openxmlformats.org/drawingml/2006/main" xmlns:r="http://schemas.openxmlformats.org/officeDocument/2006/relationships" xmlns:p="http://schemas.openxmlformats.org/presentationml/2006/main">
  <p:tag name="PLACEHOLDER" val="17"/>
</p:tagLst>
</file>

<file path=ppt/tags/tag610.xml><?xml version="1.0" encoding="utf-8"?>
<p:tagLst xmlns:a="http://schemas.openxmlformats.org/drawingml/2006/main" xmlns:r="http://schemas.openxmlformats.org/officeDocument/2006/relationships" xmlns:p="http://schemas.openxmlformats.org/presentationml/2006/main">
  <p:tag name="PS_COMPARE_SHAPE_ID" val="f495d15b-597e-47a3-8b4a-8b4603d5a2f4"/>
</p:tagLst>
</file>

<file path=ppt/tags/tag611.xml><?xml version="1.0" encoding="utf-8"?>
<p:tagLst xmlns:a="http://schemas.openxmlformats.org/drawingml/2006/main" xmlns:r="http://schemas.openxmlformats.org/officeDocument/2006/relationships" xmlns:p="http://schemas.openxmlformats.org/presentationml/2006/main">
  <p:tag name="PS_COMPARE_SHAPE_ID" val="f4d31966-4957-4ae8-9338-80931d90f0b1"/>
</p:tagLst>
</file>

<file path=ppt/tags/tag612.xml><?xml version="1.0" encoding="utf-8"?>
<p:tagLst xmlns:a="http://schemas.openxmlformats.org/drawingml/2006/main" xmlns:r="http://schemas.openxmlformats.org/officeDocument/2006/relationships" xmlns:p="http://schemas.openxmlformats.org/presentationml/2006/main">
  <p:tag name="PLACEHOLDERS" val="1"/>
  <p:tag name="PS_COMPARE_SLIDE_ID" val="2fc126f4-8c22-41ab-9d70-08aecef0d974"/>
</p:tagLst>
</file>

<file path=ppt/tags/tag613.xml><?xml version="1.0" encoding="utf-8"?>
<p:tagLst xmlns:a="http://schemas.openxmlformats.org/drawingml/2006/main" xmlns:r="http://schemas.openxmlformats.org/officeDocument/2006/relationships" xmlns:p="http://schemas.openxmlformats.org/presentationml/2006/main">
  <p:tag name="PS_COMPARE_SHAPE_ID" val="2f863b7e-47e9-43c1-983a-27b358b90f16"/>
</p:tagLst>
</file>

<file path=ppt/tags/tag614.xml><?xml version="1.0" encoding="utf-8"?>
<p:tagLst xmlns:a="http://schemas.openxmlformats.org/drawingml/2006/main" xmlns:r="http://schemas.openxmlformats.org/officeDocument/2006/relationships" xmlns:p="http://schemas.openxmlformats.org/presentationml/2006/main">
  <p:tag name="PS_COMPARE_SHAPE_ID" val="9b873a51-3832-431a-bee1-a43ed6bb205b"/>
</p:tagLst>
</file>

<file path=ppt/tags/tag615.xml><?xml version="1.0" encoding="utf-8"?>
<p:tagLst xmlns:a="http://schemas.openxmlformats.org/drawingml/2006/main" xmlns:r="http://schemas.openxmlformats.org/officeDocument/2006/relationships" xmlns:p="http://schemas.openxmlformats.org/presentationml/2006/main">
  <p:tag name="PLACEHOLDERS" val="1"/>
  <p:tag name="PS_COMPARE_SLIDE_ID" val="a81f8855-70e1-45a6-ba74-72674d34936d"/>
</p:tagLst>
</file>

<file path=ppt/tags/tag616.xml><?xml version="1.0" encoding="utf-8"?>
<p:tagLst xmlns:a="http://schemas.openxmlformats.org/drawingml/2006/main" xmlns:r="http://schemas.openxmlformats.org/officeDocument/2006/relationships" xmlns:p="http://schemas.openxmlformats.org/presentationml/2006/main">
  <p:tag name="PS_COMPARE_SHAPE_ID" val="9605853c-dcd4-417d-a2cc-1acf4bb8b106"/>
</p:tagLst>
</file>

<file path=ppt/tags/tag617.xml><?xml version="1.0" encoding="utf-8"?>
<p:tagLst xmlns:a="http://schemas.openxmlformats.org/drawingml/2006/main" xmlns:r="http://schemas.openxmlformats.org/officeDocument/2006/relationships" xmlns:p="http://schemas.openxmlformats.org/presentationml/2006/main">
  <p:tag name="PS_COMPARE_SHAPE_ID" val="16b0fa0d-1eba-4a02-9497-4635c7a2e79f"/>
</p:tagLst>
</file>

<file path=ppt/tags/tag618.xml><?xml version="1.0" encoding="utf-8"?>
<p:tagLst xmlns:a="http://schemas.openxmlformats.org/drawingml/2006/main" xmlns:r="http://schemas.openxmlformats.org/officeDocument/2006/relationships" xmlns:p="http://schemas.openxmlformats.org/presentationml/2006/main">
  <p:tag name="PS_COMPARE_SHAPE_ID" val="2315acec-af4d-452f-b69e-e6eb10c60bfe"/>
</p:tagLst>
</file>

<file path=ppt/tags/tag619.xml><?xml version="1.0" encoding="utf-8"?>
<p:tagLst xmlns:a="http://schemas.openxmlformats.org/drawingml/2006/main" xmlns:r="http://schemas.openxmlformats.org/officeDocument/2006/relationships" xmlns:p="http://schemas.openxmlformats.org/presentationml/2006/main">
  <p:tag name="PS_COMPARE_SHAPE_ID" val="6cd43c7b-8e67-43da-b9b8-391d677ce948"/>
</p:tagLst>
</file>

<file path=ppt/tags/tag62.xml><?xml version="1.0" encoding="utf-8"?>
<p:tagLst xmlns:a="http://schemas.openxmlformats.org/drawingml/2006/main" xmlns:r="http://schemas.openxmlformats.org/officeDocument/2006/relationships" xmlns:p="http://schemas.openxmlformats.org/presentationml/2006/main">
  <p:tag name="PLACEHOLDER" val="18"/>
</p:tagLst>
</file>

<file path=ppt/tags/tag620.xml><?xml version="1.0" encoding="utf-8"?>
<p:tagLst xmlns:a="http://schemas.openxmlformats.org/drawingml/2006/main" xmlns:r="http://schemas.openxmlformats.org/officeDocument/2006/relationships" xmlns:p="http://schemas.openxmlformats.org/presentationml/2006/main">
  <p:tag name="PS_COMPARE_SHAPE_ID" val="93fd4927-7108-49bd-acb9-12a8168b1587"/>
</p:tagLst>
</file>

<file path=ppt/tags/tag621.xml><?xml version="1.0" encoding="utf-8"?>
<p:tagLst xmlns:a="http://schemas.openxmlformats.org/drawingml/2006/main" xmlns:r="http://schemas.openxmlformats.org/officeDocument/2006/relationships" xmlns:p="http://schemas.openxmlformats.org/presentationml/2006/main">
  <p:tag name="PS_COMPARE_SHAPE_ID" val="212327f7-495f-4d21-84d1-57be1cbc9916"/>
</p:tagLst>
</file>

<file path=ppt/tags/tag622.xml><?xml version="1.0" encoding="utf-8"?>
<p:tagLst xmlns:a="http://schemas.openxmlformats.org/drawingml/2006/main" xmlns:r="http://schemas.openxmlformats.org/officeDocument/2006/relationships" xmlns:p="http://schemas.openxmlformats.org/presentationml/2006/main">
  <p:tag name="PS_COMPARE_SHAPE_ID" val="957c60a1-e799-4603-b853-d023b1478bef"/>
</p:tagLst>
</file>

<file path=ppt/tags/tag623.xml><?xml version="1.0" encoding="utf-8"?>
<p:tagLst xmlns:a="http://schemas.openxmlformats.org/drawingml/2006/main" xmlns:r="http://schemas.openxmlformats.org/officeDocument/2006/relationships" xmlns:p="http://schemas.openxmlformats.org/presentationml/2006/main">
  <p:tag name="PS_COMPARE_SHAPE_ID" val="f2a28863-1a47-482f-8c07-8f7a4b93831b"/>
</p:tagLst>
</file>

<file path=ppt/tags/tag624.xml><?xml version="1.0" encoding="utf-8"?>
<p:tagLst xmlns:a="http://schemas.openxmlformats.org/drawingml/2006/main" xmlns:r="http://schemas.openxmlformats.org/officeDocument/2006/relationships" xmlns:p="http://schemas.openxmlformats.org/presentationml/2006/main">
  <p:tag name="PS_COMPARE_SHAPE_ID" val="6ff2a2ca-0c08-4e51-998a-c36d8fd97c70"/>
</p:tagLst>
</file>

<file path=ppt/tags/tag625.xml><?xml version="1.0" encoding="utf-8"?>
<p:tagLst xmlns:a="http://schemas.openxmlformats.org/drawingml/2006/main" xmlns:r="http://schemas.openxmlformats.org/officeDocument/2006/relationships" xmlns:p="http://schemas.openxmlformats.org/presentationml/2006/main">
  <p:tag name="PS_COMPARE_SHAPE_ID" val="ca3a9689-e6bf-4653-8a89-456815bb8ac7"/>
</p:tagLst>
</file>

<file path=ppt/tags/tag626.xml><?xml version="1.0" encoding="utf-8"?>
<p:tagLst xmlns:a="http://schemas.openxmlformats.org/drawingml/2006/main" xmlns:r="http://schemas.openxmlformats.org/officeDocument/2006/relationships" xmlns:p="http://schemas.openxmlformats.org/presentationml/2006/main">
  <p:tag name="PS_COMPARE_SHAPE_ID" val="d38b0e62-d5b7-4576-b553-f71e767c9ea9"/>
</p:tagLst>
</file>

<file path=ppt/tags/tag627.xml><?xml version="1.0" encoding="utf-8"?>
<p:tagLst xmlns:a="http://schemas.openxmlformats.org/drawingml/2006/main" xmlns:r="http://schemas.openxmlformats.org/officeDocument/2006/relationships" xmlns:p="http://schemas.openxmlformats.org/presentationml/2006/main">
  <p:tag name="PS_COMPARE_SHAPE_ID" val="9632c278-e4d9-427e-a398-9467e1c53607"/>
</p:tagLst>
</file>

<file path=ppt/tags/tag628.xml><?xml version="1.0" encoding="utf-8"?>
<p:tagLst xmlns:a="http://schemas.openxmlformats.org/drawingml/2006/main" xmlns:r="http://schemas.openxmlformats.org/officeDocument/2006/relationships" xmlns:p="http://schemas.openxmlformats.org/presentationml/2006/main">
  <p:tag name="PS_COMPARE_SHAPE_ID" val="a7e0c473-646e-43dc-b20f-50415af57f78"/>
</p:tagLst>
</file>

<file path=ppt/tags/tag629.xml><?xml version="1.0" encoding="utf-8"?>
<p:tagLst xmlns:a="http://schemas.openxmlformats.org/drawingml/2006/main" xmlns:r="http://schemas.openxmlformats.org/officeDocument/2006/relationships" xmlns:p="http://schemas.openxmlformats.org/presentationml/2006/main">
  <p:tag name="PS_COMPARE_SHAPE_ID" val="21cdbca0-55e3-443c-8ce8-dc6b1afe5aa1"/>
</p:tagLst>
</file>

<file path=ppt/tags/tag63.xml><?xml version="1.0" encoding="utf-8"?>
<p:tagLst xmlns:a="http://schemas.openxmlformats.org/drawingml/2006/main" xmlns:r="http://schemas.openxmlformats.org/officeDocument/2006/relationships" xmlns:p="http://schemas.openxmlformats.org/presentationml/2006/main">
  <p:tag name="PLACEHOLDER" val="19"/>
</p:tagLst>
</file>

<file path=ppt/tags/tag630.xml><?xml version="1.0" encoding="utf-8"?>
<p:tagLst xmlns:a="http://schemas.openxmlformats.org/drawingml/2006/main" xmlns:r="http://schemas.openxmlformats.org/officeDocument/2006/relationships" xmlns:p="http://schemas.openxmlformats.org/presentationml/2006/main">
  <p:tag name="PS_COMPARE_SHAPE_ID" val="f305a098-27d6-4d8f-a130-88c65c199a2a"/>
</p:tagLst>
</file>

<file path=ppt/tags/tag631.xml><?xml version="1.0" encoding="utf-8"?>
<p:tagLst xmlns:a="http://schemas.openxmlformats.org/drawingml/2006/main" xmlns:r="http://schemas.openxmlformats.org/officeDocument/2006/relationships" xmlns:p="http://schemas.openxmlformats.org/presentationml/2006/main">
  <p:tag name="PS_COMPARE_SHAPE_ID" val="6c9f9d38-6c5f-4cce-b790-937264df00ed"/>
</p:tagLst>
</file>

<file path=ppt/tags/tag632.xml><?xml version="1.0" encoding="utf-8"?>
<p:tagLst xmlns:a="http://schemas.openxmlformats.org/drawingml/2006/main" xmlns:r="http://schemas.openxmlformats.org/officeDocument/2006/relationships" xmlns:p="http://schemas.openxmlformats.org/presentationml/2006/main">
  <p:tag name="PS_COMPARE_SHAPE_ID" val="9f3054a2-f4d9-451e-bf24-e1c3bff7a1bc"/>
</p:tagLst>
</file>

<file path=ppt/tags/tag633.xml><?xml version="1.0" encoding="utf-8"?>
<p:tagLst xmlns:a="http://schemas.openxmlformats.org/drawingml/2006/main" xmlns:r="http://schemas.openxmlformats.org/officeDocument/2006/relationships" xmlns:p="http://schemas.openxmlformats.org/presentationml/2006/main">
  <p:tag name="PS_COMPARE_SHAPE_ID" val="760cea8d-bee2-4c86-8087-5ebedf48d479"/>
</p:tagLst>
</file>

<file path=ppt/tags/tag634.xml><?xml version="1.0" encoding="utf-8"?>
<p:tagLst xmlns:a="http://schemas.openxmlformats.org/drawingml/2006/main" xmlns:r="http://schemas.openxmlformats.org/officeDocument/2006/relationships" xmlns:p="http://schemas.openxmlformats.org/presentationml/2006/main">
  <p:tag name="PS_COMPARE_SHAPE_ID" val="88161cef-0f4a-448d-a250-8b10d0042d1d"/>
</p:tagLst>
</file>

<file path=ppt/tags/tag635.xml><?xml version="1.0" encoding="utf-8"?>
<p:tagLst xmlns:a="http://schemas.openxmlformats.org/drawingml/2006/main" xmlns:r="http://schemas.openxmlformats.org/officeDocument/2006/relationships" xmlns:p="http://schemas.openxmlformats.org/presentationml/2006/main">
  <p:tag name="PS_COMPARE_SHAPE_ID" val="74ed3e41-2780-4fee-b1c1-8ec792a66ec5"/>
</p:tagLst>
</file>

<file path=ppt/tags/tag636.xml><?xml version="1.0" encoding="utf-8"?>
<p:tagLst xmlns:a="http://schemas.openxmlformats.org/drawingml/2006/main" xmlns:r="http://schemas.openxmlformats.org/officeDocument/2006/relationships" xmlns:p="http://schemas.openxmlformats.org/presentationml/2006/main">
  <p:tag name="PS_COMPARE_SHAPE_ID" val="ddf498f3-bd72-4615-88b4-9c45010262c9"/>
</p:tagLst>
</file>

<file path=ppt/tags/tag637.xml><?xml version="1.0" encoding="utf-8"?>
<p:tagLst xmlns:a="http://schemas.openxmlformats.org/drawingml/2006/main" xmlns:r="http://schemas.openxmlformats.org/officeDocument/2006/relationships" xmlns:p="http://schemas.openxmlformats.org/presentationml/2006/main">
  <p:tag name="PS_COMPARE_SHAPE_ID" val="ccd2102d-f53c-4957-8e59-f718248ec93a"/>
</p:tagLst>
</file>

<file path=ppt/tags/tag638.xml><?xml version="1.0" encoding="utf-8"?>
<p:tagLst xmlns:a="http://schemas.openxmlformats.org/drawingml/2006/main" xmlns:r="http://schemas.openxmlformats.org/officeDocument/2006/relationships" xmlns:p="http://schemas.openxmlformats.org/presentationml/2006/main">
  <p:tag name="PS_COMPARE_SHAPE_ID" val="1b12e10d-cd01-4445-9a63-b5683b7758dc"/>
</p:tagLst>
</file>

<file path=ppt/tags/tag639.xml><?xml version="1.0" encoding="utf-8"?>
<p:tagLst xmlns:a="http://schemas.openxmlformats.org/drawingml/2006/main" xmlns:r="http://schemas.openxmlformats.org/officeDocument/2006/relationships" xmlns:p="http://schemas.openxmlformats.org/presentationml/2006/main">
  <p:tag name="PS_COMPARE_SHAPE_ID" val="210763a0-bbf1-481d-b5a1-1884594f0f74"/>
</p:tagLst>
</file>

<file path=ppt/tags/tag64.xml><?xml version="1.0" encoding="utf-8"?>
<p:tagLst xmlns:a="http://schemas.openxmlformats.org/drawingml/2006/main" xmlns:r="http://schemas.openxmlformats.org/officeDocument/2006/relationships" xmlns:p="http://schemas.openxmlformats.org/presentationml/2006/main">
  <p:tag name="PLACEHOLDER" val="20"/>
</p:tagLst>
</file>

<file path=ppt/tags/tag640.xml><?xml version="1.0" encoding="utf-8"?>
<p:tagLst xmlns:a="http://schemas.openxmlformats.org/drawingml/2006/main" xmlns:r="http://schemas.openxmlformats.org/officeDocument/2006/relationships" xmlns:p="http://schemas.openxmlformats.org/presentationml/2006/main">
  <p:tag name="PS_COMPARE_SHAPE_ID" val="1beb8e7a-cec8-4c60-9b2f-36519cd44b63"/>
</p:tagLst>
</file>

<file path=ppt/tags/tag641.xml><?xml version="1.0" encoding="utf-8"?>
<p:tagLst xmlns:a="http://schemas.openxmlformats.org/drawingml/2006/main" xmlns:r="http://schemas.openxmlformats.org/officeDocument/2006/relationships" xmlns:p="http://schemas.openxmlformats.org/presentationml/2006/main">
  <p:tag name="PS_COMPARE_SHAPE_ID" val="f9dd3ce7-9153-4b11-a23e-64427e1cfec8"/>
</p:tagLst>
</file>

<file path=ppt/tags/tag642.xml><?xml version="1.0" encoding="utf-8"?>
<p:tagLst xmlns:a="http://schemas.openxmlformats.org/drawingml/2006/main" xmlns:r="http://schemas.openxmlformats.org/officeDocument/2006/relationships" xmlns:p="http://schemas.openxmlformats.org/presentationml/2006/main">
  <p:tag name="PS_COMPARE_SHAPE_ID" val="8d01720f-e67c-4269-ae1a-45c15544fede"/>
</p:tagLst>
</file>

<file path=ppt/tags/tag643.xml><?xml version="1.0" encoding="utf-8"?>
<p:tagLst xmlns:a="http://schemas.openxmlformats.org/drawingml/2006/main" xmlns:r="http://schemas.openxmlformats.org/officeDocument/2006/relationships" xmlns:p="http://schemas.openxmlformats.org/presentationml/2006/main">
  <p:tag name="PS_COMPARE_SHAPE_ID" val="55c0919e-e66f-4427-a4d1-7d43f2c945da"/>
</p:tagLst>
</file>

<file path=ppt/tags/tag644.xml><?xml version="1.0" encoding="utf-8"?>
<p:tagLst xmlns:a="http://schemas.openxmlformats.org/drawingml/2006/main" xmlns:r="http://schemas.openxmlformats.org/officeDocument/2006/relationships" xmlns:p="http://schemas.openxmlformats.org/presentationml/2006/main">
  <p:tag name="PS_COMPARE_SHAPE_ID" val="96dd053f-a890-4b03-9e5c-69bc56b82227"/>
</p:tagLst>
</file>

<file path=ppt/tags/tag645.xml><?xml version="1.0" encoding="utf-8"?>
<p:tagLst xmlns:a="http://schemas.openxmlformats.org/drawingml/2006/main" xmlns:r="http://schemas.openxmlformats.org/officeDocument/2006/relationships" xmlns:p="http://schemas.openxmlformats.org/presentationml/2006/main">
  <p:tag name="PS_COMPARE_SHAPE_ID" val="08b35a8f-89f8-4fd8-bade-ef9df21b8eec"/>
</p:tagLst>
</file>

<file path=ppt/tags/tag646.xml><?xml version="1.0" encoding="utf-8"?>
<p:tagLst xmlns:a="http://schemas.openxmlformats.org/drawingml/2006/main" xmlns:r="http://schemas.openxmlformats.org/officeDocument/2006/relationships" xmlns:p="http://schemas.openxmlformats.org/presentationml/2006/main">
  <p:tag name="PS_COMPARE_SHAPE_ID" val="0954364a-8dfa-45a8-8854-5519a676aeb1"/>
</p:tagLst>
</file>

<file path=ppt/tags/tag647.xml><?xml version="1.0" encoding="utf-8"?>
<p:tagLst xmlns:a="http://schemas.openxmlformats.org/drawingml/2006/main" xmlns:r="http://schemas.openxmlformats.org/officeDocument/2006/relationships" xmlns:p="http://schemas.openxmlformats.org/presentationml/2006/main">
  <p:tag name="PS_COMPARE_SHAPE_ID" val="c648f6e4-2cb3-4455-9aa8-9fcf31f27d25"/>
</p:tagLst>
</file>

<file path=ppt/tags/tag648.xml><?xml version="1.0" encoding="utf-8"?>
<p:tagLst xmlns:a="http://schemas.openxmlformats.org/drawingml/2006/main" xmlns:r="http://schemas.openxmlformats.org/officeDocument/2006/relationships" xmlns:p="http://schemas.openxmlformats.org/presentationml/2006/main">
  <p:tag name="PS_COMPARE_SHAPE_ID" val="fc1885bb-d3df-412b-9835-3427c5612040"/>
</p:tagLst>
</file>

<file path=ppt/tags/tag649.xml><?xml version="1.0" encoding="utf-8"?>
<p:tagLst xmlns:a="http://schemas.openxmlformats.org/drawingml/2006/main" xmlns:r="http://schemas.openxmlformats.org/officeDocument/2006/relationships" xmlns:p="http://schemas.openxmlformats.org/presentationml/2006/main">
  <p:tag name="PS_COMPARE_SHAPE_ID" val="7424b184-9ca1-4c7b-a187-e5034dfd2d78"/>
</p:tagLst>
</file>

<file path=ppt/tags/tag65.xml><?xml version="1.0" encoding="utf-8"?>
<p:tagLst xmlns:a="http://schemas.openxmlformats.org/drawingml/2006/main" xmlns:r="http://schemas.openxmlformats.org/officeDocument/2006/relationships" xmlns:p="http://schemas.openxmlformats.org/presentationml/2006/main">
  <p:tag name="PLACEHOLDER" val="1"/>
</p:tagLst>
</file>

<file path=ppt/tags/tag650.xml><?xml version="1.0" encoding="utf-8"?>
<p:tagLst xmlns:a="http://schemas.openxmlformats.org/drawingml/2006/main" xmlns:r="http://schemas.openxmlformats.org/officeDocument/2006/relationships" xmlns:p="http://schemas.openxmlformats.org/presentationml/2006/main">
  <p:tag name="PS_COMPARE_SHAPE_ID" val="a8874376-d75f-4976-b68a-5febece9d3b6"/>
</p:tagLst>
</file>

<file path=ppt/tags/tag651.xml><?xml version="1.0" encoding="utf-8"?>
<p:tagLst xmlns:a="http://schemas.openxmlformats.org/drawingml/2006/main" xmlns:r="http://schemas.openxmlformats.org/officeDocument/2006/relationships" xmlns:p="http://schemas.openxmlformats.org/presentationml/2006/main">
  <p:tag name="PS_COMPARE_SHAPE_ID" val="50f685f1-b2e0-4414-ae5f-6948c5620a52"/>
</p:tagLst>
</file>

<file path=ppt/tags/tag652.xml><?xml version="1.0" encoding="utf-8"?>
<p:tagLst xmlns:a="http://schemas.openxmlformats.org/drawingml/2006/main" xmlns:r="http://schemas.openxmlformats.org/officeDocument/2006/relationships" xmlns:p="http://schemas.openxmlformats.org/presentationml/2006/main">
  <p:tag name="PS_COMPARE_SHAPE_ID" val="639d87af-0d31-40e9-963e-17a4944837bf"/>
</p:tagLst>
</file>

<file path=ppt/tags/tag653.xml><?xml version="1.0" encoding="utf-8"?>
<p:tagLst xmlns:a="http://schemas.openxmlformats.org/drawingml/2006/main" xmlns:r="http://schemas.openxmlformats.org/officeDocument/2006/relationships" xmlns:p="http://schemas.openxmlformats.org/presentationml/2006/main">
  <p:tag name="PS_COMPARE_SHAPE_ID" val="1a8696ef-9789-4c72-92ff-fb770d471237"/>
</p:tagLst>
</file>

<file path=ppt/tags/tag654.xml><?xml version="1.0" encoding="utf-8"?>
<p:tagLst xmlns:a="http://schemas.openxmlformats.org/drawingml/2006/main" xmlns:r="http://schemas.openxmlformats.org/officeDocument/2006/relationships" xmlns:p="http://schemas.openxmlformats.org/presentationml/2006/main">
  <p:tag name="PS_COMPARE_SHAPE_ID" val="32a73749-13ef-41c5-afd0-9cbd66e36e57"/>
</p:tagLst>
</file>

<file path=ppt/tags/tag655.xml><?xml version="1.0" encoding="utf-8"?>
<p:tagLst xmlns:a="http://schemas.openxmlformats.org/drawingml/2006/main" xmlns:r="http://schemas.openxmlformats.org/officeDocument/2006/relationships" xmlns:p="http://schemas.openxmlformats.org/presentationml/2006/main">
  <p:tag name="PS_COMPARE_SHAPE_ID" val="9dcb9960-1b34-4484-b6b3-ab84b356a500"/>
</p:tagLst>
</file>

<file path=ppt/tags/tag656.xml><?xml version="1.0" encoding="utf-8"?>
<p:tagLst xmlns:a="http://schemas.openxmlformats.org/drawingml/2006/main" xmlns:r="http://schemas.openxmlformats.org/officeDocument/2006/relationships" xmlns:p="http://schemas.openxmlformats.org/presentationml/2006/main">
  <p:tag name="PS_COMPARE_SHAPE_ID" val="3910eab4-2fca-49cf-9567-95a8d2f360f6"/>
</p:tagLst>
</file>

<file path=ppt/tags/tag657.xml><?xml version="1.0" encoding="utf-8"?>
<p:tagLst xmlns:a="http://schemas.openxmlformats.org/drawingml/2006/main" xmlns:r="http://schemas.openxmlformats.org/officeDocument/2006/relationships" xmlns:p="http://schemas.openxmlformats.org/presentationml/2006/main">
  <p:tag name="PS_COMPARE_SHAPE_ID" val="4ac303fa-0418-4e74-a588-a7d3f2c24c1c"/>
</p:tagLst>
</file>

<file path=ppt/tags/tag658.xml><?xml version="1.0" encoding="utf-8"?>
<p:tagLst xmlns:a="http://schemas.openxmlformats.org/drawingml/2006/main" xmlns:r="http://schemas.openxmlformats.org/officeDocument/2006/relationships" xmlns:p="http://schemas.openxmlformats.org/presentationml/2006/main">
  <p:tag name="PS_COMPARE_SHAPE_ID" val="4b1401d9-3587-4565-8cbb-c5eab285b2ba"/>
</p:tagLst>
</file>

<file path=ppt/tags/tag659.xml><?xml version="1.0" encoding="utf-8"?>
<p:tagLst xmlns:a="http://schemas.openxmlformats.org/drawingml/2006/main" xmlns:r="http://schemas.openxmlformats.org/officeDocument/2006/relationships" xmlns:p="http://schemas.openxmlformats.org/presentationml/2006/main">
  <p:tag name="PLACEHOLDERS" val="1"/>
  <p:tag name="PS_COMPARE_SLIDE_ID" val="b2f028dd-2ded-456f-824c-c5474069f611"/>
</p:tagLst>
</file>

<file path=ppt/tags/tag66.xml><?xml version="1.0" encoding="utf-8"?>
<p:tagLst xmlns:a="http://schemas.openxmlformats.org/drawingml/2006/main" xmlns:r="http://schemas.openxmlformats.org/officeDocument/2006/relationships" xmlns:p="http://schemas.openxmlformats.org/presentationml/2006/main">
  <p:tag name="PLACEHOLDER" val="2"/>
</p:tagLst>
</file>

<file path=ppt/tags/tag660.xml><?xml version="1.0" encoding="utf-8"?>
<p:tagLst xmlns:a="http://schemas.openxmlformats.org/drawingml/2006/main" xmlns:r="http://schemas.openxmlformats.org/officeDocument/2006/relationships" xmlns:p="http://schemas.openxmlformats.org/presentationml/2006/main">
  <p:tag name="PS_COMPARE_SHAPE_ID" val="eb0065c5-8126-4566-a54c-b0ea3b50df21"/>
</p:tagLst>
</file>

<file path=ppt/tags/tag661.xml><?xml version="1.0" encoding="utf-8"?>
<p:tagLst xmlns:a="http://schemas.openxmlformats.org/drawingml/2006/main" xmlns:r="http://schemas.openxmlformats.org/officeDocument/2006/relationships" xmlns:p="http://schemas.openxmlformats.org/presentationml/2006/main">
  <p:tag name="PS_COMPARE_SHAPE_ID" val="6c9e5460-7ecd-4045-855a-3de08c9221ed"/>
</p:tagLst>
</file>

<file path=ppt/tags/tag662.xml><?xml version="1.0" encoding="utf-8"?>
<p:tagLst xmlns:a="http://schemas.openxmlformats.org/drawingml/2006/main" xmlns:r="http://schemas.openxmlformats.org/officeDocument/2006/relationships" xmlns:p="http://schemas.openxmlformats.org/presentationml/2006/main">
  <p:tag name="PS_COMPARE_SHAPE_ID" val="ee9063f0-160a-49b3-9450-e26c04011c30"/>
</p:tagLst>
</file>

<file path=ppt/tags/tag663.xml><?xml version="1.0" encoding="utf-8"?>
<p:tagLst xmlns:a="http://schemas.openxmlformats.org/drawingml/2006/main" xmlns:r="http://schemas.openxmlformats.org/officeDocument/2006/relationships" xmlns:p="http://schemas.openxmlformats.org/presentationml/2006/main">
  <p:tag name="PS_COMPARE_SLIDE_ID" val="02e99f67-85a9-402b-8371-3241f1563b47"/>
</p:tagLst>
</file>

<file path=ppt/tags/tag664.xml><?xml version="1.0" encoding="utf-8"?>
<p:tagLst xmlns:a="http://schemas.openxmlformats.org/drawingml/2006/main" xmlns:r="http://schemas.openxmlformats.org/officeDocument/2006/relationships" xmlns:p="http://schemas.openxmlformats.org/presentationml/2006/main">
  <p:tag name="PS_COMPARE_SHAPE_ID" val="910a0f8b-d1e1-4b74-b0f1-a2c1bc183ff2"/>
</p:tagLst>
</file>

<file path=ppt/tags/tag665.xml><?xml version="1.0" encoding="utf-8"?>
<p:tagLst xmlns:a="http://schemas.openxmlformats.org/drawingml/2006/main" xmlns:r="http://schemas.openxmlformats.org/officeDocument/2006/relationships" xmlns:p="http://schemas.openxmlformats.org/presentationml/2006/main">
  <p:tag name="PS_COMPARE_SHAPE_ID" val="1b16b69a-4b23-4397-ae8a-0bb10c2c904a"/>
</p:tagLst>
</file>

<file path=ppt/tags/tag666.xml><?xml version="1.0" encoding="utf-8"?>
<p:tagLst xmlns:a="http://schemas.openxmlformats.org/drawingml/2006/main" xmlns:r="http://schemas.openxmlformats.org/officeDocument/2006/relationships" xmlns:p="http://schemas.openxmlformats.org/presentationml/2006/main">
  <p:tag name="PS_COMPARE_SHAPE_ID" val="23bb310e-abaa-4405-ba5f-440698fd1082"/>
</p:tagLst>
</file>

<file path=ppt/tags/tag667.xml><?xml version="1.0" encoding="utf-8"?>
<p:tagLst xmlns:a="http://schemas.openxmlformats.org/drawingml/2006/main" xmlns:r="http://schemas.openxmlformats.org/officeDocument/2006/relationships" xmlns:p="http://schemas.openxmlformats.org/presentationml/2006/main">
  <p:tag name="PS_COMPARE_SHAPE_ID" val="0d8b3e96-ba92-4277-ac12-53f439f564c9"/>
</p:tagLst>
</file>

<file path=ppt/tags/tag668.xml><?xml version="1.0" encoding="utf-8"?>
<p:tagLst xmlns:a="http://schemas.openxmlformats.org/drawingml/2006/main" xmlns:r="http://schemas.openxmlformats.org/officeDocument/2006/relationships" xmlns:p="http://schemas.openxmlformats.org/presentationml/2006/main">
  <p:tag name="PS_COMPARE_SHAPE_ID" val="be443069-53d5-45f9-aeba-325baa6115f5"/>
</p:tagLst>
</file>

<file path=ppt/tags/tag669.xml><?xml version="1.0" encoding="utf-8"?>
<p:tagLst xmlns:a="http://schemas.openxmlformats.org/drawingml/2006/main" xmlns:r="http://schemas.openxmlformats.org/officeDocument/2006/relationships" xmlns:p="http://schemas.openxmlformats.org/presentationml/2006/main">
  <p:tag name="PS_COMPARE_SHAPE_ID" val="08bcaa0f-aaf4-4368-98ee-b8da92eb1131"/>
</p:tagLst>
</file>

<file path=ppt/tags/tag67.xml><?xml version="1.0" encoding="utf-8"?>
<p:tagLst xmlns:a="http://schemas.openxmlformats.org/drawingml/2006/main" xmlns:r="http://schemas.openxmlformats.org/officeDocument/2006/relationships" xmlns:p="http://schemas.openxmlformats.org/presentationml/2006/main">
  <p:tag name="PLACEHOLDER" val="3"/>
</p:tagLst>
</file>

<file path=ppt/tags/tag670.xml><?xml version="1.0" encoding="utf-8"?>
<p:tagLst xmlns:a="http://schemas.openxmlformats.org/drawingml/2006/main" xmlns:r="http://schemas.openxmlformats.org/officeDocument/2006/relationships" xmlns:p="http://schemas.openxmlformats.org/presentationml/2006/main">
  <p:tag name="PS_COMPARE_SHAPE_ID" val="4b34a7a7-0cde-4782-889f-f51f3ff872b2"/>
</p:tagLst>
</file>

<file path=ppt/tags/tag671.xml><?xml version="1.0" encoding="utf-8"?>
<p:tagLst xmlns:a="http://schemas.openxmlformats.org/drawingml/2006/main" xmlns:r="http://schemas.openxmlformats.org/officeDocument/2006/relationships" xmlns:p="http://schemas.openxmlformats.org/presentationml/2006/main">
  <p:tag name="PS_COMPARE_SHAPE_ID" val="ad19b059-5aed-4959-b826-688da63d2ec7"/>
</p:tagLst>
</file>

<file path=ppt/tags/tag672.xml><?xml version="1.0" encoding="utf-8"?>
<p:tagLst xmlns:a="http://schemas.openxmlformats.org/drawingml/2006/main" xmlns:r="http://schemas.openxmlformats.org/officeDocument/2006/relationships" xmlns:p="http://schemas.openxmlformats.org/presentationml/2006/main">
  <p:tag name="PS_COMPARE_SHAPE_ID" val="ca56a26e-d315-4506-909b-fe47dc5e8b6a"/>
</p:tagLst>
</file>

<file path=ppt/tags/tag673.xml><?xml version="1.0" encoding="utf-8"?>
<p:tagLst xmlns:a="http://schemas.openxmlformats.org/drawingml/2006/main" xmlns:r="http://schemas.openxmlformats.org/officeDocument/2006/relationships" xmlns:p="http://schemas.openxmlformats.org/presentationml/2006/main">
  <p:tag name="PS_COMPARE_SHAPE_ID" val="ea95b0be-46d9-4dc1-ab2f-88da554e6feb"/>
</p:tagLst>
</file>

<file path=ppt/tags/tag674.xml><?xml version="1.0" encoding="utf-8"?>
<p:tagLst xmlns:a="http://schemas.openxmlformats.org/drawingml/2006/main" xmlns:r="http://schemas.openxmlformats.org/officeDocument/2006/relationships" xmlns:p="http://schemas.openxmlformats.org/presentationml/2006/main">
  <p:tag name="PS_COMPARE_SHAPE_ID" val="d8b960c7-d12c-4b2b-a6ec-d92f040b29dc"/>
</p:tagLst>
</file>

<file path=ppt/tags/tag675.xml><?xml version="1.0" encoding="utf-8"?>
<p:tagLst xmlns:a="http://schemas.openxmlformats.org/drawingml/2006/main" xmlns:r="http://schemas.openxmlformats.org/officeDocument/2006/relationships" xmlns:p="http://schemas.openxmlformats.org/presentationml/2006/main">
  <p:tag name="PS_COMPARE_SHAPE_ID" val="a1838209-b778-47c0-a4c5-7567b5ed22fe"/>
</p:tagLst>
</file>

<file path=ppt/tags/tag676.xml><?xml version="1.0" encoding="utf-8"?>
<p:tagLst xmlns:a="http://schemas.openxmlformats.org/drawingml/2006/main" xmlns:r="http://schemas.openxmlformats.org/officeDocument/2006/relationships" xmlns:p="http://schemas.openxmlformats.org/presentationml/2006/main">
  <p:tag name="PS_COMPARE_SHAPE_ID" val="f4667e59-db12-458a-bf15-fb07d6365d7f"/>
</p:tagLst>
</file>

<file path=ppt/tags/tag677.xml><?xml version="1.0" encoding="utf-8"?>
<p:tagLst xmlns:a="http://schemas.openxmlformats.org/drawingml/2006/main" xmlns:r="http://schemas.openxmlformats.org/officeDocument/2006/relationships" xmlns:p="http://schemas.openxmlformats.org/presentationml/2006/main">
  <p:tag name="PS_COMPARE_SHAPE_ID" val="108817f3-af47-4ba4-afec-c1fa59afbf26"/>
</p:tagLst>
</file>

<file path=ppt/tags/tag678.xml><?xml version="1.0" encoding="utf-8"?>
<p:tagLst xmlns:a="http://schemas.openxmlformats.org/drawingml/2006/main" xmlns:r="http://schemas.openxmlformats.org/officeDocument/2006/relationships" xmlns:p="http://schemas.openxmlformats.org/presentationml/2006/main">
  <p:tag name="PS_COMPARE_SHAPE_ID" val="68142022-fc36-4c9e-b112-dd45cef8d184"/>
</p:tagLst>
</file>

<file path=ppt/tags/tag679.xml><?xml version="1.0" encoding="utf-8"?>
<p:tagLst xmlns:a="http://schemas.openxmlformats.org/drawingml/2006/main" xmlns:r="http://schemas.openxmlformats.org/officeDocument/2006/relationships" xmlns:p="http://schemas.openxmlformats.org/presentationml/2006/main">
  <p:tag name="PS_COMPARE_SHAPE_ID" val="268f5539-b67c-4a99-8f66-6cd59deb1d82"/>
</p:tagLst>
</file>

<file path=ppt/tags/tag68.xml><?xml version="1.0" encoding="utf-8"?>
<p:tagLst xmlns:a="http://schemas.openxmlformats.org/drawingml/2006/main" xmlns:r="http://schemas.openxmlformats.org/officeDocument/2006/relationships" xmlns:p="http://schemas.openxmlformats.org/presentationml/2006/main">
  <p:tag name="PLACEHOLDER" val="4"/>
</p:tagLst>
</file>

<file path=ppt/tags/tag680.xml><?xml version="1.0" encoding="utf-8"?>
<p:tagLst xmlns:a="http://schemas.openxmlformats.org/drawingml/2006/main" xmlns:r="http://schemas.openxmlformats.org/officeDocument/2006/relationships" xmlns:p="http://schemas.openxmlformats.org/presentationml/2006/main">
  <p:tag name="PS_COMPARE_SHAPE_ID" val="ffafd19f-7e2e-4196-a33a-defda5c6359b"/>
</p:tagLst>
</file>

<file path=ppt/tags/tag681.xml><?xml version="1.0" encoding="utf-8"?>
<p:tagLst xmlns:a="http://schemas.openxmlformats.org/drawingml/2006/main" xmlns:r="http://schemas.openxmlformats.org/officeDocument/2006/relationships" xmlns:p="http://schemas.openxmlformats.org/presentationml/2006/main">
  <p:tag name="PS_COMPARE_SHAPE_ID" val="ea511a42-3f54-4156-9c50-70d32057b287"/>
</p:tagLst>
</file>

<file path=ppt/tags/tag682.xml><?xml version="1.0" encoding="utf-8"?>
<p:tagLst xmlns:a="http://schemas.openxmlformats.org/drawingml/2006/main" xmlns:r="http://schemas.openxmlformats.org/officeDocument/2006/relationships" xmlns:p="http://schemas.openxmlformats.org/presentationml/2006/main">
  <p:tag name="PS_COMPARE_SHAPE_ID" val="e674add4-915c-4630-8d2a-434f0d36aa98"/>
</p:tagLst>
</file>

<file path=ppt/tags/tag683.xml><?xml version="1.0" encoding="utf-8"?>
<p:tagLst xmlns:a="http://schemas.openxmlformats.org/drawingml/2006/main" xmlns:r="http://schemas.openxmlformats.org/officeDocument/2006/relationships" xmlns:p="http://schemas.openxmlformats.org/presentationml/2006/main">
  <p:tag name="PS_COMPARE_SHAPE_ID" val="1b34f61c-319c-4794-b0b5-b867b929b243"/>
</p:tagLst>
</file>

<file path=ppt/tags/tag684.xml><?xml version="1.0" encoding="utf-8"?>
<p:tagLst xmlns:a="http://schemas.openxmlformats.org/drawingml/2006/main" xmlns:r="http://schemas.openxmlformats.org/officeDocument/2006/relationships" xmlns:p="http://schemas.openxmlformats.org/presentationml/2006/main">
  <p:tag name="PS_COMPARE_SHAPE_ID" val="2044508d-db79-4698-bc8d-227c42ff15b7"/>
</p:tagLst>
</file>

<file path=ppt/tags/tag685.xml><?xml version="1.0" encoding="utf-8"?>
<p:tagLst xmlns:a="http://schemas.openxmlformats.org/drawingml/2006/main" xmlns:r="http://schemas.openxmlformats.org/officeDocument/2006/relationships" xmlns:p="http://schemas.openxmlformats.org/presentationml/2006/main">
  <p:tag name="PS_COMPARE_SHAPE_ID" val="8a48e831-3bf1-4ae8-aeb7-5bcf7480053a"/>
</p:tagLst>
</file>

<file path=ppt/tags/tag686.xml><?xml version="1.0" encoding="utf-8"?>
<p:tagLst xmlns:a="http://schemas.openxmlformats.org/drawingml/2006/main" xmlns:r="http://schemas.openxmlformats.org/officeDocument/2006/relationships" xmlns:p="http://schemas.openxmlformats.org/presentationml/2006/main">
  <p:tag name="PS_COMPARE_SHAPE_ID" val="8e09d425-6d8c-4867-ad46-03c8dd74239f"/>
</p:tagLst>
</file>

<file path=ppt/tags/tag687.xml><?xml version="1.0" encoding="utf-8"?>
<p:tagLst xmlns:a="http://schemas.openxmlformats.org/drawingml/2006/main" xmlns:r="http://schemas.openxmlformats.org/officeDocument/2006/relationships" xmlns:p="http://schemas.openxmlformats.org/presentationml/2006/main">
  <p:tag name="PS_COMPARE_SHAPE_ID" val="2ee857fd-522a-4b4f-9d09-35917ff743e0"/>
</p:tagLst>
</file>

<file path=ppt/tags/tag688.xml><?xml version="1.0" encoding="utf-8"?>
<p:tagLst xmlns:a="http://schemas.openxmlformats.org/drawingml/2006/main" xmlns:r="http://schemas.openxmlformats.org/officeDocument/2006/relationships" xmlns:p="http://schemas.openxmlformats.org/presentationml/2006/main">
  <p:tag name="PS_COMPARE_SHAPE_ID" val="7a921b68-85d8-4f70-9b3a-2c2d291a3f0c"/>
</p:tagLst>
</file>

<file path=ppt/tags/tag689.xml><?xml version="1.0" encoding="utf-8"?>
<p:tagLst xmlns:a="http://schemas.openxmlformats.org/drawingml/2006/main" xmlns:r="http://schemas.openxmlformats.org/officeDocument/2006/relationships" xmlns:p="http://schemas.openxmlformats.org/presentationml/2006/main">
  <p:tag name="PS_COMPARE_SHAPE_ID" val="251764f2-6bce-48a3-92de-e795b6ccf5a7"/>
</p:tagLst>
</file>

<file path=ppt/tags/tag69.xml><?xml version="1.0" encoding="utf-8"?>
<p:tagLst xmlns:a="http://schemas.openxmlformats.org/drawingml/2006/main" xmlns:r="http://schemas.openxmlformats.org/officeDocument/2006/relationships" xmlns:p="http://schemas.openxmlformats.org/presentationml/2006/main">
  <p:tag name="PLACEHOLDER" val="5"/>
</p:tagLst>
</file>

<file path=ppt/tags/tag690.xml><?xml version="1.0" encoding="utf-8"?>
<p:tagLst xmlns:a="http://schemas.openxmlformats.org/drawingml/2006/main" xmlns:r="http://schemas.openxmlformats.org/officeDocument/2006/relationships" xmlns:p="http://schemas.openxmlformats.org/presentationml/2006/main">
  <p:tag name="PS_COMPARE_SLIDE_ID" val="56f9aab2-1a2b-4689-8656-d14a7ba84779"/>
</p:tagLst>
</file>

<file path=ppt/tags/tag691.xml><?xml version="1.0" encoding="utf-8"?>
<p:tagLst xmlns:a="http://schemas.openxmlformats.org/drawingml/2006/main" xmlns:r="http://schemas.openxmlformats.org/officeDocument/2006/relationships" xmlns:p="http://schemas.openxmlformats.org/presentationml/2006/main">
  <p:tag name="PS_COMPARE_SHAPE_ID" val="1140fcd8-722e-4a60-8bbd-3e427f1050a4"/>
</p:tagLst>
</file>

<file path=ppt/tags/tag692.xml><?xml version="1.0" encoding="utf-8"?>
<p:tagLst xmlns:a="http://schemas.openxmlformats.org/drawingml/2006/main" xmlns:r="http://schemas.openxmlformats.org/officeDocument/2006/relationships" xmlns:p="http://schemas.openxmlformats.org/presentationml/2006/main">
  <p:tag name="PS_COMPARE_SHAPE_ID" val="6ace8fc6-5d42-42b7-ae31-9775964935a9"/>
</p:tagLst>
</file>

<file path=ppt/tags/tag693.xml><?xml version="1.0" encoding="utf-8"?>
<p:tagLst xmlns:a="http://schemas.openxmlformats.org/drawingml/2006/main" xmlns:r="http://schemas.openxmlformats.org/officeDocument/2006/relationships" xmlns:p="http://schemas.openxmlformats.org/presentationml/2006/main">
  <p:tag name="PS_COMPARE_SHAPE_ID" val="dae222f0-29e1-453b-9b19-d08a0e2a18d3"/>
</p:tagLst>
</file>

<file path=ppt/tags/tag694.xml><?xml version="1.0" encoding="utf-8"?>
<p:tagLst xmlns:a="http://schemas.openxmlformats.org/drawingml/2006/main" xmlns:r="http://schemas.openxmlformats.org/officeDocument/2006/relationships" xmlns:p="http://schemas.openxmlformats.org/presentationml/2006/main">
  <p:tag name="PS_COMPARE_SHAPE_ID" val="c6652bc3-5cc4-44c8-8404-db3393e2407e"/>
</p:tagLst>
</file>

<file path=ppt/tags/tag695.xml><?xml version="1.0" encoding="utf-8"?>
<p:tagLst xmlns:a="http://schemas.openxmlformats.org/drawingml/2006/main" xmlns:r="http://schemas.openxmlformats.org/officeDocument/2006/relationships" xmlns:p="http://schemas.openxmlformats.org/presentationml/2006/main">
  <p:tag name="PS_COMPARE_SHAPE_ID" val="a29438dd-7f99-4a2c-9a52-1195bdbe03ee"/>
</p:tagLst>
</file>

<file path=ppt/tags/tag696.xml><?xml version="1.0" encoding="utf-8"?>
<p:tagLst xmlns:a="http://schemas.openxmlformats.org/drawingml/2006/main" xmlns:r="http://schemas.openxmlformats.org/officeDocument/2006/relationships" xmlns:p="http://schemas.openxmlformats.org/presentationml/2006/main">
  <p:tag name="PS_COMPARE_SHAPE_ID" val="1f5972b8-1d94-4c8f-93e0-c489a5c165b9"/>
</p:tagLst>
</file>

<file path=ppt/tags/tag697.xml><?xml version="1.0" encoding="utf-8"?>
<p:tagLst xmlns:a="http://schemas.openxmlformats.org/drawingml/2006/main" xmlns:r="http://schemas.openxmlformats.org/officeDocument/2006/relationships" xmlns:p="http://schemas.openxmlformats.org/presentationml/2006/main">
  <p:tag name="PS_COMPARE_SHAPE_ID" val="75e413eb-fe23-4c5c-a9d0-0c6b9bde825e"/>
</p:tagLst>
</file>

<file path=ppt/tags/tag698.xml><?xml version="1.0" encoding="utf-8"?>
<p:tagLst xmlns:a="http://schemas.openxmlformats.org/drawingml/2006/main" xmlns:r="http://schemas.openxmlformats.org/officeDocument/2006/relationships" xmlns:p="http://schemas.openxmlformats.org/presentationml/2006/main">
  <p:tag name="PS_COMPARE_SHAPE_ID" val="5130f2bb-d045-4540-bab2-4fbbde200eed"/>
</p:tagLst>
</file>

<file path=ppt/tags/tag699.xml><?xml version="1.0" encoding="utf-8"?>
<p:tagLst xmlns:a="http://schemas.openxmlformats.org/drawingml/2006/main" xmlns:r="http://schemas.openxmlformats.org/officeDocument/2006/relationships" xmlns:p="http://schemas.openxmlformats.org/presentationml/2006/main">
  <p:tag name="PS_COMPARE_SHAPE_ID" val="4785ccb7-35c8-4ab2-940f-806844a25493"/>
</p:tagLst>
</file>

<file path=ppt/tags/tag7.xml><?xml version="1.0" encoding="utf-8"?>
<p:tagLst xmlns:a="http://schemas.openxmlformats.org/drawingml/2006/main" xmlns:r="http://schemas.openxmlformats.org/officeDocument/2006/relationships" xmlns:p="http://schemas.openxmlformats.org/presentationml/2006/main">
  <p:tag name="PLACEHOLDER" val="3"/>
</p:tagLst>
</file>

<file path=ppt/tags/tag70.xml><?xml version="1.0" encoding="utf-8"?>
<p:tagLst xmlns:a="http://schemas.openxmlformats.org/drawingml/2006/main" xmlns:r="http://schemas.openxmlformats.org/officeDocument/2006/relationships" xmlns:p="http://schemas.openxmlformats.org/presentationml/2006/main">
  <p:tag name="PLACEHOLDER" val="6"/>
</p:tagLst>
</file>

<file path=ppt/tags/tag700.xml><?xml version="1.0" encoding="utf-8"?>
<p:tagLst xmlns:a="http://schemas.openxmlformats.org/drawingml/2006/main" xmlns:r="http://schemas.openxmlformats.org/officeDocument/2006/relationships" xmlns:p="http://schemas.openxmlformats.org/presentationml/2006/main">
  <p:tag name="PS_COMPARE_SHAPE_ID" val="e554c273-25e4-4d25-8d85-17139027d6ad"/>
</p:tagLst>
</file>

<file path=ppt/tags/tag701.xml><?xml version="1.0" encoding="utf-8"?>
<p:tagLst xmlns:a="http://schemas.openxmlformats.org/drawingml/2006/main" xmlns:r="http://schemas.openxmlformats.org/officeDocument/2006/relationships" xmlns:p="http://schemas.openxmlformats.org/presentationml/2006/main">
  <p:tag name="PS_COMPARE_SHAPE_ID" val="15e7da53-4e7f-489e-8e0f-29505c287f0e"/>
</p:tagLst>
</file>

<file path=ppt/tags/tag702.xml><?xml version="1.0" encoding="utf-8"?>
<p:tagLst xmlns:a="http://schemas.openxmlformats.org/drawingml/2006/main" xmlns:r="http://schemas.openxmlformats.org/officeDocument/2006/relationships" xmlns:p="http://schemas.openxmlformats.org/presentationml/2006/main">
  <p:tag name="PS_COMPARE_SHAPE_ID" val="4981a586-7634-43d2-b908-3b48c8980a95"/>
</p:tagLst>
</file>

<file path=ppt/tags/tag703.xml><?xml version="1.0" encoding="utf-8"?>
<p:tagLst xmlns:a="http://schemas.openxmlformats.org/drawingml/2006/main" xmlns:r="http://schemas.openxmlformats.org/officeDocument/2006/relationships" xmlns:p="http://schemas.openxmlformats.org/presentationml/2006/main">
  <p:tag name="PS_COMPARE_SHAPE_ID" val="63da9455-2947-40f1-bd70-4dfdb1a8087f"/>
</p:tagLst>
</file>

<file path=ppt/tags/tag704.xml><?xml version="1.0" encoding="utf-8"?>
<p:tagLst xmlns:a="http://schemas.openxmlformats.org/drawingml/2006/main" xmlns:r="http://schemas.openxmlformats.org/officeDocument/2006/relationships" xmlns:p="http://schemas.openxmlformats.org/presentationml/2006/main">
  <p:tag name="PS_COMPARE_SHAPE_ID" val="5b711702-67eb-4a69-ba2e-876f51aa9ede"/>
</p:tagLst>
</file>

<file path=ppt/tags/tag705.xml><?xml version="1.0" encoding="utf-8"?>
<p:tagLst xmlns:a="http://schemas.openxmlformats.org/drawingml/2006/main" xmlns:r="http://schemas.openxmlformats.org/officeDocument/2006/relationships" xmlns:p="http://schemas.openxmlformats.org/presentationml/2006/main">
  <p:tag name="PS_COMPARE_SHAPE_ID" val="8bccdadf-f09f-4a3f-87b8-ab0e0fb500d4"/>
</p:tagLst>
</file>

<file path=ppt/tags/tag706.xml><?xml version="1.0" encoding="utf-8"?>
<p:tagLst xmlns:a="http://schemas.openxmlformats.org/drawingml/2006/main" xmlns:r="http://schemas.openxmlformats.org/officeDocument/2006/relationships" xmlns:p="http://schemas.openxmlformats.org/presentationml/2006/main">
  <p:tag name="PS_COMPARE_SHAPE_ID" val="4061b477-609e-47c3-b195-fd937835f740"/>
</p:tagLst>
</file>

<file path=ppt/tags/tag707.xml><?xml version="1.0" encoding="utf-8"?>
<p:tagLst xmlns:a="http://schemas.openxmlformats.org/drawingml/2006/main" xmlns:r="http://schemas.openxmlformats.org/officeDocument/2006/relationships" xmlns:p="http://schemas.openxmlformats.org/presentationml/2006/main">
  <p:tag name="PS_COMPARE_SHAPE_ID" val="23c2f523-af97-45f3-b163-10c749115f81"/>
</p:tagLst>
</file>

<file path=ppt/tags/tag708.xml><?xml version="1.0" encoding="utf-8"?>
<p:tagLst xmlns:a="http://schemas.openxmlformats.org/drawingml/2006/main" xmlns:r="http://schemas.openxmlformats.org/officeDocument/2006/relationships" xmlns:p="http://schemas.openxmlformats.org/presentationml/2006/main">
  <p:tag name="PS_COMPARE_SHAPE_ID" val="75b9bb4e-7822-4880-a223-d41c06a512e3"/>
</p:tagLst>
</file>

<file path=ppt/tags/tag709.xml><?xml version="1.0" encoding="utf-8"?>
<p:tagLst xmlns:a="http://schemas.openxmlformats.org/drawingml/2006/main" xmlns:r="http://schemas.openxmlformats.org/officeDocument/2006/relationships" xmlns:p="http://schemas.openxmlformats.org/presentationml/2006/main">
  <p:tag name="PS_COMPARE_SHAPE_ID" val="15fcf433-b1bd-4e5a-9ab6-72c449755f3c"/>
</p:tagLst>
</file>

<file path=ppt/tags/tag71.xml><?xml version="1.0" encoding="utf-8"?>
<p:tagLst xmlns:a="http://schemas.openxmlformats.org/drawingml/2006/main" xmlns:r="http://schemas.openxmlformats.org/officeDocument/2006/relationships" xmlns:p="http://schemas.openxmlformats.org/presentationml/2006/main">
  <p:tag name="PLACEHOLDER" val="7"/>
</p:tagLst>
</file>

<file path=ppt/tags/tag710.xml><?xml version="1.0" encoding="utf-8"?>
<p:tagLst xmlns:a="http://schemas.openxmlformats.org/drawingml/2006/main" xmlns:r="http://schemas.openxmlformats.org/officeDocument/2006/relationships" xmlns:p="http://schemas.openxmlformats.org/presentationml/2006/main">
  <p:tag name="PS_COMPARE_SHAPE_ID" val="e40068a0-6f0c-46a0-ac89-366cb1fc8c6b"/>
</p:tagLst>
</file>

<file path=ppt/tags/tag711.xml><?xml version="1.0" encoding="utf-8"?>
<p:tagLst xmlns:a="http://schemas.openxmlformats.org/drawingml/2006/main" xmlns:r="http://schemas.openxmlformats.org/officeDocument/2006/relationships" xmlns:p="http://schemas.openxmlformats.org/presentationml/2006/main">
  <p:tag name="PS_COMPARE_SHAPE_ID" val="8bfd1d14-6a20-43df-b3d6-90df384b1f45"/>
</p:tagLst>
</file>

<file path=ppt/tags/tag712.xml><?xml version="1.0" encoding="utf-8"?>
<p:tagLst xmlns:a="http://schemas.openxmlformats.org/drawingml/2006/main" xmlns:r="http://schemas.openxmlformats.org/officeDocument/2006/relationships" xmlns:p="http://schemas.openxmlformats.org/presentationml/2006/main">
  <p:tag name="PS_COMPARE_SHAPE_ID" val="77d4ce79-79ce-4a7e-8789-4ab9a8a9ed09"/>
</p:tagLst>
</file>

<file path=ppt/tags/tag713.xml><?xml version="1.0" encoding="utf-8"?>
<p:tagLst xmlns:a="http://schemas.openxmlformats.org/drawingml/2006/main" xmlns:r="http://schemas.openxmlformats.org/officeDocument/2006/relationships" xmlns:p="http://schemas.openxmlformats.org/presentationml/2006/main">
  <p:tag name="PS_COMPARE_SHAPE_ID" val="3fcc068e-803c-4b3d-aefe-b08c473bbfd0"/>
</p:tagLst>
</file>

<file path=ppt/tags/tag714.xml><?xml version="1.0" encoding="utf-8"?>
<p:tagLst xmlns:a="http://schemas.openxmlformats.org/drawingml/2006/main" xmlns:r="http://schemas.openxmlformats.org/officeDocument/2006/relationships" xmlns:p="http://schemas.openxmlformats.org/presentationml/2006/main">
  <p:tag name="PS_COMPARE_SHAPE_ID" val="6e6a10d3-6fa7-4465-b5b0-cff31fde716c"/>
</p:tagLst>
</file>

<file path=ppt/tags/tag715.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716.xml><?xml version="1.0" encoding="utf-8"?>
<p:tagLst xmlns:a="http://schemas.openxmlformats.org/drawingml/2006/main" xmlns:r="http://schemas.openxmlformats.org/officeDocument/2006/relationships" xmlns:p="http://schemas.openxmlformats.org/presentationml/2006/main">
  <p:tag name="PS_COMPARE_SLIDE_ID" val="abd6ea2b-8bbd-4d1d-8d69-020691a820d3"/>
</p:tagLst>
</file>

<file path=ppt/tags/tag717.xml><?xml version="1.0" encoding="utf-8"?>
<p:tagLst xmlns:a="http://schemas.openxmlformats.org/drawingml/2006/main" xmlns:r="http://schemas.openxmlformats.org/officeDocument/2006/relationships" xmlns:p="http://schemas.openxmlformats.org/presentationml/2006/main">
  <p:tag name="PS_COMPARE_SHAPE_ID" val="5ccbb867-a2d2-4d33-812b-9522a57f491c"/>
</p:tagLst>
</file>

<file path=ppt/tags/tag718.xml><?xml version="1.0" encoding="utf-8"?>
<p:tagLst xmlns:a="http://schemas.openxmlformats.org/drawingml/2006/main" xmlns:r="http://schemas.openxmlformats.org/officeDocument/2006/relationships" xmlns:p="http://schemas.openxmlformats.org/presentationml/2006/main">
  <p:tag name="PS_COMPARE_SHAPE_ID" val="7bae85eb-4a6a-49bd-8916-219aaa544ed9"/>
</p:tagLst>
</file>

<file path=ppt/tags/tag719.xml><?xml version="1.0" encoding="utf-8"?>
<p:tagLst xmlns:a="http://schemas.openxmlformats.org/drawingml/2006/main" xmlns:r="http://schemas.openxmlformats.org/officeDocument/2006/relationships" xmlns:p="http://schemas.openxmlformats.org/presentationml/2006/main">
  <p:tag name="PS_COMPARE_SHAPE_ID" val="3332d9e0-fc52-475d-a062-41a5c5928d2a"/>
</p:tagLst>
</file>

<file path=ppt/tags/tag72.xml><?xml version="1.0" encoding="utf-8"?>
<p:tagLst xmlns:a="http://schemas.openxmlformats.org/drawingml/2006/main" xmlns:r="http://schemas.openxmlformats.org/officeDocument/2006/relationships" xmlns:p="http://schemas.openxmlformats.org/presentationml/2006/main">
  <p:tag name="PLACEHOLDER" val="8"/>
</p:tagLst>
</file>

<file path=ppt/tags/tag720.xml><?xml version="1.0" encoding="utf-8"?>
<p:tagLst xmlns:a="http://schemas.openxmlformats.org/drawingml/2006/main" xmlns:r="http://schemas.openxmlformats.org/officeDocument/2006/relationships" xmlns:p="http://schemas.openxmlformats.org/presentationml/2006/main">
  <p:tag name="PS_COMPARE_SHAPE_ID" val="a4b8d955-8194-4d49-bdda-a201c388de01"/>
</p:tagLst>
</file>

<file path=ppt/tags/tag721.xml><?xml version="1.0" encoding="utf-8"?>
<p:tagLst xmlns:a="http://schemas.openxmlformats.org/drawingml/2006/main" xmlns:r="http://schemas.openxmlformats.org/officeDocument/2006/relationships" xmlns:p="http://schemas.openxmlformats.org/presentationml/2006/main">
  <p:tag name="PS_COMPARE_SHAPE_ID" val="56c09b83-2b9c-4f3c-86a2-466532c812a8"/>
</p:tagLst>
</file>

<file path=ppt/tags/tag722.xml><?xml version="1.0" encoding="utf-8"?>
<p:tagLst xmlns:a="http://schemas.openxmlformats.org/drawingml/2006/main" xmlns:r="http://schemas.openxmlformats.org/officeDocument/2006/relationships" xmlns:p="http://schemas.openxmlformats.org/presentationml/2006/main">
  <p:tag name="PS_COMPARE_SHAPE_ID" val="fa2bcbc6-2a37-44c5-98cb-9adf288848df"/>
</p:tagLst>
</file>

<file path=ppt/tags/tag723.xml><?xml version="1.0" encoding="utf-8"?>
<p:tagLst xmlns:a="http://schemas.openxmlformats.org/drawingml/2006/main" xmlns:r="http://schemas.openxmlformats.org/officeDocument/2006/relationships" xmlns:p="http://schemas.openxmlformats.org/presentationml/2006/main">
  <p:tag name="PS_COMPARE_SHAPE_ID" val="95f3632e-3457-45db-9f7c-28e296947e95"/>
</p:tagLst>
</file>

<file path=ppt/tags/tag724.xml><?xml version="1.0" encoding="utf-8"?>
<p:tagLst xmlns:a="http://schemas.openxmlformats.org/drawingml/2006/main" xmlns:r="http://schemas.openxmlformats.org/officeDocument/2006/relationships" xmlns:p="http://schemas.openxmlformats.org/presentationml/2006/main">
  <p:tag name="PS_COMPARE_SHAPE_ID" val="68a38ee5-69ff-4f68-9c1d-6a8a0db74ad7"/>
</p:tagLst>
</file>

<file path=ppt/tags/tag725.xml><?xml version="1.0" encoding="utf-8"?>
<p:tagLst xmlns:a="http://schemas.openxmlformats.org/drawingml/2006/main" xmlns:r="http://schemas.openxmlformats.org/officeDocument/2006/relationships" xmlns:p="http://schemas.openxmlformats.org/presentationml/2006/main">
  <p:tag name="PS_COMPARE_SHAPE_ID" val="bbd4a847-c33b-40dc-9221-ee975e139712"/>
</p:tagLst>
</file>

<file path=ppt/tags/tag726.xml><?xml version="1.0" encoding="utf-8"?>
<p:tagLst xmlns:a="http://schemas.openxmlformats.org/drawingml/2006/main" xmlns:r="http://schemas.openxmlformats.org/officeDocument/2006/relationships" xmlns:p="http://schemas.openxmlformats.org/presentationml/2006/main">
  <p:tag name="PS_COMPARE_SHAPE_ID" val="bf82dc40-9442-4033-9d8c-fef0504d4096"/>
</p:tagLst>
</file>

<file path=ppt/tags/tag727.xml><?xml version="1.0" encoding="utf-8"?>
<p:tagLst xmlns:a="http://schemas.openxmlformats.org/drawingml/2006/main" xmlns:r="http://schemas.openxmlformats.org/officeDocument/2006/relationships" xmlns:p="http://schemas.openxmlformats.org/presentationml/2006/main">
  <p:tag name="PS_COMPARE_SHAPE_ID" val="18798df2-6450-462f-8b29-d0997ffda18f"/>
</p:tagLst>
</file>

<file path=ppt/tags/tag728.xml><?xml version="1.0" encoding="utf-8"?>
<p:tagLst xmlns:a="http://schemas.openxmlformats.org/drawingml/2006/main" xmlns:r="http://schemas.openxmlformats.org/officeDocument/2006/relationships" xmlns:p="http://schemas.openxmlformats.org/presentationml/2006/main">
  <p:tag name="PS_COMPARE_SHAPE_ID" val="48b0b193-c329-40f6-a535-6acdac65f313"/>
</p:tagLst>
</file>

<file path=ppt/tags/tag729.xml><?xml version="1.0" encoding="utf-8"?>
<p:tagLst xmlns:a="http://schemas.openxmlformats.org/drawingml/2006/main" xmlns:r="http://schemas.openxmlformats.org/officeDocument/2006/relationships" xmlns:p="http://schemas.openxmlformats.org/presentationml/2006/main">
  <p:tag name="PS_COMPARE_SHAPE_ID" val="a7cf1d34-98c3-4fc9-a566-b262e6582353"/>
</p:tagLst>
</file>

<file path=ppt/tags/tag73.xml><?xml version="1.0" encoding="utf-8"?>
<p:tagLst xmlns:a="http://schemas.openxmlformats.org/drawingml/2006/main" xmlns:r="http://schemas.openxmlformats.org/officeDocument/2006/relationships" xmlns:p="http://schemas.openxmlformats.org/presentationml/2006/main">
  <p:tag name="PLACEHOLDER" val="9"/>
</p:tagLst>
</file>

<file path=ppt/tags/tag730.xml><?xml version="1.0" encoding="utf-8"?>
<p:tagLst xmlns:a="http://schemas.openxmlformats.org/drawingml/2006/main" xmlns:r="http://schemas.openxmlformats.org/officeDocument/2006/relationships" xmlns:p="http://schemas.openxmlformats.org/presentationml/2006/main">
  <p:tag name="PS_COMPARE_SHAPE_ID" val="58919a76-530c-4009-b62a-4a2cfee36a44"/>
</p:tagLst>
</file>

<file path=ppt/tags/tag731.xml><?xml version="1.0" encoding="utf-8"?>
<p:tagLst xmlns:a="http://schemas.openxmlformats.org/drawingml/2006/main" xmlns:r="http://schemas.openxmlformats.org/officeDocument/2006/relationships" xmlns:p="http://schemas.openxmlformats.org/presentationml/2006/main">
  <p:tag name="PS_COMPARE_SHAPE_ID" val="2165ed14-ad34-4f04-b46a-53ee094d6899"/>
</p:tagLst>
</file>

<file path=ppt/tags/tag732.xml><?xml version="1.0" encoding="utf-8"?>
<p:tagLst xmlns:a="http://schemas.openxmlformats.org/drawingml/2006/main" xmlns:r="http://schemas.openxmlformats.org/officeDocument/2006/relationships" xmlns:p="http://schemas.openxmlformats.org/presentationml/2006/main">
  <p:tag name="PS_COMPARE_SHAPE_ID" val="dc44990d-f0cf-4dc5-b0a9-5a082559c370"/>
</p:tagLst>
</file>

<file path=ppt/tags/tag733.xml><?xml version="1.0" encoding="utf-8"?>
<p:tagLst xmlns:a="http://schemas.openxmlformats.org/drawingml/2006/main" xmlns:r="http://schemas.openxmlformats.org/officeDocument/2006/relationships" xmlns:p="http://schemas.openxmlformats.org/presentationml/2006/main">
  <p:tag name="PS_COMPARE_SHAPE_ID" val="9223e210-65eb-435d-923f-ba9990d05baf"/>
</p:tagLst>
</file>

<file path=ppt/tags/tag734.xml><?xml version="1.0" encoding="utf-8"?>
<p:tagLst xmlns:a="http://schemas.openxmlformats.org/drawingml/2006/main" xmlns:r="http://schemas.openxmlformats.org/officeDocument/2006/relationships" xmlns:p="http://schemas.openxmlformats.org/presentationml/2006/main">
  <p:tag name="PS_COMPARE_SHAPE_ID" val="72080976-732b-45ba-9215-dd575d631814"/>
</p:tagLst>
</file>

<file path=ppt/tags/tag735.xml><?xml version="1.0" encoding="utf-8"?>
<p:tagLst xmlns:a="http://schemas.openxmlformats.org/drawingml/2006/main" xmlns:r="http://schemas.openxmlformats.org/officeDocument/2006/relationships" xmlns:p="http://schemas.openxmlformats.org/presentationml/2006/main">
  <p:tag name="PS_COMPARE_SHAPE_ID" val="6c1c2e01-e205-4c9c-9477-2c39078ccc1a"/>
</p:tagLst>
</file>

<file path=ppt/tags/tag736.xml><?xml version="1.0" encoding="utf-8"?>
<p:tagLst xmlns:a="http://schemas.openxmlformats.org/drawingml/2006/main" xmlns:r="http://schemas.openxmlformats.org/officeDocument/2006/relationships" xmlns:p="http://schemas.openxmlformats.org/presentationml/2006/main">
  <p:tag name="PS_COMPARE_SHAPE_ID" val="88135680-7fb9-48bd-8861-1473b23dc855"/>
</p:tagLst>
</file>

<file path=ppt/tags/tag737.xml><?xml version="1.0" encoding="utf-8"?>
<p:tagLst xmlns:a="http://schemas.openxmlformats.org/drawingml/2006/main" xmlns:r="http://schemas.openxmlformats.org/officeDocument/2006/relationships" xmlns:p="http://schemas.openxmlformats.org/presentationml/2006/main">
  <p:tag name="PS_COMPARE_SHAPE_ID" val="9369b10e-994f-46dc-b253-957112f31ed0"/>
</p:tagLst>
</file>

<file path=ppt/tags/tag738.xml><?xml version="1.0" encoding="utf-8"?>
<p:tagLst xmlns:a="http://schemas.openxmlformats.org/drawingml/2006/main" xmlns:r="http://schemas.openxmlformats.org/officeDocument/2006/relationships" xmlns:p="http://schemas.openxmlformats.org/presentationml/2006/main">
  <p:tag name="PS_COMPARE_SHAPE_ID" val="e66a3357-4f0b-46d0-87fc-2aa60508dd41"/>
</p:tagLst>
</file>

<file path=ppt/tags/tag739.xml><?xml version="1.0" encoding="utf-8"?>
<p:tagLst xmlns:a="http://schemas.openxmlformats.org/drawingml/2006/main" xmlns:r="http://schemas.openxmlformats.org/officeDocument/2006/relationships" xmlns:p="http://schemas.openxmlformats.org/presentationml/2006/main">
  <p:tag name="PS_COMPARE_SLIDE_ID" val="b5e03f5c-f91b-49ce-81ae-60c5e27318e1"/>
</p:tagLst>
</file>

<file path=ppt/tags/tag74.xml><?xml version="1.0" encoding="utf-8"?>
<p:tagLst xmlns:a="http://schemas.openxmlformats.org/drawingml/2006/main" xmlns:r="http://schemas.openxmlformats.org/officeDocument/2006/relationships" xmlns:p="http://schemas.openxmlformats.org/presentationml/2006/main">
  <p:tag name="PLACEHOLDER" val="10"/>
</p:tagLst>
</file>

<file path=ppt/tags/tag740.xml><?xml version="1.0" encoding="utf-8"?>
<p:tagLst xmlns:a="http://schemas.openxmlformats.org/drawingml/2006/main" xmlns:r="http://schemas.openxmlformats.org/officeDocument/2006/relationships" xmlns:p="http://schemas.openxmlformats.org/presentationml/2006/main">
  <p:tag name="PS_COMPARE_SHAPE_ID" val="9be9236a-ad6b-4a0f-8069-a58c46970c1c"/>
</p:tagLst>
</file>

<file path=ppt/tags/tag741.xml><?xml version="1.0" encoding="utf-8"?>
<p:tagLst xmlns:a="http://schemas.openxmlformats.org/drawingml/2006/main" xmlns:r="http://schemas.openxmlformats.org/officeDocument/2006/relationships" xmlns:p="http://schemas.openxmlformats.org/presentationml/2006/main">
  <p:tag name="PS_COMPARE_SHAPE_ID" val="35e67dcb-405f-46e2-8f13-b6aeb0ef61ed"/>
</p:tagLst>
</file>

<file path=ppt/tags/tag742.xml><?xml version="1.0" encoding="utf-8"?>
<p:tagLst xmlns:a="http://schemas.openxmlformats.org/drawingml/2006/main" xmlns:r="http://schemas.openxmlformats.org/officeDocument/2006/relationships" xmlns:p="http://schemas.openxmlformats.org/presentationml/2006/main">
  <p:tag name="PS_COMPARE_SHAPE_ID" val="b00e8deb-299d-4134-8e33-394741cb9b53"/>
</p:tagLst>
</file>

<file path=ppt/tags/tag743.xml><?xml version="1.0" encoding="utf-8"?>
<p:tagLst xmlns:a="http://schemas.openxmlformats.org/drawingml/2006/main" xmlns:r="http://schemas.openxmlformats.org/officeDocument/2006/relationships" xmlns:p="http://schemas.openxmlformats.org/presentationml/2006/main">
  <p:tag name="PS_COMPARE_SHAPE_ID" val="5e4f22aa-1857-4e32-89b7-d5188cf824ee"/>
</p:tagLst>
</file>

<file path=ppt/tags/tag744.xml><?xml version="1.0" encoding="utf-8"?>
<p:tagLst xmlns:a="http://schemas.openxmlformats.org/drawingml/2006/main" xmlns:r="http://schemas.openxmlformats.org/officeDocument/2006/relationships" xmlns:p="http://schemas.openxmlformats.org/presentationml/2006/main">
  <p:tag name="PS_COMPARE_SHAPE_ID" val="f96172aa-780b-4214-b87e-7b49203e1c58"/>
</p:tagLst>
</file>

<file path=ppt/tags/tag745.xml><?xml version="1.0" encoding="utf-8"?>
<p:tagLst xmlns:a="http://schemas.openxmlformats.org/drawingml/2006/main" xmlns:r="http://schemas.openxmlformats.org/officeDocument/2006/relationships" xmlns:p="http://schemas.openxmlformats.org/presentationml/2006/main">
  <p:tag name="PS_COMPARE_SHAPE_ID" val="49e91506-2a0a-43ba-8073-d3905d4a8e42"/>
</p:tagLst>
</file>

<file path=ppt/tags/tag746.xml><?xml version="1.0" encoding="utf-8"?>
<p:tagLst xmlns:a="http://schemas.openxmlformats.org/drawingml/2006/main" xmlns:r="http://schemas.openxmlformats.org/officeDocument/2006/relationships" xmlns:p="http://schemas.openxmlformats.org/presentationml/2006/main">
  <p:tag name="PS_COMPARE_SHAPE_ID" val="9d4000c6-3a70-460a-b04c-74e943d7dfaf"/>
</p:tagLst>
</file>

<file path=ppt/tags/tag747.xml><?xml version="1.0" encoding="utf-8"?>
<p:tagLst xmlns:a="http://schemas.openxmlformats.org/drawingml/2006/main" xmlns:r="http://schemas.openxmlformats.org/officeDocument/2006/relationships" xmlns:p="http://schemas.openxmlformats.org/presentationml/2006/main">
  <p:tag name="PS_COMPARE_SHAPE_ID" val="f4132d7e-e2ab-4e77-b14f-1cafee264f25"/>
</p:tagLst>
</file>

<file path=ppt/tags/tag748.xml><?xml version="1.0" encoding="utf-8"?>
<p:tagLst xmlns:a="http://schemas.openxmlformats.org/drawingml/2006/main" xmlns:r="http://schemas.openxmlformats.org/officeDocument/2006/relationships" xmlns:p="http://schemas.openxmlformats.org/presentationml/2006/main">
  <p:tag name="PS_COMPARE_SHAPE_ID" val="00e851e8-b73d-43f3-92f1-abae39ad10ec"/>
</p:tagLst>
</file>

<file path=ppt/tags/tag749.xml><?xml version="1.0" encoding="utf-8"?>
<p:tagLst xmlns:a="http://schemas.openxmlformats.org/drawingml/2006/main" xmlns:r="http://schemas.openxmlformats.org/officeDocument/2006/relationships" xmlns:p="http://schemas.openxmlformats.org/presentationml/2006/main">
  <p:tag name="PS_COMPARE_SHAPE_ID" val="2629a25c-7bc6-432e-b821-0593a407962b"/>
</p:tagLst>
</file>

<file path=ppt/tags/tag75.xml><?xml version="1.0" encoding="utf-8"?>
<p:tagLst xmlns:a="http://schemas.openxmlformats.org/drawingml/2006/main" xmlns:r="http://schemas.openxmlformats.org/officeDocument/2006/relationships" xmlns:p="http://schemas.openxmlformats.org/presentationml/2006/main">
  <p:tag name="PLACEHOLDER" val="11"/>
</p:tagLst>
</file>

<file path=ppt/tags/tag750.xml><?xml version="1.0" encoding="utf-8"?>
<p:tagLst xmlns:a="http://schemas.openxmlformats.org/drawingml/2006/main" xmlns:r="http://schemas.openxmlformats.org/officeDocument/2006/relationships" xmlns:p="http://schemas.openxmlformats.org/presentationml/2006/main">
  <p:tag name="PS_COMPARE_SHAPE_ID" val="cb33569b-d921-4083-a982-ad989a4f6be1"/>
</p:tagLst>
</file>

<file path=ppt/tags/tag751.xml><?xml version="1.0" encoding="utf-8"?>
<p:tagLst xmlns:a="http://schemas.openxmlformats.org/drawingml/2006/main" xmlns:r="http://schemas.openxmlformats.org/officeDocument/2006/relationships" xmlns:p="http://schemas.openxmlformats.org/presentationml/2006/main">
  <p:tag name="PS_COMPARE_SHAPE_ID" val="02248c1f-0892-4c0b-8b83-38d93d8cb7a1"/>
</p:tagLst>
</file>

<file path=ppt/tags/tag752.xml><?xml version="1.0" encoding="utf-8"?>
<p:tagLst xmlns:a="http://schemas.openxmlformats.org/drawingml/2006/main" xmlns:r="http://schemas.openxmlformats.org/officeDocument/2006/relationships" xmlns:p="http://schemas.openxmlformats.org/presentationml/2006/main">
  <p:tag name="PS_COMPARE_SHAPE_ID" val="cfbaa5b9-4d28-4bb3-b452-ec510f61aa0a"/>
</p:tagLst>
</file>

<file path=ppt/tags/tag753.xml><?xml version="1.0" encoding="utf-8"?>
<p:tagLst xmlns:a="http://schemas.openxmlformats.org/drawingml/2006/main" xmlns:r="http://schemas.openxmlformats.org/officeDocument/2006/relationships" xmlns:p="http://schemas.openxmlformats.org/presentationml/2006/main">
  <p:tag name="PS_COMPARE_SHAPE_ID" val="27ffabf9-1395-440d-835e-0b86047e397d"/>
</p:tagLst>
</file>

<file path=ppt/tags/tag754.xml><?xml version="1.0" encoding="utf-8"?>
<p:tagLst xmlns:a="http://schemas.openxmlformats.org/drawingml/2006/main" xmlns:r="http://schemas.openxmlformats.org/officeDocument/2006/relationships" xmlns:p="http://schemas.openxmlformats.org/presentationml/2006/main">
  <p:tag name="PS_COMPARE_SHAPE_ID" val="06a5bc2e-3a9b-4c31-90d3-26c2ac127038"/>
</p:tagLst>
</file>

<file path=ppt/tags/tag755.xml><?xml version="1.0" encoding="utf-8"?>
<p:tagLst xmlns:a="http://schemas.openxmlformats.org/drawingml/2006/main" xmlns:r="http://schemas.openxmlformats.org/officeDocument/2006/relationships" xmlns:p="http://schemas.openxmlformats.org/presentationml/2006/main">
  <p:tag name="PS_COMPARE_SHAPE_ID" val="1fe0afa9-39a2-4808-b923-01273f04a923"/>
</p:tagLst>
</file>

<file path=ppt/tags/tag756.xml><?xml version="1.0" encoding="utf-8"?>
<p:tagLst xmlns:a="http://schemas.openxmlformats.org/drawingml/2006/main" xmlns:r="http://schemas.openxmlformats.org/officeDocument/2006/relationships" xmlns:p="http://schemas.openxmlformats.org/presentationml/2006/main">
  <p:tag name="PS_COMPARE_SHAPE_ID" val="361ec5e4-3755-445d-97cc-98b2deeeba2a"/>
</p:tagLst>
</file>

<file path=ppt/tags/tag757.xml><?xml version="1.0" encoding="utf-8"?>
<p:tagLst xmlns:a="http://schemas.openxmlformats.org/drawingml/2006/main" xmlns:r="http://schemas.openxmlformats.org/officeDocument/2006/relationships" xmlns:p="http://schemas.openxmlformats.org/presentationml/2006/main">
  <p:tag name="PS_COMPARE_SHAPE_ID" val="0a8a7190-3d2a-4890-be58-1d05943d1390"/>
</p:tagLst>
</file>

<file path=ppt/tags/tag758.xml><?xml version="1.0" encoding="utf-8"?>
<p:tagLst xmlns:a="http://schemas.openxmlformats.org/drawingml/2006/main" xmlns:r="http://schemas.openxmlformats.org/officeDocument/2006/relationships" xmlns:p="http://schemas.openxmlformats.org/presentationml/2006/main">
  <p:tag name="PS_COMPARE_SHAPE_ID" val="2025345d-28d0-48f4-9772-3d0fabff97da"/>
</p:tagLst>
</file>

<file path=ppt/tags/tag759.xml><?xml version="1.0" encoding="utf-8"?>
<p:tagLst xmlns:a="http://schemas.openxmlformats.org/drawingml/2006/main" xmlns:r="http://schemas.openxmlformats.org/officeDocument/2006/relationships" xmlns:p="http://schemas.openxmlformats.org/presentationml/2006/main">
  <p:tag name="PS_COMPARE_SHAPE_ID" val="526800c0-5d16-4e8c-bf0e-0833b0355396"/>
</p:tagLst>
</file>

<file path=ppt/tags/tag76.xml><?xml version="1.0" encoding="utf-8"?>
<p:tagLst xmlns:a="http://schemas.openxmlformats.org/drawingml/2006/main" xmlns:r="http://schemas.openxmlformats.org/officeDocument/2006/relationships" xmlns:p="http://schemas.openxmlformats.org/presentationml/2006/main">
  <p:tag name="PLACEHOLDER" val="12"/>
</p:tagLst>
</file>

<file path=ppt/tags/tag760.xml><?xml version="1.0" encoding="utf-8"?>
<p:tagLst xmlns:a="http://schemas.openxmlformats.org/drawingml/2006/main" xmlns:r="http://schemas.openxmlformats.org/officeDocument/2006/relationships" xmlns:p="http://schemas.openxmlformats.org/presentationml/2006/main">
  <p:tag name="PS_COMPARE_SHAPE_ID" val="e2d25a1b-7e46-45b7-a0ca-b46f2baf669e"/>
</p:tagLst>
</file>

<file path=ppt/tags/tag761.xml><?xml version="1.0" encoding="utf-8"?>
<p:tagLst xmlns:a="http://schemas.openxmlformats.org/drawingml/2006/main" xmlns:r="http://schemas.openxmlformats.org/officeDocument/2006/relationships" xmlns:p="http://schemas.openxmlformats.org/presentationml/2006/main">
  <p:tag name="PS_COMPARE_SHAPE_ID" val="420ce953-eb11-4920-8486-fb27622ea39f"/>
</p:tagLst>
</file>

<file path=ppt/tags/tag762.xml><?xml version="1.0" encoding="utf-8"?>
<p:tagLst xmlns:a="http://schemas.openxmlformats.org/drawingml/2006/main" xmlns:r="http://schemas.openxmlformats.org/officeDocument/2006/relationships" xmlns:p="http://schemas.openxmlformats.org/presentationml/2006/main">
  <p:tag name="PS_COMPARE_SHAPE_ID" val="00f140a5-0c93-4f6e-a646-34cb1ee691c3"/>
</p:tagLst>
</file>

<file path=ppt/tags/tag763.xml><?xml version="1.0" encoding="utf-8"?>
<p:tagLst xmlns:a="http://schemas.openxmlformats.org/drawingml/2006/main" xmlns:r="http://schemas.openxmlformats.org/officeDocument/2006/relationships" xmlns:p="http://schemas.openxmlformats.org/presentationml/2006/main">
  <p:tag name="PS_COMPARE_SHAPE_ID" val="c3e849ea-785b-47af-8573-c6a0da12cfad"/>
</p:tagLst>
</file>

<file path=ppt/tags/tag764.xml><?xml version="1.0" encoding="utf-8"?>
<p:tagLst xmlns:a="http://schemas.openxmlformats.org/drawingml/2006/main" xmlns:r="http://schemas.openxmlformats.org/officeDocument/2006/relationships" xmlns:p="http://schemas.openxmlformats.org/presentationml/2006/main">
  <p:tag name="PS_COMPARE_SHAPE_ID" val="7158466f-15d1-443f-a518-c3f56e1eec92"/>
</p:tagLst>
</file>

<file path=ppt/tags/tag765.xml><?xml version="1.0" encoding="utf-8"?>
<p:tagLst xmlns:a="http://schemas.openxmlformats.org/drawingml/2006/main" xmlns:r="http://schemas.openxmlformats.org/officeDocument/2006/relationships" xmlns:p="http://schemas.openxmlformats.org/presentationml/2006/main">
  <p:tag name="PS_COMPARE_SHAPE_ID" val="538903b5-12e1-42f3-9c12-00df9731c672"/>
</p:tagLst>
</file>

<file path=ppt/tags/tag766.xml><?xml version="1.0" encoding="utf-8"?>
<p:tagLst xmlns:a="http://schemas.openxmlformats.org/drawingml/2006/main" xmlns:r="http://schemas.openxmlformats.org/officeDocument/2006/relationships" xmlns:p="http://schemas.openxmlformats.org/presentationml/2006/main">
  <p:tag name="PS_COMPARE_SHAPE_ID" val="815e5c54-aa6a-4277-9315-3d4dbd964bc4"/>
</p:tagLst>
</file>

<file path=ppt/tags/tag767.xml><?xml version="1.0" encoding="utf-8"?>
<p:tagLst xmlns:a="http://schemas.openxmlformats.org/drawingml/2006/main" xmlns:r="http://schemas.openxmlformats.org/officeDocument/2006/relationships" xmlns:p="http://schemas.openxmlformats.org/presentationml/2006/main">
  <p:tag name="PS_COMPARE_SHAPE_ID" val="8483e4f6-2a1a-49a7-9e0a-5dc3a4b3ca5a"/>
</p:tagLst>
</file>

<file path=ppt/tags/tag768.xml><?xml version="1.0" encoding="utf-8"?>
<p:tagLst xmlns:a="http://schemas.openxmlformats.org/drawingml/2006/main" xmlns:r="http://schemas.openxmlformats.org/officeDocument/2006/relationships" xmlns:p="http://schemas.openxmlformats.org/presentationml/2006/main">
  <p:tag name="PS_COMPARE_SHAPE_ID" val="9f4e64b2-5669-470a-a3ed-e8931052600d"/>
</p:tagLst>
</file>

<file path=ppt/tags/tag769.xml><?xml version="1.0" encoding="utf-8"?>
<p:tagLst xmlns:a="http://schemas.openxmlformats.org/drawingml/2006/main" xmlns:r="http://schemas.openxmlformats.org/officeDocument/2006/relationships" xmlns:p="http://schemas.openxmlformats.org/presentationml/2006/main">
  <p:tag name="PS_COMPARE_SHAPE_ID" val="0bf57356-a606-4db7-b913-68a9195fa5b3"/>
</p:tagLst>
</file>

<file path=ppt/tags/tag77.xml><?xml version="1.0" encoding="utf-8"?>
<p:tagLst xmlns:a="http://schemas.openxmlformats.org/drawingml/2006/main" xmlns:r="http://schemas.openxmlformats.org/officeDocument/2006/relationships" xmlns:p="http://schemas.openxmlformats.org/presentationml/2006/main">
  <p:tag name="PLACEHOLDER" val="13"/>
</p:tagLst>
</file>

<file path=ppt/tags/tag770.xml><?xml version="1.0" encoding="utf-8"?>
<p:tagLst xmlns:a="http://schemas.openxmlformats.org/drawingml/2006/main" xmlns:r="http://schemas.openxmlformats.org/officeDocument/2006/relationships" xmlns:p="http://schemas.openxmlformats.org/presentationml/2006/main">
  <p:tag name="PS_COMPARE_SLIDE_ID" val="7f78eeb6-28d4-46f6-90f1-27eb5e46f253"/>
</p:tagLst>
</file>

<file path=ppt/tags/tag771.xml><?xml version="1.0" encoding="utf-8"?>
<p:tagLst xmlns:a="http://schemas.openxmlformats.org/drawingml/2006/main" xmlns:r="http://schemas.openxmlformats.org/officeDocument/2006/relationships" xmlns:p="http://schemas.openxmlformats.org/presentationml/2006/main">
  <p:tag name="PS_COMPARE_SHAPE_ID" val="959f1275-7aa6-474e-bc1c-cdb7944885da"/>
</p:tagLst>
</file>

<file path=ppt/tags/tag772.xml><?xml version="1.0" encoding="utf-8"?>
<p:tagLst xmlns:a="http://schemas.openxmlformats.org/drawingml/2006/main" xmlns:r="http://schemas.openxmlformats.org/officeDocument/2006/relationships" xmlns:p="http://schemas.openxmlformats.org/presentationml/2006/main">
  <p:tag name="PS_COMPARE_SHAPE_ID" val="be55e264-d579-4913-a049-cb8ede233c07"/>
</p:tagLst>
</file>

<file path=ppt/tags/tag773.xml><?xml version="1.0" encoding="utf-8"?>
<p:tagLst xmlns:a="http://schemas.openxmlformats.org/drawingml/2006/main" xmlns:r="http://schemas.openxmlformats.org/officeDocument/2006/relationships" xmlns:p="http://schemas.openxmlformats.org/presentationml/2006/main">
  <p:tag name="PS_COMPARE_SHAPE_ID" val="75d5e629-f7b5-426f-88c6-7effac4a752c"/>
</p:tagLst>
</file>

<file path=ppt/tags/tag774.xml><?xml version="1.0" encoding="utf-8"?>
<p:tagLst xmlns:a="http://schemas.openxmlformats.org/drawingml/2006/main" xmlns:r="http://schemas.openxmlformats.org/officeDocument/2006/relationships" xmlns:p="http://schemas.openxmlformats.org/presentationml/2006/main">
  <p:tag name="PS_COMPARE_SHAPE_ID" val="5ed601dd-645c-4855-82cb-4da42a234c3f"/>
</p:tagLst>
</file>

<file path=ppt/tags/tag775.xml><?xml version="1.0" encoding="utf-8"?>
<p:tagLst xmlns:a="http://schemas.openxmlformats.org/drawingml/2006/main" xmlns:r="http://schemas.openxmlformats.org/officeDocument/2006/relationships" xmlns:p="http://schemas.openxmlformats.org/presentationml/2006/main">
  <p:tag name="PS_COMPARE_SHAPE_ID" val="8471b617-88dd-4bbe-bbaf-798c17b58eed"/>
</p:tagLst>
</file>

<file path=ppt/tags/tag776.xml><?xml version="1.0" encoding="utf-8"?>
<p:tagLst xmlns:a="http://schemas.openxmlformats.org/drawingml/2006/main" xmlns:r="http://schemas.openxmlformats.org/officeDocument/2006/relationships" xmlns:p="http://schemas.openxmlformats.org/presentationml/2006/main">
  <p:tag name="PS_COMPARE_SHAPE_ID" val="cc969152-1957-4573-a2a0-135bcff41d10"/>
</p:tagLst>
</file>

<file path=ppt/tags/tag777.xml><?xml version="1.0" encoding="utf-8"?>
<p:tagLst xmlns:a="http://schemas.openxmlformats.org/drawingml/2006/main" xmlns:r="http://schemas.openxmlformats.org/officeDocument/2006/relationships" xmlns:p="http://schemas.openxmlformats.org/presentationml/2006/main">
  <p:tag name="PS_COMPARE_SHAPE_ID" val="70e04b44-8057-4570-8ff2-11c6428671fc"/>
</p:tagLst>
</file>

<file path=ppt/tags/tag778.xml><?xml version="1.0" encoding="utf-8"?>
<p:tagLst xmlns:a="http://schemas.openxmlformats.org/drawingml/2006/main" xmlns:r="http://schemas.openxmlformats.org/officeDocument/2006/relationships" xmlns:p="http://schemas.openxmlformats.org/presentationml/2006/main">
  <p:tag name="PS_COMPARE_SHAPE_ID" val="c4a43a84-235d-49a4-8716-e4be30bee837"/>
</p:tagLst>
</file>

<file path=ppt/tags/tag779.xml><?xml version="1.0" encoding="utf-8"?>
<p:tagLst xmlns:a="http://schemas.openxmlformats.org/drawingml/2006/main" xmlns:r="http://schemas.openxmlformats.org/officeDocument/2006/relationships" xmlns:p="http://schemas.openxmlformats.org/presentationml/2006/main">
  <p:tag name="PS_COMPARE_SHAPE_ID" val="550c74f2-9e9b-4e91-9ccd-569fd2d553bf"/>
</p:tagLst>
</file>

<file path=ppt/tags/tag78.xml><?xml version="1.0" encoding="utf-8"?>
<p:tagLst xmlns:a="http://schemas.openxmlformats.org/drawingml/2006/main" xmlns:r="http://schemas.openxmlformats.org/officeDocument/2006/relationships" xmlns:p="http://schemas.openxmlformats.org/presentationml/2006/main">
  <p:tag name="PLACEHOLDER" val="14"/>
</p:tagLst>
</file>

<file path=ppt/tags/tag780.xml><?xml version="1.0" encoding="utf-8"?>
<p:tagLst xmlns:a="http://schemas.openxmlformats.org/drawingml/2006/main" xmlns:r="http://schemas.openxmlformats.org/officeDocument/2006/relationships" xmlns:p="http://schemas.openxmlformats.org/presentationml/2006/main">
  <p:tag name="PS_COMPARE_SHAPE_ID" val="12493e5e-ce9e-43c2-912b-2910eec6a9f7"/>
</p:tagLst>
</file>

<file path=ppt/tags/tag781.xml><?xml version="1.0" encoding="utf-8"?>
<p:tagLst xmlns:a="http://schemas.openxmlformats.org/drawingml/2006/main" xmlns:r="http://schemas.openxmlformats.org/officeDocument/2006/relationships" xmlns:p="http://schemas.openxmlformats.org/presentationml/2006/main">
  <p:tag name="PS_COMPARE_SHAPE_ID" val="08b34b09-6492-4dc4-abfa-d7553ee3c81d"/>
</p:tagLst>
</file>

<file path=ppt/tags/tag782.xml><?xml version="1.0" encoding="utf-8"?>
<p:tagLst xmlns:a="http://schemas.openxmlformats.org/drawingml/2006/main" xmlns:r="http://schemas.openxmlformats.org/officeDocument/2006/relationships" xmlns:p="http://schemas.openxmlformats.org/presentationml/2006/main">
  <p:tag name="PS_COMPARE_SHAPE_ID" val="0ea96b37-c3ca-4f98-9b80-2155c1cbdc9d"/>
</p:tagLst>
</file>

<file path=ppt/tags/tag783.xml><?xml version="1.0" encoding="utf-8"?>
<p:tagLst xmlns:a="http://schemas.openxmlformats.org/drawingml/2006/main" xmlns:r="http://schemas.openxmlformats.org/officeDocument/2006/relationships" xmlns:p="http://schemas.openxmlformats.org/presentationml/2006/main">
  <p:tag name="PS_COMPARE_SHAPE_ID" val="3de14f01-df86-401f-aacf-0a9b55c973c2"/>
</p:tagLst>
</file>

<file path=ppt/tags/tag784.xml><?xml version="1.0" encoding="utf-8"?>
<p:tagLst xmlns:a="http://schemas.openxmlformats.org/drawingml/2006/main" xmlns:r="http://schemas.openxmlformats.org/officeDocument/2006/relationships" xmlns:p="http://schemas.openxmlformats.org/presentationml/2006/main">
  <p:tag name="PS_COMPARE_SHAPE_ID" val="16379022-83c8-49c9-b0f9-923d83f17042"/>
</p:tagLst>
</file>

<file path=ppt/tags/tag785.xml><?xml version="1.0" encoding="utf-8"?>
<p:tagLst xmlns:a="http://schemas.openxmlformats.org/drawingml/2006/main" xmlns:r="http://schemas.openxmlformats.org/officeDocument/2006/relationships" xmlns:p="http://schemas.openxmlformats.org/presentationml/2006/main">
  <p:tag name="PS_COMPARE_SHAPE_ID" val="a3a2350b-f0e3-429f-b837-646fb2c9c9c0"/>
</p:tagLst>
</file>

<file path=ppt/tags/tag786.xml><?xml version="1.0" encoding="utf-8"?>
<p:tagLst xmlns:a="http://schemas.openxmlformats.org/drawingml/2006/main" xmlns:r="http://schemas.openxmlformats.org/officeDocument/2006/relationships" xmlns:p="http://schemas.openxmlformats.org/presentationml/2006/main">
  <p:tag name="PS_COMPARE_SHAPE_ID" val="d0e65343-29da-4dfe-8e0f-e3ef13692e67"/>
</p:tagLst>
</file>

<file path=ppt/tags/tag787.xml><?xml version="1.0" encoding="utf-8"?>
<p:tagLst xmlns:a="http://schemas.openxmlformats.org/drawingml/2006/main" xmlns:r="http://schemas.openxmlformats.org/officeDocument/2006/relationships" xmlns:p="http://schemas.openxmlformats.org/presentationml/2006/main">
  <p:tag name="PS_COMPARE_SHAPE_ID" val="1f011142-11e9-4c57-958f-da51ff30e8cf"/>
</p:tagLst>
</file>

<file path=ppt/tags/tag788.xml><?xml version="1.0" encoding="utf-8"?>
<p:tagLst xmlns:a="http://schemas.openxmlformats.org/drawingml/2006/main" xmlns:r="http://schemas.openxmlformats.org/officeDocument/2006/relationships" xmlns:p="http://schemas.openxmlformats.org/presentationml/2006/main">
  <p:tag name="PS_COMPARE_SHAPE_ID" val="d96d1ab8-0bfd-4ca5-b618-98863fa5567b"/>
</p:tagLst>
</file>

<file path=ppt/tags/tag789.xml><?xml version="1.0" encoding="utf-8"?>
<p:tagLst xmlns:a="http://schemas.openxmlformats.org/drawingml/2006/main" xmlns:r="http://schemas.openxmlformats.org/officeDocument/2006/relationships" xmlns:p="http://schemas.openxmlformats.org/presentationml/2006/main">
  <p:tag name="PS_COMPARE_SHAPE_ID" val="a89d7d3c-256a-4467-a618-0d0d62d95751"/>
</p:tagLst>
</file>

<file path=ppt/tags/tag79.xml><?xml version="1.0" encoding="utf-8"?>
<p:tagLst xmlns:a="http://schemas.openxmlformats.org/drawingml/2006/main" xmlns:r="http://schemas.openxmlformats.org/officeDocument/2006/relationships" xmlns:p="http://schemas.openxmlformats.org/presentationml/2006/main">
  <p:tag name="PLACEHOLDER" val="15"/>
</p:tagLst>
</file>

<file path=ppt/tags/tag790.xml><?xml version="1.0" encoding="utf-8"?>
<p:tagLst xmlns:a="http://schemas.openxmlformats.org/drawingml/2006/main" xmlns:r="http://schemas.openxmlformats.org/officeDocument/2006/relationships" xmlns:p="http://schemas.openxmlformats.org/presentationml/2006/main">
  <p:tag name="PS_COMPARE_SHAPE_ID" val="61fbb40e-91a6-438e-ac86-1d7c89b5b0f0"/>
</p:tagLst>
</file>

<file path=ppt/tags/tag791.xml><?xml version="1.0" encoding="utf-8"?>
<p:tagLst xmlns:a="http://schemas.openxmlformats.org/drawingml/2006/main" xmlns:r="http://schemas.openxmlformats.org/officeDocument/2006/relationships" xmlns:p="http://schemas.openxmlformats.org/presentationml/2006/main">
  <p:tag name="PS_COMPARE_SHAPE_ID" val="bb342aec-d03e-4062-a90c-36892a7dfba9"/>
</p:tagLst>
</file>

<file path=ppt/tags/tag792.xml><?xml version="1.0" encoding="utf-8"?>
<p:tagLst xmlns:a="http://schemas.openxmlformats.org/drawingml/2006/main" xmlns:r="http://schemas.openxmlformats.org/officeDocument/2006/relationships" xmlns:p="http://schemas.openxmlformats.org/presentationml/2006/main">
  <p:tag name="PS_COMPARE_SHAPE_ID" val="622c7c88-1b59-4326-beb1-67f7eae14f48"/>
</p:tagLst>
</file>

<file path=ppt/tags/tag793.xml><?xml version="1.0" encoding="utf-8"?>
<p:tagLst xmlns:a="http://schemas.openxmlformats.org/drawingml/2006/main" xmlns:r="http://schemas.openxmlformats.org/officeDocument/2006/relationships" xmlns:p="http://schemas.openxmlformats.org/presentationml/2006/main">
  <p:tag name="PS_COMPARE_SHAPE_ID" val="e3dc148f-da6e-41c1-81d5-ac10e768ce20"/>
</p:tagLst>
</file>

<file path=ppt/tags/tag794.xml><?xml version="1.0" encoding="utf-8"?>
<p:tagLst xmlns:a="http://schemas.openxmlformats.org/drawingml/2006/main" xmlns:r="http://schemas.openxmlformats.org/officeDocument/2006/relationships" xmlns:p="http://schemas.openxmlformats.org/presentationml/2006/main">
  <p:tag name="PS_COMPARE_SHAPE_ID" val="6a5006d6-d513-4cee-abee-855d2bf397e2"/>
</p:tagLst>
</file>

<file path=ppt/tags/tag795.xml><?xml version="1.0" encoding="utf-8"?>
<p:tagLst xmlns:a="http://schemas.openxmlformats.org/drawingml/2006/main" xmlns:r="http://schemas.openxmlformats.org/officeDocument/2006/relationships" xmlns:p="http://schemas.openxmlformats.org/presentationml/2006/main">
  <p:tag name="PS_COMPARE_SLIDE_ID" val="66547f6c-2879-4913-8c01-2bdc5d5ba9be"/>
</p:tagLst>
</file>

<file path=ppt/tags/tag796.xml><?xml version="1.0" encoding="utf-8"?>
<p:tagLst xmlns:a="http://schemas.openxmlformats.org/drawingml/2006/main" xmlns:r="http://schemas.openxmlformats.org/officeDocument/2006/relationships" xmlns:p="http://schemas.openxmlformats.org/presentationml/2006/main">
  <p:tag name="PS_COMPARE_SHAPE_ID" val="b781ccfd-4cbd-4aee-b154-460c54eb92d1"/>
</p:tagLst>
</file>

<file path=ppt/tags/tag797.xml><?xml version="1.0" encoding="utf-8"?>
<p:tagLst xmlns:a="http://schemas.openxmlformats.org/drawingml/2006/main" xmlns:r="http://schemas.openxmlformats.org/officeDocument/2006/relationships" xmlns:p="http://schemas.openxmlformats.org/presentationml/2006/main">
  <p:tag name="PS_COMPARE_SHAPE_ID" val="cc9f09c5-8050-42d1-9fef-8103e304f660"/>
</p:tagLst>
</file>

<file path=ppt/tags/tag798.xml><?xml version="1.0" encoding="utf-8"?>
<p:tagLst xmlns:a="http://schemas.openxmlformats.org/drawingml/2006/main" xmlns:r="http://schemas.openxmlformats.org/officeDocument/2006/relationships" xmlns:p="http://schemas.openxmlformats.org/presentationml/2006/main">
  <p:tag name="PS_COMPARE_SHAPE_ID" val="bba98634-133c-4f2e-bffb-288935025e3b"/>
</p:tagLst>
</file>

<file path=ppt/tags/tag799.xml><?xml version="1.0" encoding="utf-8"?>
<p:tagLst xmlns:a="http://schemas.openxmlformats.org/drawingml/2006/main" xmlns:r="http://schemas.openxmlformats.org/officeDocument/2006/relationships" xmlns:p="http://schemas.openxmlformats.org/presentationml/2006/main">
  <p:tag name="PS_COMPARE_SHAPE_ID" val="5ce6364e-ff67-48d9-9192-52560460fdee"/>
</p:tagLst>
</file>

<file path=ppt/tags/tag8.xml><?xml version="1.0" encoding="utf-8"?>
<p:tagLst xmlns:a="http://schemas.openxmlformats.org/drawingml/2006/main" xmlns:r="http://schemas.openxmlformats.org/officeDocument/2006/relationships" xmlns:p="http://schemas.openxmlformats.org/presentationml/2006/main">
  <p:tag name="PLACEHOLDER" val="4"/>
</p:tagLst>
</file>

<file path=ppt/tags/tag80.xml><?xml version="1.0" encoding="utf-8"?>
<p:tagLst xmlns:a="http://schemas.openxmlformats.org/drawingml/2006/main" xmlns:r="http://schemas.openxmlformats.org/officeDocument/2006/relationships" xmlns:p="http://schemas.openxmlformats.org/presentationml/2006/main">
  <p:tag name="PLACEHOLDER" val="16"/>
</p:tagLst>
</file>

<file path=ppt/tags/tag800.xml><?xml version="1.0" encoding="utf-8"?>
<p:tagLst xmlns:a="http://schemas.openxmlformats.org/drawingml/2006/main" xmlns:r="http://schemas.openxmlformats.org/officeDocument/2006/relationships" xmlns:p="http://schemas.openxmlformats.org/presentationml/2006/main">
  <p:tag name="PS_COMPARE_SHAPE_ID" val="460b2cbe-0b3d-4dce-8d92-f6dab23f043b"/>
</p:tagLst>
</file>

<file path=ppt/tags/tag801.xml><?xml version="1.0" encoding="utf-8"?>
<p:tagLst xmlns:a="http://schemas.openxmlformats.org/drawingml/2006/main" xmlns:r="http://schemas.openxmlformats.org/officeDocument/2006/relationships" xmlns:p="http://schemas.openxmlformats.org/presentationml/2006/main">
  <p:tag name="PS_COMPARE_SHAPE_ID" val="35965ad3-a18f-4ad6-bcdf-2dac6df55d5a"/>
</p:tagLst>
</file>

<file path=ppt/tags/tag802.xml><?xml version="1.0" encoding="utf-8"?>
<p:tagLst xmlns:a="http://schemas.openxmlformats.org/drawingml/2006/main" xmlns:r="http://schemas.openxmlformats.org/officeDocument/2006/relationships" xmlns:p="http://schemas.openxmlformats.org/presentationml/2006/main">
  <p:tag name="PS_COMPARE_SHAPE_ID" val="0366ea4b-8180-4e91-a00c-fce4aaa9e0ac"/>
</p:tagLst>
</file>

<file path=ppt/tags/tag803.xml><?xml version="1.0" encoding="utf-8"?>
<p:tagLst xmlns:a="http://schemas.openxmlformats.org/drawingml/2006/main" xmlns:r="http://schemas.openxmlformats.org/officeDocument/2006/relationships" xmlns:p="http://schemas.openxmlformats.org/presentationml/2006/main">
  <p:tag name="PS_COMPARE_SHAPE_ID" val="eee74283-89b8-4cb5-84dc-cc4b3ee0fb6d"/>
</p:tagLst>
</file>

<file path=ppt/tags/tag804.xml><?xml version="1.0" encoding="utf-8"?>
<p:tagLst xmlns:a="http://schemas.openxmlformats.org/drawingml/2006/main" xmlns:r="http://schemas.openxmlformats.org/officeDocument/2006/relationships" xmlns:p="http://schemas.openxmlformats.org/presentationml/2006/main">
  <p:tag name="PS_COMPARE_SHAPE_ID" val="831bbd0a-4f95-44c3-8a00-daf219aa382d"/>
</p:tagLst>
</file>

<file path=ppt/tags/tag805.xml><?xml version="1.0" encoding="utf-8"?>
<p:tagLst xmlns:a="http://schemas.openxmlformats.org/drawingml/2006/main" xmlns:r="http://schemas.openxmlformats.org/officeDocument/2006/relationships" xmlns:p="http://schemas.openxmlformats.org/presentationml/2006/main">
  <p:tag name="PS_COMPARE_SHAPE_ID" val="a60f6982-76df-4340-ae38-b70f5c43dadb"/>
</p:tagLst>
</file>

<file path=ppt/tags/tag806.xml><?xml version="1.0" encoding="utf-8"?>
<p:tagLst xmlns:a="http://schemas.openxmlformats.org/drawingml/2006/main" xmlns:r="http://schemas.openxmlformats.org/officeDocument/2006/relationships" xmlns:p="http://schemas.openxmlformats.org/presentationml/2006/main">
  <p:tag name="PS_COMPARE_SHAPE_ID" val="7ed6ee57-f4b5-46cc-a19b-50f9d8929b79"/>
</p:tagLst>
</file>

<file path=ppt/tags/tag807.xml><?xml version="1.0" encoding="utf-8"?>
<p:tagLst xmlns:a="http://schemas.openxmlformats.org/drawingml/2006/main" xmlns:r="http://schemas.openxmlformats.org/officeDocument/2006/relationships" xmlns:p="http://schemas.openxmlformats.org/presentationml/2006/main">
  <p:tag name="PS_COMPARE_SHAPE_ID" val="b01fddd2-433d-4be3-a765-36ca2649111b"/>
</p:tagLst>
</file>

<file path=ppt/tags/tag808.xml><?xml version="1.0" encoding="utf-8"?>
<p:tagLst xmlns:a="http://schemas.openxmlformats.org/drawingml/2006/main" xmlns:r="http://schemas.openxmlformats.org/officeDocument/2006/relationships" xmlns:p="http://schemas.openxmlformats.org/presentationml/2006/main">
  <p:tag name="PS_COMPARE_SHAPE_ID" val="e7e043cd-1928-4f90-a83d-867bc8e6f0cd"/>
</p:tagLst>
</file>

<file path=ppt/tags/tag809.xml><?xml version="1.0" encoding="utf-8"?>
<p:tagLst xmlns:a="http://schemas.openxmlformats.org/drawingml/2006/main" xmlns:r="http://schemas.openxmlformats.org/officeDocument/2006/relationships" xmlns:p="http://schemas.openxmlformats.org/presentationml/2006/main">
  <p:tag name="PS_COMPARE_SHAPE_ID" val="73c5ee56-eff0-4d64-bf4f-55f6e52181f0"/>
</p:tagLst>
</file>

<file path=ppt/tags/tag81.xml><?xml version="1.0" encoding="utf-8"?>
<p:tagLst xmlns:a="http://schemas.openxmlformats.org/drawingml/2006/main" xmlns:r="http://schemas.openxmlformats.org/officeDocument/2006/relationships" xmlns:p="http://schemas.openxmlformats.org/presentationml/2006/main">
  <p:tag name="PLACEHOLDER" val="17"/>
</p:tagLst>
</file>

<file path=ppt/tags/tag810.xml><?xml version="1.0" encoding="utf-8"?>
<p:tagLst xmlns:a="http://schemas.openxmlformats.org/drawingml/2006/main" xmlns:r="http://schemas.openxmlformats.org/officeDocument/2006/relationships" xmlns:p="http://schemas.openxmlformats.org/presentationml/2006/main">
  <p:tag name="PS_COMPARE_SHAPE_ID" val="5fb64ed2-b23a-4d98-9b30-45e08ec74f49"/>
</p:tagLst>
</file>

<file path=ppt/tags/tag811.xml><?xml version="1.0" encoding="utf-8"?>
<p:tagLst xmlns:a="http://schemas.openxmlformats.org/drawingml/2006/main" xmlns:r="http://schemas.openxmlformats.org/officeDocument/2006/relationships" xmlns:p="http://schemas.openxmlformats.org/presentationml/2006/main">
  <p:tag name="PS_COMPARE_SHAPE_ID" val="6eaffcd5-7cf9-46f7-a568-2ddac780e516"/>
</p:tagLst>
</file>

<file path=ppt/tags/tag812.xml><?xml version="1.0" encoding="utf-8"?>
<p:tagLst xmlns:a="http://schemas.openxmlformats.org/drawingml/2006/main" xmlns:r="http://schemas.openxmlformats.org/officeDocument/2006/relationships" xmlns:p="http://schemas.openxmlformats.org/presentationml/2006/main">
  <p:tag name="PS_COMPARE_SHAPE_ID" val="826abed6-5091-4e12-925b-8da9337ae093"/>
</p:tagLst>
</file>

<file path=ppt/tags/tag813.xml><?xml version="1.0" encoding="utf-8"?>
<p:tagLst xmlns:a="http://schemas.openxmlformats.org/drawingml/2006/main" xmlns:r="http://schemas.openxmlformats.org/officeDocument/2006/relationships" xmlns:p="http://schemas.openxmlformats.org/presentationml/2006/main">
  <p:tag name="PS_COMPARE_SHAPE_ID" val="977b3cac-bc73-4c02-baf9-52df369b993c"/>
</p:tagLst>
</file>

<file path=ppt/tags/tag814.xml><?xml version="1.0" encoding="utf-8"?>
<p:tagLst xmlns:a="http://schemas.openxmlformats.org/drawingml/2006/main" xmlns:r="http://schemas.openxmlformats.org/officeDocument/2006/relationships" xmlns:p="http://schemas.openxmlformats.org/presentationml/2006/main">
  <p:tag name="PS_COMPARE_SHAPE_ID" val="31598ae8-dd1c-4195-baaf-9786dbc40f6f"/>
</p:tagLst>
</file>

<file path=ppt/tags/tag815.xml><?xml version="1.0" encoding="utf-8"?>
<p:tagLst xmlns:a="http://schemas.openxmlformats.org/drawingml/2006/main" xmlns:r="http://schemas.openxmlformats.org/officeDocument/2006/relationships" xmlns:p="http://schemas.openxmlformats.org/presentationml/2006/main">
  <p:tag name="PS_COMPARE_SHAPE_ID" val="54a30c22-7996-47da-949a-72efa76931f3"/>
</p:tagLst>
</file>

<file path=ppt/tags/tag816.xml><?xml version="1.0" encoding="utf-8"?>
<p:tagLst xmlns:a="http://schemas.openxmlformats.org/drawingml/2006/main" xmlns:r="http://schemas.openxmlformats.org/officeDocument/2006/relationships" xmlns:p="http://schemas.openxmlformats.org/presentationml/2006/main">
  <p:tag name="PS_COMPARE_SHAPE_ID" val="75846697-a90e-4488-8eee-4c870300a76d"/>
</p:tagLst>
</file>

<file path=ppt/tags/tag817.xml><?xml version="1.0" encoding="utf-8"?>
<p:tagLst xmlns:a="http://schemas.openxmlformats.org/drawingml/2006/main" xmlns:r="http://schemas.openxmlformats.org/officeDocument/2006/relationships" xmlns:p="http://schemas.openxmlformats.org/presentationml/2006/main">
  <p:tag name="PS_COMPARE_SHAPE_ID" val="67652429-009e-4ea8-be05-83f3c620195e"/>
</p:tagLst>
</file>

<file path=ppt/tags/tag818.xml><?xml version="1.0" encoding="utf-8"?>
<p:tagLst xmlns:a="http://schemas.openxmlformats.org/drawingml/2006/main" xmlns:r="http://schemas.openxmlformats.org/officeDocument/2006/relationships" xmlns:p="http://schemas.openxmlformats.org/presentationml/2006/main">
  <p:tag name="PS_COMPARE_SHAPE_ID" val="e3dc148f-da6e-41c1-81d5-ac10e768ce20"/>
</p:tagLst>
</file>

<file path=ppt/tags/tag819.xml><?xml version="1.0" encoding="utf-8"?>
<p:tagLst xmlns:a="http://schemas.openxmlformats.org/drawingml/2006/main" xmlns:r="http://schemas.openxmlformats.org/officeDocument/2006/relationships" xmlns:p="http://schemas.openxmlformats.org/presentationml/2006/main">
  <p:tag name="PS_COMPARE_SLIDE_ID" val="742147b4-3ce5-4461-a56f-82455a483020"/>
</p:tagLst>
</file>

<file path=ppt/tags/tag82.xml><?xml version="1.0" encoding="utf-8"?>
<p:tagLst xmlns:a="http://schemas.openxmlformats.org/drawingml/2006/main" xmlns:r="http://schemas.openxmlformats.org/officeDocument/2006/relationships" xmlns:p="http://schemas.openxmlformats.org/presentationml/2006/main">
  <p:tag name="PLACEHOLDER" val="18"/>
</p:tagLst>
</file>

<file path=ppt/tags/tag820.xml><?xml version="1.0" encoding="utf-8"?>
<p:tagLst xmlns:a="http://schemas.openxmlformats.org/drawingml/2006/main" xmlns:r="http://schemas.openxmlformats.org/officeDocument/2006/relationships" xmlns:p="http://schemas.openxmlformats.org/presentationml/2006/main">
  <p:tag name="PS_COMPARE_SHAPE_ID" val="126cada9-8e7b-4055-a00d-57b722b05fc8"/>
</p:tagLst>
</file>

<file path=ppt/tags/tag821.xml><?xml version="1.0" encoding="utf-8"?>
<p:tagLst xmlns:a="http://schemas.openxmlformats.org/drawingml/2006/main" xmlns:r="http://schemas.openxmlformats.org/officeDocument/2006/relationships" xmlns:p="http://schemas.openxmlformats.org/presentationml/2006/main">
  <p:tag name="PS_COMPARE_SHAPE_ID" val="c38568b1-5612-423d-836d-09e34a083bff"/>
</p:tagLst>
</file>

<file path=ppt/tags/tag822.xml><?xml version="1.0" encoding="utf-8"?>
<p:tagLst xmlns:a="http://schemas.openxmlformats.org/drawingml/2006/main" xmlns:r="http://schemas.openxmlformats.org/officeDocument/2006/relationships" xmlns:p="http://schemas.openxmlformats.org/presentationml/2006/main">
  <p:tag name="PS_COMPARE_SHAPE_ID" val="dd80007b-a1cf-4ead-b650-46eda34df6db"/>
</p:tagLst>
</file>

<file path=ppt/tags/tag823.xml><?xml version="1.0" encoding="utf-8"?>
<p:tagLst xmlns:a="http://schemas.openxmlformats.org/drawingml/2006/main" xmlns:r="http://schemas.openxmlformats.org/officeDocument/2006/relationships" xmlns:p="http://schemas.openxmlformats.org/presentationml/2006/main">
  <p:tag name="PS_COMPARE_SHAPE_ID" val="0845080e-25ca-4e4a-9f80-a892c7f66f39"/>
</p:tagLst>
</file>

<file path=ppt/tags/tag824.xml><?xml version="1.0" encoding="utf-8"?>
<p:tagLst xmlns:a="http://schemas.openxmlformats.org/drawingml/2006/main" xmlns:r="http://schemas.openxmlformats.org/officeDocument/2006/relationships" xmlns:p="http://schemas.openxmlformats.org/presentationml/2006/main">
  <p:tag name="PS_COMPARE_SHAPE_ID" val="cc65778c-01f4-490d-9faa-0e32c31711b6"/>
</p:tagLst>
</file>

<file path=ppt/tags/tag825.xml><?xml version="1.0" encoding="utf-8"?>
<p:tagLst xmlns:a="http://schemas.openxmlformats.org/drawingml/2006/main" xmlns:r="http://schemas.openxmlformats.org/officeDocument/2006/relationships" xmlns:p="http://schemas.openxmlformats.org/presentationml/2006/main">
  <p:tag name="PS_COMPARE_SHAPE_ID" val="5a7a12eb-150c-4f5e-83c0-b8845e8ad86b"/>
</p:tagLst>
</file>

<file path=ppt/tags/tag826.xml><?xml version="1.0" encoding="utf-8"?>
<p:tagLst xmlns:a="http://schemas.openxmlformats.org/drawingml/2006/main" xmlns:r="http://schemas.openxmlformats.org/officeDocument/2006/relationships" xmlns:p="http://schemas.openxmlformats.org/presentationml/2006/main">
  <p:tag name="PS_COMPARE_SHAPE_ID" val="2b60dae6-1959-4584-beda-462b0c563d73"/>
</p:tagLst>
</file>

<file path=ppt/tags/tag827.xml><?xml version="1.0" encoding="utf-8"?>
<p:tagLst xmlns:a="http://schemas.openxmlformats.org/drawingml/2006/main" xmlns:r="http://schemas.openxmlformats.org/officeDocument/2006/relationships" xmlns:p="http://schemas.openxmlformats.org/presentationml/2006/main">
  <p:tag name="PS_COMPARE_SHAPE_ID" val="8e9f0128-9466-4cb5-8bdd-c8554e1cf0a8"/>
</p:tagLst>
</file>

<file path=ppt/tags/tag828.xml><?xml version="1.0" encoding="utf-8"?>
<p:tagLst xmlns:a="http://schemas.openxmlformats.org/drawingml/2006/main" xmlns:r="http://schemas.openxmlformats.org/officeDocument/2006/relationships" xmlns:p="http://schemas.openxmlformats.org/presentationml/2006/main">
  <p:tag name="PS_COMPARE_SHAPE_ID" val="a9e60d3e-ad22-4497-8c9e-c2af489da701"/>
</p:tagLst>
</file>

<file path=ppt/tags/tag829.xml><?xml version="1.0" encoding="utf-8"?>
<p:tagLst xmlns:a="http://schemas.openxmlformats.org/drawingml/2006/main" xmlns:r="http://schemas.openxmlformats.org/officeDocument/2006/relationships" xmlns:p="http://schemas.openxmlformats.org/presentationml/2006/main">
  <p:tag name="PS_COMPARE_SHAPE_ID" val="ef94e0f1-01dc-4126-b5b2-af1a9d083318"/>
</p:tagLst>
</file>

<file path=ppt/tags/tag83.xml><?xml version="1.0" encoding="utf-8"?>
<p:tagLst xmlns:a="http://schemas.openxmlformats.org/drawingml/2006/main" xmlns:r="http://schemas.openxmlformats.org/officeDocument/2006/relationships" xmlns:p="http://schemas.openxmlformats.org/presentationml/2006/main">
  <p:tag name="PLACEHOLDER" val="19"/>
</p:tagLst>
</file>

<file path=ppt/tags/tag830.xml><?xml version="1.0" encoding="utf-8"?>
<p:tagLst xmlns:a="http://schemas.openxmlformats.org/drawingml/2006/main" xmlns:r="http://schemas.openxmlformats.org/officeDocument/2006/relationships" xmlns:p="http://schemas.openxmlformats.org/presentationml/2006/main">
  <p:tag name="PS_COMPARE_SHAPE_ID" val="203d80fb-9812-4c23-bf15-cd936c7ec072"/>
</p:tagLst>
</file>

<file path=ppt/tags/tag831.xml><?xml version="1.0" encoding="utf-8"?>
<p:tagLst xmlns:a="http://schemas.openxmlformats.org/drawingml/2006/main" xmlns:r="http://schemas.openxmlformats.org/officeDocument/2006/relationships" xmlns:p="http://schemas.openxmlformats.org/presentationml/2006/main">
  <p:tag name="PS_COMPARE_SHAPE_ID" val="51536a61-4b25-4c37-9b0f-e9d42c59d2c5"/>
</p:tagLst>
</file>

<file path=ppt/tags/tag832.xml><?xml version="1.0" encoding="utf-8"?>
<p:tagLst xmlns:a="http://schemas.openxmlformats.org/drawingml/2006/main" xmlns:r="http://schemas.openxmlformats.org/officeDocument/2006/relationships" xmlns:p="http://schemas.openxmlformats.org/presentationml/2006/main">
  <p:tag name="PS_COMPARE_SHAPE_ID" val="9ab2ad41-7bba-491a-a9c8-dfaa647bd6b2"/>
</p:tagLst>
</file>

<file path=ppt/tags/tag833.xml><?xml version="1.0" encoding="utf-8"?>
<p:tagLst xmlns:a="http://schemas.openxmlformats.org/drawingml/2006/main" xmlns:r="http://schemas.openxmlformats.org/officeDocument/2006/relationships" xmlns:p="http://schemas.openxmlformats.org/presentationml/2006/main">
  <p:tag name="PS_COMPARE_SHAPE_ID" val="d5615c36-b182-491d-bf37-d3f6fc223eda"/>
</p:tagLst>
</file>

<file path=ppt/tags/tag834.xml><?xml version="1.0" encoding="utf-8"?>
<p:tagLst xmlns:a="http://schemas.openxmlformats.org/drawingml/2006/main" xmlns:r="http://schemas.openxmlformats.org/officeDocument/2006/relationships" xmlns:p="http://schemas.openxmlformats.org/presentationml/2006/main">
  <p:tag name="PS_COMPARE_SHAPE_ID" val="76cab37a-1f9f-4b48-b2bf-b22d530c5eaa"/>
</p:tagLst>
</file>

<file path=ppt/tags/tag835.xml><?xml version="1.0" encoding="utf-8"?>
<p:tagLst xmlns:a="http://schemas.openxmlformats.org/drawingml/2006/main" xmlns:r="http://schemas.openxmlformats.org/officeDocument/2006/relationships" xmlns:p="http://schemas.openxmlformats.org/presentationml/2006/main">
  <p:tag name="PS_COMPARE_SHAPE_ID" val="11e08722-354b-45da-b5a9-e92cae8b333f"/>
</p:tagLst>
</file>

<file path=ppt/tags/tag836.xml><?xml version="1.0" encoding="utf-8"?>
<p:tagLst xmlns:a="http://schemas.openxmlformats.org/drawingml/2006/main" xmlns:r="http://schemas.openxmlformats.org/officeDocument/2006/relationships" xmlns:p="http://schemas.openxmlformats.org/presentationml/2006/main">
  <p:tag name="PS_COMPARE_SHAPE_ID" val="0c82f1b6-02b9-4bdd-a499-abfcd08301a5"/>
</p:tagLst>
</file>

<file path=ppt/tags/tag837.xml><?xml version="1.0" encoding="utf-8"?>
<p:tagLst xmlns:a="http://schemas.openxmlformats.org/drawingml/2006/main" xmlns:r="http://schemas.openxmlformats.org/officeDocument/2006/relationships" xmlns:p="http://schemas.openxmlformats.org/presentationml/2006/main">
  <p:tag name="PS_COMPARE_SHAPE_ID" val="74091fbf-9c1b-4a98-8a69-7a9cae322088"/>
</p:tagLst>
</file>

<file path=ppt/tags/tag838.xml><?xml version="1.0" encoding="utf-8"?>
<p:tagLst xmlns:a="http://schemas.openxmlformats.org/drawingml/2006/main" xmlns:r="http://schemas.openxmlformats.org/officeDocument/2006/relationships" xmlns:p="http://schemas.openxmlformats.org/presentationml/2006/main">
  <p:tag name="PS_COMPARE_SHAPE_ID" val="b48450cb-3c8d-4a73-ba46-194749bfdbed"/>
</p:tagLst>
</file>

<file path=ppt/tags/tag839.xml><?xml version="1.0" encoding="utf-8"?>
<p:tagLst xmlns:a="http://schemas.openxmlformats.org/drawingml/2006/main" xmlns:r="http://schemas.openxmlformats.org/officeDocument/2006/relationships" xmlns:p="http://schemas.openxmlformats.org/presentationml/2006/main">
  <p:tag name="PS_COMPARE_SHAPE_ID" val="ad64645b-af78-4763-80cf-a4cdc7c618c9"/>
</p:tagLst>
</file>

<file path=ppt/tags/tag84.xml><?xml version="1.0" encoding="utf-8"?>
<p:tagLst xmlns:a="http://schemas.openxmlformats.org/drawingml/2006/main" xmlns:r="http://schemas.openxmlformats.org/officeDocument/2006/relationships" xmlns:p="http://schemas.openxmlformats.org/presentationml/2006/main">
  <p:tag name="PLACEHOLDER" val="20"/>
</p:tagLst>
</file>

<file path=ppt/tags/tag840.xml><?xml version="1.0" encoding="utf-8"?>
<p:tagLst xmlns:a="http://schemas.openxmlformats.org/drawingml/2006/main" xmlns:r="http://schemas.openxmlformats.org/officeDocument/2006/relationships" xmlns:p="http://schemas.openxmlformats.org/presentationml/2006/main">
  <p:tag name="PS_COMPARE_SHAPE_ID" val="f4161f51-c985-4380-9a61-9ba86157217f"/>
</p:tagLst>
</file>

<file path=ppt/tags/tag841.xml><?xml version="1.0" encoding="utf-8"?>
<p:tagLst xmlns:a="http://schemas.openxmlformats.org/drawingml/2006/main" xmlns:r="http://schemas.openxmlformats.org/officeDocument/2006/relationships" xmlns:p="http://schemas.openxmlformats.org/presentationml/2006/main">
  <p:tag name="PS_COMPARE_SHAPE_ID" val="901796ee-d7f8-44cd-9b62-d3784049eb0b"/>
</p:tagLst>
</file>

<file path=ppt/tags/tag842.xml><?xml version="1.0" encoding="utf-8"?>
<p:tagLst xmlns:a="http://schemas.openxmlformats.org/drawingml/2006/main" xmlns:r="http://schemas.openxmlformats.org/officeDocument/2006/relationships" xmlns:p="http://schemas.openxmlformats.org/presentationml/2006/main">
  <p:tag name="PS_COMPARE_SHAPE_ID" val="c9041369-f799-4c0f-bcc2-ce7117a3e336"/>
</p:tagLst>
</file>

<file path=ppt/tags/tag843.xml><?xml version="1.0" encoding="utf-8"?>
<p:tagLst xmlns:a="http://schemas.openxmlformats.org/drawingml/2006/main" xmlns:r="http://schemas.openxmlformats.org/officeDocument/2006/relationships" xmlns:p="http://schemas.openxmlformats.org/presentationml/2006/main">
  <p:tag name="PS_COMPARE_SHAPE_ID" val="98f35a9b-4763-401a-a0e2-e5d14ba86785"/>
</p:tagLst>
</file>

<file path=ppt/tags/tag844.xml><?xml version="1.0" encoding="utf-8"?>
<p:tagLst xmlns:a="http://schemas.openxmlformats.org/drawingml/2006/main" xmlns:r="http://schemas.openxmlformats.org/officeDocument/2006/relationships" xmlns:p="http://schemas.openxmlformats.org/presentationml/2006/main">
  <p:tag name="PS_COMPARE_SHAPE_ID" val="ad88ef3e-bdab-4741-9dde-378fb679ba8e"/>
</p:tagLst>
</file>

<file path=ppt/tags/tag845.xml><?xml version="1.0" encoding="utf-8"?>
<p:tagLst xmlns:a="http://schemas.openxmlformats.org/drawingml/2006/main" xmlns:r="http://schemas.openxmlformats.org/officeDocument/2006/relationships" xmlns:p="http://schemas.openxmlformats.org/presentationml/2006/main">
  <p:tag name="PS_COMPARE_SHAPE_ID" val="c557a0d5-ed2e-4b65-a684-c55d90dca2a0"/>
</p:tagLst>
</file>

<file path=ppt/tags/tag846.xml><?xml version="1.0" encoding="utf-8"?>
<p:tagLst xmlns:a="http://schemas.openxmlformats.org/drawingml/2006/main" xmlns:r="http://schemas.openxmlformats.org/officeDocument/2006/relationships" xmlns:p="http://schemas.openxmlformats.org/presentationml/2006/main">
  <p:tag name="PS_COMPARE_SHAPE_ID" val="acc22511-7431-45af-bfe2-bbd0e24f6e61"/>
</p:tagLst>
</file>

<file path=ppt/tags/tag847.xml><?xml version="1.0" encoding="utf-8"?>
<p:tagLst xmlns:a="http://schemas.openxmlformats.org/drawingml/2006/main" xmlns:r="http://schemas.openxmlformats.org/officeDocument/2006/relationships" xmlns:p="http://schemas.openxmlformats.org/presentationml/2006/main">
  <p:tag name="PS_COMPARE_SHAPE_ID" val="0eeb8757-731c-4fb5-b6e9-a4b8418aa24e"/>
</p:tagLst>
</file>

<file path=ppt/tags/tag848.xml><?xml version="1.0" encoding="utf-8"?>
<p:tagLst xmlns:a="http://schemas.openxmlformats.org/drawingml/2006/main" xmlns:r="http://schemas.openxmlformats.org/officeDocument/2006/relationships" xmlns:p="http://schemas.openxmlformats.org/presentationml/2006/main">
  <p:tag name="PS_COMPARE_SHAPE_ID" val="5795fb45-fae7-4607-a1d7-b7b068a59ce5"/>
</p:tagLst>
</file>

<file path=ppt/tags/tag849.xml><?xml version="1.0" encoding="utf-8"?>
<p:tagLst xmlns:a="http://schemas.openxmlformats.org/drawingml/2006/main" xmlns:r="http://schemas.openxmlformats.org/officeDocument/2006/relationships" xmlns:p="http://schemas.openxmlformats.org/presentationml/2006/main">
  <p:tag name="PS_COMPARE_SHAPE_ID" val="d02b8850-1492-4aaa-a473-e4aecbabb64c"/>
</p:tagLst>
</file>

<file path=ppt/tags/tag85.xml><?xml version="1.0" encoding="utf-8"?>
<p:tagLst xmlns:a="http://schemas.openxmlformats.org/drawingml/2006/main" xmlns:r="http://schemas.openxmlformats.org/officeDocument/2006/relationships" xmlns:p="http://schemas.openxmlformats.org/presentationml/2006/main">
  <p:tag name="PLACEHOLDER" val="1"/>
</p:tagLst>
</file>

<file path=ppt/tags/tag850.xml><?xml version="1.0" encoding="utf-8"?>
<p:tagLst xmlns:a="http://schemas.openxmlformats.org/drawingml/2006/main" xmlns:r="http://schemas.openxmlformats.org/officeDocument/2006/relationships" xmlns:p="http://schemas.openxmlformats.org/presentationml/2006/main">
  <p:tag name="PS_COMPARE_SHAPE_ID" val="41b5fba5-3bd7-4237-854b-a7c9dde8f360"/>
</p:tagLst>
</file>

<file path=ppt/tags/tag851.xml><?xml version="1.0" encoding="utf-8"?>
<p:tagLst xmlns:a="http://schemas.openxmlformats.org/drawingml/2006/main" xmlns:r="http://schemas.openxmlformats.org/officeDocument/2006/relationships" xmlns:p="http://schemas.openxmlformats.org/presentationml/2006/main">
  <p:tag name="PS_COMPARE_SHAPE_ID" val="32fe2bba-2465-4699-8857-049222072b23"/>
</p:tagLst>
</file>

<file path=ppt/tags/tag852.xml><?xml version="1.0" encoding="utf-8"?>
<p:tagLst xmlns:a="http://schemas.openxmlformats.org/drawingml/2006/main" xmlns:r="http://schemas.openxmlformats.org/officeDocument/2006/relationships" xmlns:p="http://schemas.openxmlformats.org/presentationml/2006/main">
  <p:tag name="PS_COMPARE_SHAPE_ID" val="dd6a1023-fe9c-4374-8c40-588bb0c46198"/>
</p:tagLst>
</file>

<file path=ppt/tags/tag853.xml><?xml version="1.0" encoding="utf-8"?>
<p:tagLst xmlns:a="http://schemas.openxmlformats.org/drawingml/2006/main" xmlns:r="http://schemas.openxmlformats.org/officeDocument/2006/relationships" xmlns:p="http://schemas.openxmlformats.org/presentationml/2006/main">
  <p:tag name="PS_COMPARE_SHAPE_ID" val="febc9c8f-3989-4c17-9633-01b27485a4e7"/>
</p:tagLst>
</file>

<file path=ppt/tags/tag854.xml><?xml version="1.0" encoding="utf-8"?>
<p:tagLst xmlns:a="http://schemas.openxmlformats.org/drawingml/2006/main" xmlns:r="http://schemas.openxmlformats.org/officeDocument/2006/relationships" xmlns:p="http://schemas.openxmlformats.org/presentationml/2006/main">
  <p:tag name="PS_COMPARE_SHAPE_ID" val="43d13f3e-2f20-4a30-b812-bd69afd15b6a"/>
</p:tagLst>
</file>

<file path=ppt/tags/tag855.xml><?xml version="1.0" encoding="utf-8"?>
<p:tagLst xmlns:a="http://schemas.openxmlformats.org/drawingml/2006/main" xmlns:r="http://schemas.openxmlformats.org/officeDocument/2006/relationships" xmlns:p="http://schemas.openxmlformats.org/presentationml/2006/main">
  <p:tag name="PS_COMPARE_SHAPE_ID" val="8fd9c0ed-47b0-450d-b04f-08af0a011392"/>
</p:tagLst>
</file>

<file path=ppt/tags/tag856.xml><?xml version="1.0" encoding="utf-8"?>
<p:tagLst xmlns:a="http://schemas.openxmlformats.org/drawingml/2006/main" xmlns:r="http://schemas.openxmlformats.org/officeDocument/2006/relationships" xmlns:p="http://schemas.openxmlformats.org/presentationml/2006/main">
  <p:tag name="PS_COMPARE_SHAPE_ID" val="92530c7b-ff5e-4966-9364-e530e2ae1558"/>
</p:tagLst>
</file>

<file path=ppt/tags/tag857.xml><?xml version="1.0" encoding="utf-8"?>
<p:tagLst xmlns:a="http://schemas.openxmlformats.org/drawingml/2006/main" xmlns:r="http://schemas.openxmlformats.org/officeDocument/2006/relationships" xmlns:p="http://schemas.openxmlformats.org/presentationml/2006/main">
  <p:tag name="PS_COMPARE_SHAPE_ID" val="3dfaf33e-09cc-4bc2-85e9-79d9f65c00a9"/>
</p:tagLst>
</file>

<file path=ppt/tags/tag858.xml><?xml version="1.0" encoding="utf-8"?>
<p:tagLst xmlns:a="http://schemas.openxmlformats.org/drawingml/2006/main" xmlns:r="http://schemas.openxmlformats.org/officeDocument/2006/relationships" xmlns:p="http://schemas.openxmlformats.org/presentationml/2006/main">
  <p:tag name="PS_COMPARE_SHAPE_ID" val="e1f0527e-8b32-4bab-9d07-2d55f76c84b0"/>
</p:tagLst>
</file>

<file path=ppt/tags/tag859.xml><?xml version="1.0" encoding="utf-8"?>
<p:tagLst xmlns:a="http://schemas.openxmlformats.org/drawingml/2006/main" xmlns:r="http://schemas.openxmlformats.org/officeDocument/2006/relationships" xmlns:p="http://schemas.openxmlformats.org/presentationml/2006/main">
  <p:tag name="PS_COMPARE_SHAPE_ID" val="98850a26-2a44-4090-bf9b-79846af87c9e"/>
</p:tagLst>
</file>

<file path=ppt/tags/tag86.xml><?xml version="1.0" encoding="utf-8"?>
<p:tagLst xmlns:a="http://schemas.openxmlformats.org/drawingml/2006/main" xmlns:r="http://schemas.openxmlformats.org/officeDocument/2006/relationships" xmlns:p="http://schemas.openxmlformats.org/presentationml/2006/main">
  <p:tag name="PLACEHOLDER" val="2"/>
</p:tagLst>
</file>

<file path=ppt/tags/tag860.xml><?xml version="1.0" encoding="utf-8"?>
<p:tagLst xmlns:a="http://schemas.openxmlformats.org/drawingml/2006/main" xmlns:r="http://schemas.openxmlformats.org/officeDocument/2006/relationships" xmlns:p="http://schemas.openxmlformats.org/presentationml/2006/main">
  <p:tag name="PS_COMPARE_SHAPE_ID" val="a8d8b239-3160-4eb4-9aac-492c1961b8ba"/>
</p:tagLst>
</file>

<file path=ppt/tags/tag861.xml><?xml version="1.0" encoding="utf-8"?>
<p:tagLst xmlns:a="http://schemas.openxmlformats.org/drawingml/2006/main" xmlns:r="http://schemas.openxmlformats.org/officeDocument/2006/relationships" xmlns:p="http://schemas.openxmlformats.org/presentationml/2006/main">
  <p:tag name="PS_COMPARE_SHAPE_ID" val="6ff11055-1b70-40b2-a1ee-8fdaceb2b6cd"/>
</p:tagLst>
</file>

<file path=ppt/tags/tag862.xml><?xml version="1.0" encoding="utf-8"?>
<p:tagLst xmlns:a="http://schemas.openxmlformats.org/drawingml/2006/main" xmlns:r="http://schemas.openxmlformats.org/officeDocument/2006/relationships" xmlns:p="http://schemas.openxmlformats.org/presentationml/2006/main">
  <p:tag name="PS_COMPARE_SHAPE_ID" val="cbabb55d-ae97-415e-9298-72556f9ee4a4"/>
</p:tagLst>
</file>

<file path=ppt/tags/tag863.xml><?xml version="1.0" encoding="utf-8"?>
<p:tagLst xmlns:a="http://schemas.openxmlformats.org/drawingml/2006/main" xmlns:r="http://schemas.openxmlformats.org/officeDocument/2006/relationships" xmlns:p="http://schemas.openxmlformats.org/presentationml/2006/main">
  <p:tag name="PS_COMPARE_SHAPE_ID" val="486c9a81-6339-4167-ba58-b73997006faa"/>
</p:tagLst>
</file>

<file path=ppt/tags/tag864.xml><?xml version="1.0" encoding="utf-8"?>
<p:tagLst xmlns:a="http://schemas.openxmlformats.org/drawingml/2006/main" xmlns:r="http://schemas.openxmlformats.org/officeDocument/2006/relationships" xmlns:p="http://schemas.openxmlformats.org/presentationml/2006/main">
  <p:tag name="PS_COMPARE_SHAPE_ID" val="c0751d3e-d020-4ccd-8e21-357fda3aeb4b"/>
</p:tagLst>
</file>

<file path=ppt/tags/tag865.xml><?xml version="1.0" encoding="utf-8"?>
<p:tagLst xmlns:a="http://schemas.openxmlformats.org/drawingml/2006/main" xmlns:r="http://schemas.openxmlformats.org/officeDocument/2006/relationships" xmlns:p="http://schemas.openxmlformats.org/presentationml/2006/main">
  <p:tag name="PS_COMPARE_SHAPE_ID" val="a403194a-a2b3-4868-86f7-b206f73c0a16"/>
</p:tagLst>
</file>

<file path=ppt/tags/tag866.xml><?xml version="1.0" encoding="utf-8"?>
<p:tagLst xmlns:a="http://schemas.openxmlformats.org/drawingml/2006/main" xmlns:r="http://schemas.openxmlformats.org/officeDocument/2006/relationships" xmlns:p="http://schemas.openxmlformats.org/presentationml/2006/main">
  <p:tag name="PS_COMPARE_SHAPE_ID" val="0006a286-dc09-4c55-a395-a92004e4d025"/>
</p:tagLst>
</file>

<file path=ppt/tags/tag867.xml><?xml version="1.0" encoding="utf-8"?>
<p:tagLst xmlns:a="http://schemas.openxmlformats.org/drawingml/2006/main" xmlns:r="http://schemas.openxmlformats.org/officeDocument/2006/relationships" xmlns:p="http://schemas.openxmlformats.org/presentationml/2006/main">
  <p:tag name="PS_COMPARE_SHAPE_ID" val="2e23e646-4f71-409d-87a8-00071a4cd348"/>
</p:tagLst>
</file>

<file path=ppt/tags/tag868.xml><?xml version="1.0" encoding="utf-8"?>
<p:tagLst xmlns:a="http://schemas.openxmlformats.org/drawingml/2006/main" xmlns:r="http://schemas.openxmlformats.org/officeDocument/2006/relationships" xmlns:p="http://schemas.openxmlformats.org/presentationml/2006/main">
  <p:tag name="PS_COMPARE_SHAPE_ID" val="20ff0717-632d-4ff6-bcff-a1066682db78"/>
</p:tagLst>
</file>

<file path=ppt/tags/tag869.xml><?xml version="1.0" encoding="utf-8"?>
<p:tagLst xmlns:a="http://schemas.openxmlformats.org/drawingml/2006/main" xmlns:r="http://schemas.openxmlformats.org/officeDocument/2006/relationships" xmlns:p="http://schemas.openxmlformats.org/presentationml/2006/main">
  <p:tag name="PS_COMPARE_SHAPE_ID" val="9de5f3c0-33b5-4e78-9bc8-1c1b2019b695"/>
</p:tagLst>
</file>

<file path=ppt/tags/tag87.xml><?xml version="1.0" encoding="utf-8"?>
<p:tagLst xmlns:a="http://schemas.openxmlformats.org/drawingml/2006/main" xmlns:r="http://schemas.openxmlformats.org/officeDocument/2006/relationships" xmlns:p="http://schemas.openxmlformats.org/presentationml/2006/main">
  <p:tag name="PLACEHOLDER" val="3"/>
</p:tagLst>
</file>

<file path=ppt/tags/tag870.xml><?xml version="1.0" encoding="utf-8"?>
<p:tagLst xmlns:a="http://schemas.openxmlformats.org/drawingml/2006/main" xmlns:r="http://schemas.openxmlformats.org/officeDocument/2006/relationships" xmlns:p="http://schemas.openxmlformats.org/presentationml/2006/main">
  <p:tag name="PS_COMPARE_SHAPE_ID" val="13a975fe-6237-4254-b70c-5380dbe3dc30"/>
</p:tagLst>
</file>

<file path=ppt/tags/tag871.xml><?xml version="1.0" encoding="utf-8"?>
<p:tagLst xmlns:a="http://schemas.openxmlformats.org/drawingml/2006/main" xmlns:r="http://schemas.openxmlformats.org/officeDocument/2006/relationships" xmlns:p="http://schemas.openxmlformats.org/presentationml/2006/main">
  <p:tag name="PS_COMPARE_SHAPE_ID" val="a719365f-8273-4070-8bf6-45b465045175"/>
</p:tagLst>
</file>

<file path=ppt/tags/tag872.xml><?xml version="1.0" encoding="utf-8"?>
<p:tagLst xmlns:a="http://schemas.openxmlformats.org/drawingml/2006/main" xmlns:r="http://schemas.openxmlformats.org/officeDocument/2006/relationships" xmlns:p="http://schemas.openxmlformats.org/presentationml/2006/main">
  <p:tag name="PS_COMPARE_SHAPE_ID" val="42cc7e0a-e262-4962-a792-aa540602f817"/>
</p:tagLst>
</file>

<file path=ppt/tags/tag873.xml><?xml version="1.0" encoding="utf-8"?>
<p:tagLst xmlns:a="http://schemas.openxmlformats.org/drawingml/2006/main" xmlns:r="http://schemas.openxmlformats.org/officeDocument/2006/relationships" xmlns:p="http://schemas.openxmlformats.org/presentationml/2006/main">
  <p:tag name="PS_COMPARE_SHAPE_ID" val="f12497fc-7b87-48d1-b867-60d88c3894b6"/>
</p:tagLst>
</file>

<file path=ppt/tags/tag874.xml><?xml version="1.0" encoding="utf-8"?>
<p:tagLst xmlns:a="http://schemas.openxmlformats.org/drawingml/2006/main" xmlns:r="http://schemas.openxmlformats.org/officeDocument/2006/relationships" xmlns:p="http://schemas.openxmlformats.org/presentationml/2006/main">
  <p:tag name="PS_COMPARE_SHAPE_ID" val="a3f91344-67d6-4833-ad2d-2bec21152707"/>
</p:tagLst>
</file>

<file path=ppt/tags/tag875.xml><?xml version="1.0" encoding="utf-8"?>
<p:tagLst xmlns:a="http://schemas.openxmlformats.org/drawingml/2006/main" xmlns:r="http://schemas.openxmlformats.org/officeDocument/2006/relationships" xmlns:p="http://schemas.openxmlformats.org/presentationml/2006/main">
  <p:tag name="PS_COMPARE_SHAPE_ID" val="f452e0c5-5fb5-4d57-ade9-1df7a9cb8cc0"/>
</p:tagLst>
</file>

<file path=ppt/tags/tag876.xml><?xml version="1.0" encoding="utf-8"?>
<p:tagLst xmlns:a="http://schemas.openxmlformats.org/drawingml/2006/main" xmlns:r="http://schemas.openxmlformats.org/officeDocument/2006/relationships" xmlns:p="http://schemas.openxmlformats.org/presentationml/2006/main">
  <p:tag name="PS_COMPARE_SHAPE_ID" val="b6a047d5-1a59-4453-869a-4ea970b19044"/>
</p:tagLst>
</file>

<file path=ppt/tags/tag877.xml><?xml version="1.0" encoding="utf-8"?>
<p:tagLst xmlns:a="http://schemas.openxmlformats.org/drawingml/2006/main" xmlns:r="http://schemas.openxmlformats.org/officeDocument/2006/relationships" xmlns:p="http://schemas.openxmlformats.org/presentationml/2006/main">
  <p:tag name="PS_COMPARE_SHAPE_ID" val="070f5b91-3ae8-4777-b2b4-746eb76b9f4e"/>
</p:tagLst>
</file>

<file path=ppt/tags/tag878.xml><?xml version="1.0" encoding="utf-8"?>
<p:tagLst xmlns:a="http://schemas.openxmlformats.org/drawingml/2006/main" xmlns:r="http://schemas.openxmlformats.org/officeDocument/2006/relationships" xmlns:p="http://schemas.openxmlformats.org/presentationml/2006/main">
  <p:tag name="PS_COMPARE_SHAPE_ID" val="a33c1e76-3cfd-43a3-8707-666991a47f05"/>
</p:tagLst>
</file>

<file path=ppt/tags/tag879.xml><?xml version="1.0" encoding="utf-8"?>
<p:tagLst xmlns:a="http://schemas.openxmlformats.org/drawingml/2006/main" xmlns:r="http://schemas.openxmlformats.org/officeDocument/2006/relationships" xmlns:p="http://schemas.openxmlformats.org/presentationml/2006/main">
  <p:tag name="PS_COMPARE_SHAPE_ID" val="906e2afd-dee7-4b72-a205-1a4fb6f0507f"/>
</p:tagLst>
</file>

<file path=ppt/tags/tag88.xml><?xml version="1.0" encoding="utf-8"?>
<p:tagLst xmlns:a="http://schemas.openxmlformats.org/drawingml/2006/main" xmlns:r="http://schemas.openxmlformats.org/officeDocument/2006/relationships" xmlns:p="http://schemas.openxmlformats.org/presentationml/2006/main">
  <p:tag name="PLACEHOLDER" val="4"/>
</p:tagLst>
</file>

<file path=ppt/tags/tag880.xml><?xml version="1.0" encoding="utf-8"?>
<p:tagLst xmlns:a="http://schemas.openxmlformats.org/drawingml/2006/main" xmlns:r="http://schemas.openxmlformats.org/officeDocument/2006/relationships" xmlns:p="http://schemas.openxmlformats.org/presentationml/2006/main">
  <p:tag name="PS_COMPARE_SLIDE_ID" val="2ab28d72-addd-40c2-8a99-5b3e9ee0d961"/>
  <p:tag name="SLIDE_TYPE" val="Divider"/>
  <p:tag name="MINITOC_INCLUDE" val="false"/>
</p:tagLst>
</file>

<file path=ppt/tags/tag881.xml><?xml version="1.0" encoding="utf-8"?>
<p:tagLst xmlns:a="http://schemas.openxmlformats.org/drawingml/2006/main" xmlns:r="http://schemas.openxmlformats.org/officeDocument/2006/relationships" xmlns:p="http://schemas.openxmlformats.org/presentationml/2006/main">
  <p:tag name="PS_COMPARE_SHAPE_ID" val="40b88dd6-ab85-42e9-8224-7be37531a8d8"/>
</p:tagLst>
</file>

<file path=ppt/tags/tag882.xml><?xml version="1.0" encoding="utf-8"?>
<p:tagLst xmlns:a="http://schemas.openxmlformats.org/drawingml/2006/main" xmlns:r="http://schemas.openxmlformats.org/officeDocument/2006/relationships" xmlns:p="http://schemas.openxmlformats.org/presentationml/2006/main">
  <p:tag name="PS_COMPARE_SHAPE_ID" val="4afc94f4-5e55-46ed-811e-ea607732616c"/>
</p:tagLst>
</file>

<file path=ppt/tags/tag883.xml><?xml version="1.0" encoding="utf-8"?>
<p:tagLst xmlns:a="http://schemas.openxmlformats.org/drawingml/2006/main" xmlns:r="http://schemas.openxmlformats.org/officeDocument/2006/relationships" xmlns:p="http://schemas.openxmlformats.org/presentationml/2006/main">
  <p:tag name="PS_COMPARE_SHAPE_ID" val="4ca83a83-17a8-45eb-9dc6-a05e3135e844"/>
</p:tagLst>
</file>

<file path=ppt/tags/tag884.xml><?xml version="1.0" encoding="utf-8"?>
<p:tagLst xmlns:a="http://schemas.openxmlformats.org/drawingml/2006/main" xmlns:r="http://schemas.openxmlformats.org/officeDocument/2006/relationships" xmlns:p="http://schemas.openxmlformats.org/presentationml/2006/main">
  <p:tag name="PS_COMPARE_SLIDE_ID" val="6746c0ba-3ede-4be1-a3bd-c7d92298000a"/>
</p:tagLst>
</file>

<file path=ppt/tags/tag885.xml><?xml version="1.0" encoding="utf-8"?>
<p:tagLst xmlns:a="http://schemas.openxmlformats.org/drawingml/2006/main" xmlns:r="http://schemas.openxmlformats.org/officeDocument/2006/relationships" xmlns:p="http://schemas.openxmlformats.org/presentationml/2006/main">
  <p:tag name="PS_COMPARE_SHAPE_ID" val="922d8bdb-acfc-4a53-bdac-f25ed8661de7"/>
</p:tagLst>
</file>

<file path=ppt/tags/tag886.xml><?xml version="1.0" encoding="utf-8"?>
<p:tagLst xmlns:a="http://schemas.openxmlformats.org/drawingml/2006/main" xmlns:r="http://schemas.openxmlformats.org/officeDocument/2006/relationships" xmlns:p="http://schemas.openxmlformats.org/presentationml/2006/main">
  <p:tag name="PS_COMPARE_SHAPE_ID" val="aee90cbb-a968-47ac-bf1f-dd5919ae4b09"/>
</p:tagLst>
</file>

<file path=ppt/tags/tag887.xml><?xml version="1.0" encoding="utf-8"?>
<p:tagLst xmlns:a="http://schemas.openxmlformats.org/drawingml/2006/main" xmlns:r="http://schemas.openxmlformats.org/officeDocument/2006/relationships" xmlns:p="http://schemas.openxmlformats.org/presentationml/2006/main">
  <p:tag name="PS_COMPARE_SHAPE_ID" val="cc6182c3-23c8-4ccf-a348-702e0772b46a"/>
</p:tagLst>
</file>

<file path=ppt/tags/tag888.xml><?xml version="1.0" encoding="utf-8"?>
<p:tagLst xmlns:a="http://schemas.openxmlformats.org/drawingml/2006/main" xmlns:r="http://schemas.openxmlformats.org/officeDocument/2006/relationships" xmlns:p="http://schemas.openxmlformats.org/presentationml/2006/main">
  <p:tag name="PS_COMPARE_SHAPE_ID" val="a1679e18-a003-49fd-8fe6-70288fffc4ce"/>
</p:tagLst>
</file>

<file path=ppt/tags/tag889.xml><?xml version="1.0" encoding="utf-8"?>
<p:tagLst xmlns:a="http://schemas.openxmlformats.org/drawingml/2006/main" xmlns:r="http://schemas.openxmlformats.org/officeDocument/2006/relationships" xmlns:p="http://schemas.openxmlformats.org/presentationml/2006/main">
  <p:tag name="PS_COMPARE_SHAPE_ID" val="7181e9bc-d907-4414-a143-62aeb117a5d6"/>
</p:tagLst>
</file>

<file path=ppt/tags/tag89.xml><?xml version="1.0" encoding="utf-8"?>
<p:tagLst xmlns:a="http://schemas.openxmlformats.org/drawingml/2006/main" xmlns:r="http://schemas.openxmlformats.org/officeDocument/2006/relationships" xmlns:p="http://schemas.openxmlformats.org/presentationml/2006/main">
  <p:tag name="PLACEHOLDER" val="5"/>
</p:tagLst>
</file>

<file path=ppt/tags/tag890.xml><?xml version="1.0" encoding="utf-8"?>
<p:tagLst xmlns:a="http://schemas.openxmlformats.org/drawingml/2006/main" xmlns:r="http://schemas.openxmlformats.org/officeDocument/2006/relationships" xmlns:p="http://schemas.openxmlformats.org/presentationml/2006/main">
  <p:tag name="PS_COMPARE_SHAPE_ID" val="2e5142c9-6778-45dd-90e8-bb9c9df2aff1"/>
</p:tagLst>
</file>

<file path=ppt/tags/tag891.xml><?xml version="1.0" encoding="utf-8"?>
<p:tagLst xmlns:a="http://schemas.openxmlformats.org/drawingml/2006/main" xmlns:r="http://schemas.openxmlformats.org/officeDocument/2006/relationships" xmlns:p="http://schemas.openxmlformats.org/presentationml/2006/main">
  <p:tag name="PS_COMPARE_SHAPE_ID" val="c42eaafc-2fb6-46ff-a043-4f063aac5efc"/>
</p:tagLst>
</file>

<file path=ppt/tags/tag892.xml><?xml version="1.0" encoding="utf-8"?>
<p:tagLst xmlns:a="http://schemas.openxmlformats.org/drawingml/2006/main" xmlns:r="http://schemas.openxmlformats.org/officeDocument/2006/relationships" xmlns:p="http://schemas.openxmlformats.org/presentationml/2006/main">
  <p:tag name="PS_COMPARE_SHAPE_ID" val="59f83918-d77c-46ef-8e38-3415ca2d86c0"/>
</p:tagLst>
</file>

<file path=ppt/tags/tag893.xml><?xml version="1.0" encoding="utf-8"?>
<p:tagLst xmlns:a="http://schemas.openxmlformats.org/drawingml/2006/main" xmlns:r="http://schemas.openxmlformats.org/officeDocument/2006/relationships" xmlns:p="http://schemas.openxmlformats.org/presentationml/2006/main">
  <p:tag name="PS_COMPARE_SHAPE_ID" val="8e565205-8a74-4086-a318-fa7ae9083ae1"/>
</p:tagLst>
</file>

<file path=ppt/tags/tag894.xml><?xml version="1.0" encoding="utf-8"?>
<p:tagLst xmlns:a="http://schemas.openxmlformats.org/drawingml/2006/main" xmlns:r="http://schemas.openxmlformats.org/officeDocument/2006/relationships" xmlns:p="http://schemas.openxmlformats.org/presentationml/2006/main">
  <p:tag name="PS_COMPARE_SHAPE_ID" val="2b2bbde3-2946-4b21-8bfe-b7323aa9c3eb"/>
</p:tagLst>
</file>

<file path=ppt/tags/tag895.xml><?xml version="1.0" encoding="utf-8"?>
<p:tagLst xmlns:a="http://schemas.openxmlformats.org/drawingml/2006/main" xmlns:r="http://schemas.openxmlformats.org/officeDocument/2006/relationships" xmlns:p="http://schemas.openxmlformats.org/presentationml/2006/main">
  <p:tag name="PS_COMPARE_SHAPE_ID" val="4e3f7e34-3210-4952-a870-4391d25603d8"/>
</p:tagLst>
</file>

<file path=ppt/tags/tag896.xml><?xml version="1.0" encoding="utf-8"?>
<p:tagLst xmlns:a="http://schemas.openxmlformats.org/drawingml/2006/main" xmlns:r="http://schemas.openxmlformats.org/officeDocument/2006/relationships" xmlns:p="http://schemas.openxmlformats.org/presentationml/2006/main">
  <p:tag name="PS_COMPARE_SHAPE_ID" val="6243690a-badb-47fc-8047-d5b4ef98bae8"/>
</p:tagLst>
</file>

<file path=ppt/tags/tag897.xml><?xml version="1.0" encoding="utf-8"?>
<p:tagLst xmlns:a="http://schemas.openxmlformats.org/drawingml/2006/main" xmlns:r="http://schemas.openxmlformats.org/officeDocument/2006/relationships" xmlns:p="http://schemas.openxmlformats.org/presentationml/2006/main">
  <p:tag name="PS_COMPARE_SHAPE_ID" val="99046007-1587-475e-9941-4330acc9a062"/>
</p:tagLst>
</file>

<file path=ppt/tags/tag898.xml><?xml version="1.0" encoding="utf-8"?>
<p:tagLst xmlns:a="http://schemas.openxmlformats.org/drawingml/2006/main" xmlns:r="http://schemas.openxmlformats.org/officeDocument/2006/relationships" xmlns:p="http://schemas.openxmlformats.org/presentationml/2006/main">
  <p:tag name="PS_COMPARE_SHAPE_ID" val="c0da2b04-98bb-410e-979d-99ba27fd3e15"/>
</p:tagLst>
</file>

<file path=ppt/tags/tag899.xml><?xml version="1.0" encoding="utf-8"?>
<p:tagLst xmlns:a="http://schemas.openxmlformats.org/drawingml/2006/main" xmlns:r="http://schemas.openxmlformats.org/officeDocument/2006/relationships" xmlns:p="http://schemas.openxmlformats.org/presentationml/2006/main">
  <p:tag name="PS_COMPARE_SHAPE_ID" val="1653d770-354c-4eb6-b979-96a76d2d4a15"/>
</p:tagLst>
</file>

<file path=ppt/tags/tag9.xml><?xml version="1.0" encoding="utf-8"?>
<p:tagLst xmlns:a="http://schemas.openxmlformats.org/drawingml/2006/main" xmlns:r="http://schemas.openxmlformats.org/officeDocument/2006/relationships" xmlns:p="http://schemas.openxmlformats.org/presentationml/2006/main">
  <p:tag name="PLACEHOLDER" val="5"/>
</p:tagLst>
</file>

<file path=ppt/tags/tag90.xml><?xml version="1.0" encoding="utf-8"?>
<p:tagLst xmlns:a="http://schemas.openxmlformats.org/drawingml/2006/main" xmlns:r="http://schemas.openxmlformats.org/officeDocument/2006/relationships" xmlns:p="http://schemas.openxmlformats.org/presentationml/2006/main">
  <p:tag name="PLACEHOLDER" val="6"/>
</p:tagLst>
</file>

<file path=ppt/tags/tag900.xml><?xml version="1.0" encoding="utf-8"?>
<p:tagLst xmlns:a="http://schemas.openxmlformats.org/drawingml/2006/main" xmlns:r="http://schemas.openxmlformats.org/officeDocument/2006/relationships" xmlns:p="http://schemas.openxmlformats.org/presentationml/2006/main">
  <p:tag name="PS_COMPARE_SHAPE_ID" val="a4aac4c1-8067-42e1-b464-7daaa62c63c2"/>
</p:tagLst>
</file>

<file path=ppt/tags/tag901.xml><?xml version="1.0" encoding="utf-8"?>
<p:tagLst xmlns:a="http://schemas.openxmlformats.org/drawingml/2006/main" xmlns:r="http://schemas.openxmlformats.org/officeDocument/2006/relationships" xmlns:p="http://schemas.openxmlformats.org/presentationml/2006/main">
  <p:tag name="PS_COMPARE_SHAPE_ID" val="c20d2ecf-9c17-47f5-a60e-b59e7a66f78d"/>
</p:tagLst>
</file>

<file path=ppt/tags/tag902.xml><?xml version="1.0" encoding="utf-8"?>
<p:tagLst xmlns:a="http://schemas.openxmlformats.org/drawingml/2006/main" xmlns:r="http://schemas.openxmlformats.org/officeDocument/2006/relationships" xmlns:p="http://schemas.openxmlformats.org/presentationml/2006/main">
  <p:tag name="PS_COMPARE_SHAPE_ID" val="c17d5b89-b1f5-4325-94e9-01b9c2cf01d4"/>
</p:tagLst>
</file>

<file path=ppt/tags/tag903.xml><?xml version="1.0" encoding="utf-8"?>
<p:tagLst xmlns:a="http://schemas.openxmlformats.org/drawingml/2006/main" xmlns:r="http://schemas.openxmlformats.org/officeDocument/2006/relationships" xmlns:p="http://schemas.openxmlformats.org/presentationml/2006/main">
  <p:tag name="PS_COMPARE_SHAPE_ID" val="52dae84e-8cf8-487e-94dd-0c9af6c3f279"/>
</p:tagLst>
</file>

<file path=ppt/tags/tag904.xml><?xml version="1.0" encoding="utf-8"?>
<p:tagLst xmlns:a="http://schemas.openxmlformats.org/drawingml/2006/main" xmlns:r="http://schemas.openxmlformats.org/officeDocument/2006/relationships" xmlns:p="http://schemas.openxmlformats.org/presentationml/2006/main">
  <p:tag name="PS_COMPARE_SHAPE_ID" val="99aab609-9163-435a-959f-60f649d88b39"/>
</p:tagLst>
</file>

<file path=ppt/tags/tag905.xml><?xml version="1.0" encoding="utf-8"?>
<p:tagLst xmlns:a="http://schemas.openxmlformats.org/drawingml/2006/main" xmlns:r="http://schemas.openxmlformats.org/officeDocument/2006/relationships" xmlns:p="http://schemas.openxmlformats.org/presentationml/2006/main">
  <p:tag name="PS_COMPARE_SHAPE_ID" val="d39589a9-b4d3-428e-9eca-afc0330da03e"/>
</p:tagLst>
</file>

<file path=ppt/tags/tag906.xml><?xml version="1.0" encoding="utf-8"?>
<p:tagLst xmlns:a="http://schemas.openxmlformats.org/drawingml/2006/main" xmlns:r="http://schemas.openxmlformats.org/officeDocument/2006/relationships" xmlns:p="http://schemas.openxmlformats.org/presentationml/2006/main">
  <p:tag name="PS_COMPARE_SHAPE_ID" val="afce0c62-b0a8-4493-9329-ebdad06f43ac"/>
</p:tagLst>
</file>

<file path=ppt/tags/tag907.xml><?xml version="1.0" encoding="utf-8"?>
<p:tagLst xmlns:a="http://schemas.openxmlformats.org/drawingml/2006/main" xmlns:r="http://schemas.openxmlformats.org/officeDocument/2006/relationships" xmlns:p="http://schemas.openxmlformats.org/presentationml/2006/main">
  <p:tag name="PS_COMPARE_SHAPE_ID" val="6b4a2db0-6ef2-4f00-a098-da474268f664"/>
</p:tagLst>
</file>

<file path=ppt/tags/tag908.xml><?xml version="1.0" encoding="utf-8"?>
<p:tagLst xmlns:a="http://schemas.openxmlformats.org/drawingml/2006/main" xmlns:r="http://schemas.openxmlformats.org/officeDocument/2006/relationships" xmlns:p="http://schemas.openxmlformats.org/presentationml/2006/main">
  <p:tag name="PS_COMPARE_SHAPE_ID" val="1b2c5272-d60e-4ecd-aa8a-c4cffef91eb5"/>
</p:tagLst>
</file>

<file path=ppt/tags/tag909.xml><?xml version="1.0" encoding="utf-8"?>
<p:tagLst xmlns:a="http://schemas.openxmlformats.org/drawingml/2006/main" xmlns:r="http://schemas.openxmlformats.org/officeDocument/2006/relationships" xmlns:p="http://schemas.openxmlformats.org/presentationml/2006/main">
  <p:tag name="PS_COMPARE_SHAPE_ID" val="fc1ca326-16c9-420e-9cef-337696dbabb1"/>
</p:tagLst>
</file>

<file path=ppt/tags/tag91.xml><?xml version="1.0" encoding="utf-8"?>
<p:tagLst xmlns:a="http://schemas.openxmlformats.org/drawingml/2006/main" xmlns:r="http://schemas.openxmlformats.org/officeDocument/2006/relationships" xmlns:p="http://schemas.openxmlformats.org/presentationml/2006/main">
  <p:tag name="PLACEHOLDER" val="7"/>
</p:tagLst>
</file>

<file path=ppt/tags/tag910.xml><?xml version="1.0" encoding="utf-8"?>
<p:tagLst xmlns:a="http://schemas.openxmlformats.org/drawingml/2006/main" xmlns:r="http://schemas.openxmlformats.org/officeDocument/2006/relationships" xmlns:p="http://schemas.openxmlformats.org/presentationml/2006/main">
  <p:tag name="PS_COMPARE_SHAPE_ID" val="67b3d930-d7b4-41cf-907a-e01b06b2401f"/>
</p:tagLst>
</file>

<file path=ppt/tags/tag911.xml><?xml version="1.0" encoding="utf-8"?>
<p:tagLst xmlns:a="http://schemas.openxmlformats.org/drawingml/2006/main" xmlns:r="http://schemas.openxmlformats.org/officeDocument/2006/relationships" xmlns:p="http://schemas.openxmlformats.org/presentationml/2006/main">
  <p:tag name="PS_COMPARE_SHAPE_ID" val="249fddf3-dca5-464f-b845-2d4cbe322169"/>
</p:tagLst>
</file>

<file path=ppt/tags/tag912.xml><?xml version="1.0" encoding="utf-8"?>
<p:tagLst xmlns:a="http://schemas.openxmlformats.org/drawingml/2006/main" xmlns:r="http://schemas.openxmlformats.org/officeDocument/2006/relationships" xmlns:p="http://schemas.openxmlformats.org/presentationml/2006/main">
  <p:tag name="PS_COMPARE_SHAPE_ID" val="79d52d9f-b290-4f18-8eb0-783c7c2e302c"/>
</p:tagLst>
</file>

<file path=ppt/tags/tag913.xml><?xml version="1.0" encoding="utf-8"?>
<p:tagLst xmlns:a="http://schemas.openxmlformats.org/drawingml/2006/main" xmlns:r="http://schemas.openxmlformats.org/officeDocument/2006/relationships" xmlns:p="http://schemas.openxmlformats.org/presentationml/2006/main">
  <p:tag name="PS_COMPARE_SHAPE_ID" val="3a190c25-623f-44c5-b1c0-4697a3a8f314"/>
</p:tagLst>
</file>

<file path=ppt/tags/tag914.xml><?xml version="1.0" encoding="utf-8"?>
<p:tagLst xmlns:a="http://schemas.openxmlformats.org/drawingml/2006/main" xmlns:r="http://schemas.openxmlformats.org/officeDocument/2006/relationships" xmlns:p="http://schemas.openxmlformats.org/presentationml/2006/main">
  <p:tag name="PS_COMPARE_SHAPE_ID" val="a21a1d11-1d13-4f3c-b8d3-cd1da5aa97bd"/>
</p:tagLst>
</file>

<file path=ppt/tags/tag915.xml><?xml version="1.0" encoding="utf-8"?>
<p:tagLst xmlns:a="http://schemas.openxmlformats.org/drawingml/2006/main" xmlns:r="http://schemas.openxmlformats.org/officeDocument/2006/relationships" xmlns:p="http://schemas.openxmlformats.org/presentationml/2006/main">
  <p:tag name="PS_COMPARE_SHAPE_ID" val="0950ee06-7c33-4cb0-b1f4-cc7e024fab01"/>
</p:tagLst>
</file>

<file path=ppt/tags/tag916.xml><?xml version="1.0" encoding="utf-8"?>
<p:tagLst xmlns:a="http://schemas.openxmlformats.org/drawingml/2006/main" xmlns:r="http://schemas.openxmlformats.org/officeDocument/2006/relationships" xmlns:p="http://schemas.openxmlformats.org/presentationml/2006/main">
  <p:tag name="PS_COMPARE_SHAPE_ID" val="8c915f4c-25e7-48a6-9608-d3a1864b06a8"/>
</p:tagLst>
</file>

<file path=ppt/tags/tag917.xml><?xml version="1.0" encoding="utf-8"?>
<p:tagLst xmlns:a="http://schemas.openxmlformats.org/drawingml/2006/main" xmlns:r="http://schemas.openxmlformats.org/officeDocument/2006/relationships" xmlns:p="http://schemas.openxmlformats.org/presentationml/2006/main">
  <p:tag name="PS_COMPARE_SHAPE_ID" val="fa51dcf1-8ff7-423c-a17c-24efefc141fa"/>
</p:tagLst>
</file>

<file path=ppt/tags/tag918.xml><?xml version="1.0" encoding="utf-8"?>
<p:tagLst xmlns:a="http://schemas.openxmlformats.org/drawingml/2006/main" xmlns:r="http://schemas.openxmlformats.org/officeDocument/2006/relationships" xmlns:p="http://schemas.openxmlformats.org/presentationml/2006/main">
  <p:tag name="PS_COMPARE_SHAPE_ID" val="f4126bbc-cfab-49a5-8783-279a2d0ff192"/>
</p:tagLst>
</file>

<file path=ppt/tags/tag919.xml><?xml version="1.0" encoding="utf-8"?>
<p:tagLst xmlns:a="http://schemas.openxmlformats.org/drawingml/2006/main" xmlns:r="http://schemas.openxmlformats.org/officeDocument/2006/relationships" xmlns:p="http://schemas.openxmlformats.org/presentationml/2006/main">
  <p:tag name="PS_COMPARE_SHAPE_ID" val="d9f34f88-28f0-4b52-a14c-e98a30a478a6"/>
</p:tagLst>
</file>

<file path=ppt/tags/tag92.xml><?xml version="1.0" encoding="utf-8"?>
<p:tagLst xmlns:a="http://schemas.openxmlformats.org/drawingml/2006/main" xmlns:r="http://schemas.openxmlformats.org/officeDocument/2006/relationships" xmlns:p="http://schemas.openxmlformats.org/presentationml/2006/main">
  <p:tag name="PLACEHOLDER" val="8"/>
</p:tagLst>
</file>

<file path=ppt/tags/tag920.xml><?xml version="1.0" encoding="utf-8"?>
<p:tagLst xmlns:a="http://schemas.openxmlformats.org/drawingml/2006/main" xmlns:r="http://schemas.openxmlformats.org/officeDocument/2006/relationships" xmlns:p="http://schemas.openxmlformats.org/presentationml/2006/main">
  <p:tag name="PS_COMPARE_SHAPE_ID" val="c30b6706-a547-4465-8116-0db8bf6d8c75"/>
</p:tagLst>
</file>

<file path=ppt/tags/tag921.xml><?xml version="1.0" encoding="utf-8"?>
<p:tagLst xmlns:a="http://schemas.openxmlformats.org/drawingml/2006/main" xmlns:r="http://schemas.openxmlformats.org/officeDocument/2006/relationships" xmlns:p="http://schemas.openxmlformats.org/presentationml/2006/main">
  <p:tag name="PS_COMPARE_SHAPE_ID" val="42c12b52-9284-444e-b409-f3a898201881"/>
</p:tagLst>
</file>

<file path=ppt/tags/tag922.xml><?xml version="1.0" encoding="utf-8"?>
<p:tagLst xmlns:a="http://schemas.openxmlformats.org/drawingml/2006/main" xmlns:r="http://schemas.openxmlformats.org/officeDocument/2006/relationships" xmlns:p="http://schemas.openxmlformats.org/presentationml/2006/main">
  <p:tag name="PS_COMPARE_SHAPE_ID" val="06764589-8463-4606-873f-6ff7c67827ae"/>
</p:tagLst>
</file>

<file path=ppt/tags/tag923.xml><?xml version="1.0" encoding="utf-8"?>
<p:tagLst xmlns:a="http://schemas.openxmlformats.org/drawingml/2006/main" xmlns:r="http://schemas.openxmlformats.org/officeDocument/2006/relationships" xmlns:p="http://schemas.openxmlformats.org/presentationml/2006/main">
  <p:tag name="PS_COMPARE_SHAPE_ID" val="6b912f1d-bd05-4c0c-b4a5-e5183bc54d5c"/>
</p:tagLst>
</file>

<file path=ppt/tags/tag924.xml><?xml version="1.0" encoding="utf-8"?>
<p:tagLst xmlns:a="http://schemas.openxmlformats.org/drawingml/2006/main" xmlns:r="http://schemas.openxmlformats.org/officeDocument/2006/relationships" xmlns:p="http://schemas.openxmlformats.org/presentationml/2006/main">
  <p:tag name="PS_COMPARE_SHAPE_ID" val="5a9c12ab-440d-45f5-8a84-57a0e3316cc8"/>
</p:tagLst>
</file>

<file path=ppt/tags/tag925.xml><?xml version="1.0" encoding="utf-8"?>
<p:tagLst xmlns:a="http://schemas.openxmlformats.org/drawingml/2006/main" xmlns:r="http://schemas.openxmlformats.org/officeDocument/2006/relationships" xmlns:p="http://schemas.openxmlformats.org/presentationml/2006/main">
  <p:tag name="PS_COMPARE_SHAPE_ID" val="c9399859-ba15-48cc-8f3f-3bc3bd81d2b1"/>
</p:tagLst>
</file>

<file path=ppt/tags/tag926.xml><?xml version="1.0" encoding="utf-8"?>
<p:tagLst xmlns:a="http://schemas.openxmlformats.org/drawingml/2006/main" xmlns:r="http://schemas.openxmlformats.org/officeDocument/2006/relationships" xmlns:p="http://schemas.openxmlformats.org/presentationml/2006/main">
  <p:tag name="PS_COMPARE_SHAPE_ID" val="cbfcea72-8cda-4abf-900b-55a7bb6c802c"/>
</p:tagLst>
</file>

<file path=ppt/tags/tag927.xml><?xml version="1.0" encoding="utf-8"?>
<p:tagLst xmlns:a="http://schemas.openxmlformats.org/drawingml/2006/main" xmlns:r="http://schemas.openxmlformats.org/officeDocument/2006/relationships" xmlns:p="http://schemas.openxmlformats.org/presentationml/2006/main">
  <p:tag name="PS_COMPARE_SHAPE_ID" val="24b4db6e-4c61-4cb3-ae2a-651c2964e274"/>
</p:tagLst>
</file>

<file path=ppt/tags/tag928.xml><?xml version="1.0" encoding="utf-8"?>
<p:tagLst xmlns:a="http://schemas.openxmlformats.org/drawingml/2006/main" xmlns:r="http://schemas.openxmlformats.org/officeDocument/2006/relationships" xmlns:p="http://schemas.openxmlformats.org/presentationml/2006/main">
  <p:tag name="PS_COMPARE_SHAPE_ID" val="bd69da21-8365-4088-b8a5-3b2ae22376b8"/>
</p:tagLst>
</file>

<file path=ppt/tags/tag929.xml><?xml version="1.0" encoding="utf-8"?>
<p:tagLst xmlns:a="http://schemas.openxmlformats.org/drawingml/2006/main" xmlns:r="http://schemas.openxmlformats.org/officeDocument/2006/relationships" xmlns:p="http://schemas.openxmlformats.org/presentationml/2006/main">
  <p:tag name="PS_COMPARE_SLIDE_ID" val="cd3903d9-702d-4e34-9c3d-5f352c93cc36"/>
</p:tagLst>
</file>

<file path=ppt/tags/tag93.xml><?xml version="1.0" encoding="utf-8"?>
<p:tagLst xmlns:a="http://schemas.openxmlformats.org/drawingml/2006/main" xmlns:r="http://schemas.openxmlformats.org/officeDocument/2006/relationships" xmlns:p="http://schemas.openxmlformats.org/presentationml/2006/main">
  <p:tag name="PLACEHOLDER" val="9"/>
</p:tagLst>
</file>

<file path=ppt/tags/tag930.xml><?xml version="1.0" encoding="utf-8"?>
<p:tagLst xmlns:a="http://schemas.openxmlformats.org/drawingml/2006/main" xmlns:r="http://schemas.openxmlformats.org/officeDocument/2006/relationships" xmlns:p="http://schemas.openxmlformats.org/presentationml/2006/main">
  <p:tag name="PS_COMPARE_SHAPE_ID" val="f5091d1e-f3ce-4a84-82bd-c88a3566d973"/>
</p:tagLst>
</file>

<file path=ppt/tags/tag931.xml><?xml version="1.0" encoding="utf-8"?>
<p:tagLst xmlns:a="http://schemas.openxmlformats.org/drawingml/2006/main" xmlns:r="http://schemas.openxmlformats.org/officeDocument/2006/relationships" xmlns:p="http://schemas.openxmlformats.org/presentationml/2006/main">
  <p:tag name="PS_COMPARE_SHAPE_ID" val="1881b93e-bd92-4137-910e-3ecd6944babf"/>
</p:tagLst>
</file>

<file path=ppt/tags/tag932.xml><?xml version="1.0" encoding="utf-8"?>
<p:tagLst xmlns:a="http://schemas.openxmlformats.org/drawingml/2006/main" xmlns:r="http://schemas.openxmlformats.org/officeDocument/2006/relationships" xmlns:p="http://schemas.openxmlformats.org/presentationml/2006/main">
  <p:tag name="PS_COMPARE_SHAPE_ID" val="54526f5e-732b-462f-a531-f80e628517b3"/>
</p:tagLst>
</file>

<file path=ppt/tags/tag933.xml><?xml version="1.0" encoding="utf-8"?>
<p:tagLst xmlns:a="http://schemas.openxmlformats.org/drawingml/2006/main" xmlns:r="http://schemas.openxmlformats.org/officeDocument/2006/relationships" xmlns:p="http://schemas.openxmlformats.org/presentationml/2006/main">
  <p:tag name="PS_COMPARE_SHAPE_ID" val="ca2dd15e-1bae-4615-bfff-a01c76b0d422"/>
</p:tagLst>
</file>

<file path=ppt/tags/tag934.xml><?xml version="1.0" encoding="utf-8"?>
<p:tagLst xmlns:a="http://schemas.openxmlformats.org/drawingml/2006/main" xmlns:r="http://schemas.openxmlformats.org/officeDocument/2006/relationships" xmlns:p="http://schemas.openxmlformats.org/presentationml/2006/main">
  <p:tag name="PS_COMPARE_SHAPE_ID" val="9c9971cf-2706-436b-8847-b320941399be"/>
</p:tagLst>
</file>

<file path=ppt/tags/tag935.xml><?xml version="1.0" encoding="utf-8"?>
<p:tagLst xmlns:a="http://schemas.openxmlformats.org/drawingml/2006/main" xmlns:r="http://schemas.openxmlformats.org/officeDocument/2006/relationships" xmlns:p="http://schemas.openxmlformats.org/presentationml/2006/main">
  <p:tag name="PS_COMPARE_SHAPE_ID" val="704112d9-1cba-4eff-8038-7e8745bac0d6"/>
</p:tagLst>
</file>

<file path=ppt/tags/tag936.xml><?xml version="1.0" encoding="utf-8"?>
<p:tagLst xmlns:a="http://schemas.openxmlformats.org/drawingml/2006/main" xmlns:r="http://schemas.openxmlformats.org/officeDocument/2006/relationships" xmlns:p="http://schemas.openxmlformats.org/presentationml/2006/main">
  <p:tag name="PS_COMPARE_SHAPE_ID" val="f3480066-4c38-482d-ad35-b83a71219976"/>
</p:tagLst>
</file>

<file path=ppt/tags/tag937.xml><?xml version="1.0" encoding="utf-8"?>
<p:tagLst xmlns:a="http://schemas.openxmlformats.org/drawingml/2006/main" xmlns:r="http://schemas.openxmlformats.org/officeDocument/2006/relationships" xmlns:p="http://schemas.openxmlformats.org/presentationml/2006/main">
  <p:tag name="PS_COMPARE_SHAPE_ID" val="68e36a53-9b94-4fc1-a3c1-0a39422d9567"/>
</p:tagLst>
</file>

<file path=ppt/tags/tag938.xml><?xml version="1.0" encoding="utf-8"?>
<p:tagLst xmlns:a="http://schemas.openxmlformats.org/drawingml/2006/main" xmlns:r="http://schemas.openxmlformats.org/officeDocument/2006/relationships" xmlns:p="http://schemas.openxmlformats.org/presentationml/2006/main">
  <p:tag name="PS_COMPARE_SHAPE_ID" val="c90e91d3-e7e3-4580-a930-7a750c7be25c"/>
</p:tagLst>
</file>

<file path=ppt/tags/tag939.xml><?xml version="1.0" encoding="utf-8"?>
<p:tagLst xmlns:a="http://schemas.openxmlformats.org/drawingml/2006/main" xmlns:r="http://schemas.openxmlformats.org/officeDocument/2006/relationships" xmlns:p="http://schemas.openxmlformats.org/presentationml/2006/main">
  <p:tag name="PS_COMPARE_SHAPE_ID" val="e8a30820-22a8-456e-816e-4ebc03d8d658"/>
</p:tagLst>
</file>

<file path=ppt/tags/tag94.xml><?xml version="1.0" encoding="utf-8"?>
<p:tagLst xmlns:a="http://schemas.openxmlformats.org/drawingml/2006/main" xmlns:r="http://schemas.openxmlformats.org/officeDocument/2006/relationships" xmlns:p="http://schemas.openxmlformats.org/presentationml/2006/main">
  <p:tag name="PLACEHOLDER" val="10"/>
</p:tagLst>
</file>

<file path=ppt/tags/tag940.xml><?xml version="1.0" encoding="utf-8"?>
<p:tagLst xmlns:a="http://schemas.openxmlformats.org/drawingml/2006/main" xmlns:r="http://schemas.openxmlformats.org/officeDocument/2006/relationships" xmlns:p="http://schemas.openxmlformats.org/presentationml/2006/main">
  <p:tag name="PS_COMPARE_SHAPE_ID" val="d4178e01-6443-4a57-a944-c38fda3049d5"/>
</p:tagLst>
</file>

<file path=ppt/tags/tag941.xml><?xml version="1.0" encoding="utf-8"?>
<p:tagLst xmlns:a="http://schemas.openxmlformats.org/drawingml/2006/main" xmlns:r="http://schemas.openxmlformats.org/officeDocument/2006/relationships" xmlns:p="http://schemas.openxmlformats.org/presentationml/2006/main">
  <p:tag name="PS_COMPARE_SHAPE_ID" val="3dcccd05-9d69-4b3f-958c-f77f0795eb8d"/>
</p:tagLst>
</file>

<file path=ppt/tags/tag942.xml><?xml version="1.0" encoding="utf-8"?>
<p:tagLst xmlns:a="http://schemas.openxmlformats.org/drawingml/2006/main" xmlns:r="http://schemas.openxmlformats.org/officeDocument/2006/relationships" xmlns:p="http://schemas.openxmlformats.org/presentationml/2006/main">
  <p:tag name="PS_COMPARE_SHAPE_ID" val="41d71203-1591-4826-ab72-6fd1029665b2"/>
</p:tagLst>
</file>

<file path=ppt/tags/tag943.xml><?xml version="1.0" encoding="utf-8"?>
<p:tagLst xmlns:a="http://schemas.openxmlformats.org/drawingml/2006/main" xmlns:r="http://schemas.openxmlformats.org/officeDocument/2006/relationships" xmlns:p="http://schemas.openxmlformats.org/presentationml/2006/main">
  <p:tag name="PS_COMPARE_SHAPE_ID" val="a62d0d48-86d7-45c2-959f-5b04cee18061"/>
</p:tagLst>
</file>

<file path=ppt/tags/tag944.xml><?xml version="1.0" encoding="utf-8"?>
<p:tagLst xmlns:a="http://schemas.openxmlformats.org/drawingml/2006/main" xmlns:r="http://schemas.openxmlformats.org/officeDocument/2006/relationships" xmlns:p="http://schemas.openxmlformats.org/presentationml/2006/main">
  <p:tag name="PS_COMPARE_SHAPE_ID" val="79faca1c-a3a5-4915-8f6e-c1bac2fa170d"/>
</p:tagLst>
</file>

<file path=ppt/tags/tag945.xml><?xml version="1.0" encoding="utf-8"?>
<p:tagLst xmlns:a="http://schemas.openxmlformats.org/drawingml/2006/main" xmlns:r="http://schemas.openxmlformats.org/officeDocument/2006/relationships" xmlns:p="http://schemas.openxmlformats.org/presentationml/2006/main">
  <p:tag name="PS_COMPARE_SHAPE_ID" val="089f89b8-ec71-4f8d-9b4f-16e4be3b13ad"/>
</p:tagLst>
</file>

<file path=ppt/tags/tag946.xml><?xml version="1.0" encoding="utf-8"?>
<p:tagLst xmlns:a="http://schemas.openxmlformats.org/drawingml/2006/main" xmlns:r="http://schemas.openxmlformats.org/officeDocument/2006/relationships" xmlns:p="http://schemas.openxmlformats.org/presentationml/2006/main">
  <p:tag name="PS_COMPARE_SHAPE_ID" val="b7d39b28-b02b-4d33-abed-d7d89ee95400"/>
</p:tagLst>
</file>

<file path=ppt/tags/tag947.xml><?xml version="1.0" encoding="utf-8"?>
<p:tagLst xmlns:a="http://schemas.openxmlformats.org/drawingml/2006/main" xmlns:r="http://schemas.openxmlformats.org/officeDocument/2006/relationships" xmlns:p="http://schemas.openxmlformats.org/presentationml/2006/main">
  <p:tag name="PS_COMPARE_SHAPE_ID" val="37f36536-5f41-4b28-9b71-2bc518524d1b"/>
</p:tagLst>
</file>

<file path=ppt/tags/tag948.xml><?xml version="1.0" encoding="utf-8"?>
<p:tagLst xmlns:a="http://schemas.openxmlformats.org/drawingml/2006/main" xmlns:r="http://schemas.openxmlformats.org/officeDocument/2006/relationships" xmlns:p="http://schemas.openxmlformats.org/presentationml/2006/main">
  <p:tag name="PS_COMPARE_SHAPE_ID" val="27d1c021-3373-4eeb-88cc-3adaf2c2d5d9"/>
</p:tagLst>
</file>

<file path=ppt/tags/tag949.xml><?xml version="1.0" encoding="utf-8"?>
<p:tagLst xmlns:a="http://schemas.openxmlformats.org/drawingml/2006/main" xmlns:r="http://schemas.openxmlformats.org/officeDocument/2006/relationships" xmlns:p="http://schemas.openxmlformats.org/presentationml/2006/main">
  <p:tag name="PS_COMPARE_SHAPE_ID" val="b2570c78-e44c-4351-a7e1-8bc6dc0b248f"/>
</p:tagLst>
</file>

<file path=ppt/tags/tag95.xml><?xml version="1.0" encoding="utf-8"?>
<p:tagLst xmlns:a="http://schemas.openxmlformats.org/drawingml/2006/main" xmlns:r="http://schemas.openxmlformats.org/officeDocument/2006/relationships" xmlns:p="http://schemas.openxmlformats.org/presentationml/2006/main">
  <p:tag name="PLACEHOLDER" val="11"/>
</p:tagLst>
</file>

<file path=ppt/tags/tag950.xml><?xml version="1.0" encoding="utf-8"?>
<p:tagLst xmlns:a="http://schemas.openxmlformats.org/drawingml/2006/main" xmlns:r="http://schemas.openxmlformats.org/officeDocument/2006/relationships" xmlns:p="http://schemas.openxmlformats.org/presentationml/2006/main">
  <p:tag name="PS_COMPARE_SHAPE_ID" val="98428612-0723-4ccd-abb6-4ea1307b98c0"/>
</p:tagLst>
</file>

<file path=ppt/tags/tag951.xml><?xml version="1.0" encoding="utf-8"?>
<p:tagLst xmlns:a="http://schemas.openxmlformats.org/drawingml/2006/main" xmlns:r="http://schemas.openxmlformats.org/officeDocument/2006/relationships" xmlns:p="http://schemas.openxmlformats.org/presentationml/2006/main">
  <p:tag name="PS_COMPARE_SHAPE_ID" val="6b4a2db0-6ef2-4f00-a098-da474268f664"/>
</p:tagLst>
</file>

<file path=ppt/tags/tag952.xml><?xml version="1.0" encoding="utf-8"?>
<p:tagLst xmlns:a="http://schemas.openxmlformats.org/drawingml/2006/main" xmlns:r="http://schemas.openxmlformats.org/officeDocument/2006/relationships" xmlns:p="http://schemas.openxmlformats.org/presentationml/2006/main">
  <p:tag name="PS_COMPARE_SHAPE_ID" val="1b2c5272-d60e-4ecd-aa8a-c4cffef91eb5"/>
</p:tagLst>
</file>

<file path=ppt/tags/tag953.xml><?xml version="1.0" encoding="utf-8"?>
<p:tagLst xmlns:a="http://schemas.openxmlformats.org/drawingml/2006/main" xmlns:r="http://schemas.openxmlformats.org/officeDocument/2006/relationships" xmlns:p="http://schemas.openxmlformats.org/presentationml/2006/main">
  <p:tag name="PS_COMPARE_SHAPE_ID" val="fc1ca326-16c9-420e-9cef-337696dbabb1"/>
</p:tagLst>
</file>

<file path=ppt/tags/tag954.xml><?xml version="1.0" encoding="utf-8"?>
<p:tagLst xmlns:a="http://schemas.openxmlformats.org/drawingml/2006/main" xmlns:r="http://schemas.openxmlformats.org/officeDocument/2006/relationships" xmlns:p="http://schemas.openxmlformats.org/presentationml/2006/main">
  <p:tag name="PS_COMPARE_SHAPE_ID" val="67b3d930-d7b4-41cf-907a-e01b06b2401f"/>
</p:tagLst>
</file>

<file path=ppt/tags/tag955.xml><?xml version="1.0" encoding="utf-8"?>
<p:tagLst xmlns:a="http://schemas.openxmlformats.org/drawingml/2006/main" xmlns:r="http://schemas.openxmlformats.org/officeDocument/2006/relationships" xmlns:p="http://schemas.openxmlformats.org/presentationml/2006/main">
  <p:tag name="PS_COMPARE_SHAPE_ID" val="249fddf3-dca5-464f-b845-2d4cbe322169"/>
</p:tagLst>
</file>

<file path=ppt/tags/tag956.xml><?xml version="1.0" encoding="utf-8"?>
<p:tagLst xmlns:a="http://schemas.openxmlformats.org/drawingml/2006/main" xmlns:r="http://schemas.openxmlformats.org/officeDocument/2006/relationships" xmlns:p="http://schemas.openxmlformats.org/presentationml/2006/main">
  <p:tag name="PS_COMPARE_SHAPE_ID" val="3a190c25-623f-44c5-b1c0-4697a3a8f314"/>
</p:tagLst>
</file>

<file path=ppt/tags/tag957.xml><?xml version="1.0" encoding="utf-8"?>
<p:tagLst xmlns:a="http://schemas.openxmlformats.org/drawingml/2006/main" xmlns:r="http://schemas.openxmlformats.org/officeDocument/2006/relationships" xmlns:p="http://schemas.openxmlformats.org/presentationml/2006/main">
  <p:tag name="PS_COMPARE_SHAPE_ID" val="a21a1d11-1d13-4f3c-b8d3-cd1da5aa97bd"/>
</p:tagLst>
</file>

<file path=ppt/tags/tag958.xml><?xml version="1.0" encoding="utf-8"?>
<p:tagLst xmlns:a="http://schemas.openxmlformats.org/drawingml/2006/main" xmlns:r="http://schemas.openxmlformats.org/officeDocument/2006/relationships" xmlns:p="http://schemas.openxmlformats.org/presentationml/2006/main">
  <p:tag name="PS_COMPARE_SHAPE_ID" val="0950ee06-7c33-4cb0-b1f4-cc7e024fab01"/>
</p:tagLst>
</file>

<file path=ppt/tags/tag959.xml><?xml version="1.0" encoding="utf-8"?>
<p:tagLst xmlns:a="http://schemas.openxmlformats.org/drawingml/2006/main" xmlns:r="http://schemas.openxmlformats.org/officeDocument/2006/relationships" xmlns:p="http://schemas.openxmlformats.org/presentationml/2006/main">
  <p:tag name="PS_COMPARE_SHAPE_ID" val="8c915f4c-25e7-48a6-9608-d3a1864b06a8"/>
</p:tagLst>
</file>

<file path=ppt/tags/tag96.xml><?xml version="1.0" encoding="utf-8"?>
<p:tagLst xmlns:a="http://schemas.openxmlformats.org/drawingml/2006/main" xmlns:r="http://schemas.openxmlformats.org/officeDocument/2006/relationships" xmlns:p="http://schemas.openxmlformats.org/presentationml/2006/main">
  <p:tag name="PLACEHOLDER" val="12"/>
</p:tagLst>
</file>

<file path=ppt/tags/tag960.xml><?xml version="1.0" encoding="utf-8"?>
<p:tagLst xmlns:a="http://schemas.openxmlformats.org/drawingml/2006/main" xmlns:r="http://schemas.openxmlformats.org/officeDocument/2006/relationships" xmlns:p="http://schemas.openxmlformats.org/presentationml/2006/main">
  <p:tag name="PS_COMPARE_SHAPE_ID" val="fa51dcf1-8ff7-423c-a17c-24efefc141fa"/>
</p:tagLst>
</file>

<file path=ppt/tags/tag961.xml><?xml version="1.0" encoding="utf-8"?>
<p:tagLst xmlns:a="http://schemas.openxmlformats.org/drawingml/2006/main" xmlns:r="http://schemas.openxmlformats.org/officeDocument/2006/relationships" xmlns:p="http://schemas.openxmlformats.org/presentationml/2006/main">
  <p:tag name="PS_COMPARE_SHAPE_ID" val="f4126bbc-cfab-49a5-8783-279a2d0ff192"/>
</p:tagLst>
</file>

<file path=ppt/tags/tag962.xml><?xml version="1.0" encoding="utf-8"?>
<p:tagLst xmlns:a="http://schemas.openxmlformats.org/drawingml/2006/main" xmlns:r="http://schemas.openxmlformats.org/officeDocument/2006/relationships" xmlns:p="http://schemas.openxmlformats.org/presentationml/2006/main">
  <p:tag name="PS_COMPARE_SHAPE_ID" val="d9f34f88-28f0-4b52-a14c-e98a30a478a6"/>
</p:tagLst>
</file>

<file path=ppt/tags/tag963.xml><?xml version="1.0" encoding="utf-8"?>
<p:tagLst xmlns:a="http://schemas.openxmlformats.org/drawingml/2006/main" xmlns:r="http://schemas.openxmlformats.org/officeDocument/2006/relationships" xmlns:p="http://schemas.openxmlformats.org/presentationml/2006/main">
  <p:tag name="PS_COMPARE_SHAPE_ID" val="c30b6706-a547-4465-8116-0db8bf6d8c75"/>
</p:tagLst>
</file>

<file path=ppt/tags/tag964.xml><?xml version="1.0" encoding="utf-8"?>
<p:tagLst xmlns:a="http://schemas.openxmlformats.org/drawingml/2006/main" xmlns:r="http://schemas.openxmlformats.org/officeDocument/2006/relationships" xmlns:p="http://schemas.openxmlformats.org/presentationml/2006/main">
  <p:tag name="PS_COMPARE_SHAPE_ID" val="42c12b52-9284-444e-b409-f3a898201881"/>
</p:tagLst>
</file>

<file path=ppt/tags/tag965.xml><?xml version="1.0" encoding="utf-8"?>
<p:tagLst xmlns:a="http://schemas.openxmlformats.org/drawingml/2006/main" xmlns:r="http://schemas.openxmlformats.org/officeDocument/2006/relationships" xmlns:p="http://schemas.openxmlformats.org/presentationml/2006/main">
  <p:tag name="PS_COMPARE_SHAPE_ID" val="06764589-8463-4606-873f-6ff7c67827ae"/>
</p:tagLst>
</file>

<file path=ppt/tags/tag966.xml><?xml version="1.0" encoding="utf-8"?>
<p:tagLst xmlns:a="http://schemas.openxmlformats.org/drawingml/2006/main" xmlns:r="http://schemas.openxmlformats.org/officeDocument/2006/relationships" xmlns:p="http://schemas.openxmlformats.org/presentationml/2006/main">
  <p:tag name="PS_COMPARE_SHAPE_ID" val="79d52d9f-b290-4f18-8eb0-783c7c2e302c"/>
</p:tagLst>
</file>

<file path=ppt/tags/tag967.xml><?xml version="1.0" encoding="utf-8"?>
<p:tagLst xmlns:a="http://schemas.openxmlformats.org/drawingml/2006/main" xmlns:r="http://schemas.openxmlformats.org/officeDocument/2006/relationships" xmlns:p="http://schemas.openxmlformats.org/presentationml/2006/main">
  <p:tag name="PS_COMPARE_SLIDE_ID" val="0c3d00e0-bb15-41c7-9107-12b0748b931f"/>
</p:tagLst>
</file>

<file path=ppt/tags/tag968.xml><?xml version="1.0" encoding="utf-8"?>
<p:tagLst xmlns:a="http://schemas.openxmlformats.org/drawingml/2006/main" xmlns:r="http://schemas.openxmlformats.org/officeDocument/2006/relationships" xmlns:p="http://schemas.openxmlformats.org/presentationml/2006/main">
  <p:tag name="PS_COMPARE_SHAPE_ID" val="387b7c2a-dd3a-4f11-9447-2bfc09d3724f"/>
</p:tagLst>
</file>

<file path=ppt/tags/tag969.xml><?xml version="1.0" encoding="utf-8"?>
<p:tagLst xmlns:a="http://schemas.openxmlformats.org/drawingml/2006/main" xmlns:r="http://schemas.openxmlformats.org/officeDocument/2006/relationships" xmlns:p="http://schemas.openxmlformats.org/presentationml/2006/main">
  <p:tag name="PS_COMPARE_SHAPE_ID" val="35e0ec42-f66a-4980-9027-47266b0fffe6"/>
</p:tagLst>
</file>

<file path=ppt/tags/tag97.xml><?xml version="1.0" encoding="utf-8"?>
<p:tagLst xmlns:a="http://schemas.openxmlformats.org/drawingml/2006/main" xmlns:r="http://schemas.openxmlformats.org/officeDocument/2006/relationships" xmlns:p="http://schemas.openxmlformats.org/presentationml/2006/main">
  <p:tag name="PLACEHOLDER" val="13"/>
</p:tagLst>
</file>

<file path=ppt/tags/tag970.xml><?xml version="1.0" encoding="utf-8"?>
<p:tagLst xmlns:a="http://schemas.openxmlformats.org/drawingml/2006/main" xmlns:r="http://schemas.openxmlformats.org/officeDocument/2006/relationships" xmlns:p="http://schemas.openxmlformats.org/presentationml/2006/main">
  <p:tag name="PS_COMPARE_SHAPE_ID" val="34345315-52f3-42dc-ae5f-76ccb8aef80a"/>
</p:tagLst>
</file>

<file path=ppt/tags/tag971.xml><?xml version="1.0" encoding="utf-8"?>
<p:tagLst xmlns:a="http://schemas.openxmlformats.org/drawingml/2006/main" xmlns:r="http://schemas.openxmlformats.org/officeDocument/2006/relationships" xmlns:p="http://schemas.openxmlformats.org/presentationml/2006/main">
  <p:tag name="PS_COMPARE_SHAPE_ID" val="d612bfc2-a02b-41c6-9fa5-4be39d02a923"/>
</p:tagLst>
</file>

<file path=ppt/tags/tag972.xml><?xml version="1.0" encoding="utf-8"?>
<p:tagLst xmlns:a="http://schemas.openxmlformats.org/drawingml/2006/main" xmlns:r="http://schemas.openxmlformats.org/officeDocument/2006/relationships" xmlns:p="http://schemas.openxmlformats.org/presentationml/2006/main">
  <p:tag name="PS_COMPARE_SHAPE_ID" val="2e9cfb26-7fff-44f2-a3b3-e10320116981"/>
</p:tagLst>
</file>

<file path=ppt/tags/tag973.xml><?xml version="1.0" encoding="utf-8"?>
<p:tagLst xmlns:a="http://schemas.openxmlformats.org/drawingml/2006/main" xmlns:r="http://schemas.openxmlformats.org/officeDocument/2006/relationships" xmlns:p="http://schemas.openxmlformats.org/presentationml/2006/main">
  <p:tag name="PS_COMPARE_SHAPE_ID" val="3843a1a8-fe66-479e-a3b7-0b2ff1d8c641"/>
</p:tagLst>
</file>

<file path=ppt/tags/tag974.xml><?xml version="1.0" encoding="utf-8"?>
<p:tagLst xmlns:a="http://schemas.openxmlformats.org/drawingml/2006/main" xmlns:r="http://schemas.openxmlformats.org/officeDocument/2006/relationships" xmlns:p="http://schemas.openxmlformats.org/presentationml/2006/main">
  <p:tag name="PS_COMPARE_SHAPE_ID" val="381a5672-e4bc-4c59-9459-202ad2a1a152"/>
</p:tagLst>
</file>

<file path=ppt/tags/tag975.xml><?xml version="1.0" encoding="utf-8"?>
<p:tagLst xmlns:a="http://schemas.openxmlformats.org/drawingml/2006/main" xmlns:r="http://schemas.openxmlformats.org/officeDocument/2006/relationships" xmlns:p="http://schemas.openxmlformats.org/presentationml/2006/main">
  <p:tag name="PS_COMPARE_SHAPE_ID" val="19a8d544-298b-469b-a33a-9e2a2bf8980e"/>
</p:tagLst>
</file>

<file path=ppt/tags/tag976.xml><?xml version="1.0" encoding="utf-8"?>
<p:tagLst xmlns:a="http://schemas.openxmlformats.org/drawingml/2006/main" xmlns:r="http://schemas.openxmlformats.org/officeDocument/2006/relationships" xmlns:p="http://schemas.openxmlformats.org/presentationml/2006/main">
  <p:tag name="PS_COMPARE_SHAPE_ID" val="bb1929db-e68b-4817-bc50-133354224d9b"/>
</p:tagLst>
</file>

<file path=ppt/tags/tag977.xml><?xml version="1.0" encoding="utf-8"?>
<p:tagLst xmlns:a="http://schemas.openxmlformats.org/drawingml/2006/main" xmlns:r="http://schemas.openxmlformats.org/officeDocument/2006/relationships" xmlns:p="http://schemas.openxmlformats.org/presentationml/2006/main">
  <p:tag name="PS_COMPARE_SHAPE_ID" val="d450d9e5-7d20-4945-a56c-5e294bafcf06"/>
</p:tagLst>
</file>

<file path=ppt/tags/tag978.xml><?xml version="1.0" encoding="utf-8"?>
<p:tagLst xmlns:a="http://schemas.openxmlformats.org/drawingml/2006/main" xmlns:r="http://schemas.openxmlformats.org/officeDocument/2006/relationships" xmlns:p="http://schemas.openxmlformats.org/presentationml/2006/main">
  <p:tag name="PS_COMPARE_SHAPE_ID" val="34b71830-5ec7-4b92-86c0-6347acd3cfda"/>
</p:tagLst>
</file>

<file path=ppt/tags/tag979.xml><?xml version="1.0" encoding="utf-8"?>
<p:tagLst xmlns:a="http://schemas.openxmlformats.org/drawingml/2006/main" xmlns:r="http://schemas.openxmlformats.org/officeDocument/2006/relationships" xmlns:p="http://schemas.openxmlformats.org/presentationml/2006/main">
  <p:tag name="PS_COMPARE_SHAPE_ID" val="92ad8743-cc59-464d-ba0c-6894cfda72f2"/>
</p:tagLst>
</file>

<file path=ppt/tags/tag98.xml><?xml version="1.0" encoding="utf-8"?>
<p:tagLst xmlns:a="http://schemas.openxmlformats.org/drawingml/2006/main" xmlns:r="http://schemas.openxmlformats.org/officeDocument/2006/relationships" xmlns:p="http://schemas.openxmlformats.org/presentationml/2006/main">
  <p:tag name="PLACEHOLDER" val="14"/>
</p:tagLst>
</file>

<file path=ppt/tags/tag980.xml><?xml version="1.0" encoding="utf-8"?>
<p:tagLst xmlns:a="http://schemas.openxmlformats.org/drawingml/2006/main" xmlns:r="http://schemas.openxmlformats.org/officeDocument/2006/relationships" xmlns:p="http://schemas.openxmlformats.org/presentationml/2006/main">
  <p:tag name="PS_COMPARE_SHAPE_ID" val="0fa0acfd-3013-4e2b-bc5a-8749838c1b80"/>
</p:tagLst>
</file>

<file path=ppt/tags/tag981.xml><?xml version="1.0" encoding="utf-8"?>
<p:tagLst xmlns:a="http://schemas.openxmlformats.org/drawingml/2006/main" xmlns:r="http://schemas.openxmlformats.org/officeDocument/2006/relationships" xmlns:p="http://schemas.openxmlformats.org/presentationml/2006/main">
  <p:tag name="PS_COMPARE_SHAPE_ID" val="19e208f7-6ed4-42cf-82b6-11285bfa087b"/>
</p:tagLst>
</file>

<file path=ppt/tags/tag982.xml><?xml version="1.0" encoding="utf-8"?>
<p:tagLst xmlns:a="http://schemas.openxmlformats.org/drawingml/2006/main" xmlns:r="http://schemas.openxmlformats.org/officeDocument/2006/relationships" xmlns:p="http://schemas.openxmlformats.org/presentationml/2006/main">
  <p:tag name="PS_COMPARE_SHAPE_ID" val="162ad971-2492-46c0-90db-d825c95366ee"/>
</p:tagLst>
</file>

<file path=ppt/tags/tag983.xml><?xml version="1.0" encoding="utf-8"?>
<p:tagLst xmlns:a="http://schemas.openxmlformats.org/drawingml/2006/main" xmlns:r="http://schemas.openxmlformats.org/officeDocument/2006/relationships" xmlns:p="http://schemas.openxmlformats.org/presentationml/2006/main">
  <p:tag name="PS_COMPARE_SHAPE_ID" val="913d73bf-c453-4825-b08b-4ca41e24a53e"/>
</p:tagLst>
</file>

<file path=ppt/tags/tag984.xml><?xml version="1.0" encoding="utf-8"?>
<p:tagLst xmlns:a="http://schemas.openxmlformats.org/drawingml/2006/main" xmlns:r="http://schemas.openxmlformats.org/officeDocument/2006/relationships" xmlns:p="http://schemas.openxmlformats.org/presentationml/2006/main">
  <p:tag name="PS_COMPARE_SHAPE_ID" val="d11df865-fd25-4ef6-80db-8e5274408092"/>
</p:tagLst>
</file>

<file path=ppt/tags/tag985.xml><?xml version="1.0" encoding="utf-8"?>
<p:tagLst xmlns:a="http://schemas.openxmlformats.org/drawingml/2006/main" xmlns:r="http://schemas.openxmlformats.org/officeDocument/2006/relationships" xmlns:p="http://schemas.openxmlformats.org/presentationml/2006/main">
  <p:tag name="PS_COMPARE_SHAPE_ID" val="18cce6ad-f227-40d9-b68f-6756f4ad07fb"/>
</p:tagLst>
</file>

<file path=ppt/tags/tag986.xml><?xml version="1.0" encoding="utf-8"?>
<p:tagLst xmlns:a="http://schemas.openxmlformats.org/drawingml/2006/main" xmlns:r="http://schemas.openxmlformats.org/officeDocument/2006/relationships" xmlns:p="http://schemas.openxmlformats.org/presentationml/2006/main">
  <p:tag name="PS_COMPARE_SHAPE_ID" val="126ddc8f-d6d9-4959-a299-c231d078c937"/>
</p:tagLst>
</file>

<file path=ppt/tags/tag987.xml><?xml version="1.0" encoding="utf-8"?>
<p:tagLst xmlns:a="http://schemas.openxmlformats.org/drawingml/2006/main" xmlns:r="http://schemas.openxmlformats.org/officeDocument/2006/relationships" xmlns:p="http://schemas.openxmlformats.org/presentationml/2006/main">
  <p:tag name="PS_COMPARE_SHAPE_ID" val="11fa30f5-1cb4-4bf1-a0bc-99e1b2339af8"/>
</p:tagLst>
</file>

<file path=ppt/tags/tag988.xml><?xml version="1.0" encoding="utf-8"?>
<p:tagLst xmlns:a="http://schemas.openxmlformats.org/drawingml/2006/main" xmlns:r="http://schemas.openxmlformats.org/officeDocument/2006/relationships" xmlns:p="http://schemas.openxmlformats.org/presentationml/2006/main">
  <p:tag name="PS_COMPARE_SHAPE_ID" val="22283021-3375-438c-bf0a-c02ead99375d"/>
</p:tagLst>
</file>

<file path=ppt/tags/tag989.xml><?xml version="1.0" encoding="utf-8"?>
<p:tagLst xmlns:a="http://schemas.openxmlformats.org/drawingml/2006/main" xmlns:r="http://schemas.openxmlformats.org/officeDocument/2006/relationships" xmlns:p="http://schemas.openxmlformats.org/presentationml/2006/main">
  <p:tag name="PS_COMPARE_SHAPE_ID" val="d302819e-fc41-4ad6-8f7a-87761cef3e10"/>
</p:tagLst>
</file>

<file path=ppt/tags/tag99.xml><?xml version="1.0" encoding="utf-8"?>
<p:tagLst xmlns:a="http://schemas.openxmlformats.org/drawingml/2006/main" xmlns:r="http://schemas.openxmlformats.org/officeDocument/2006/relationships" xmlns:p="http://schemas.openxmlformats.org/presentationml/2006/main">
  <p:tag name="PLACEHOLDER" val="15"/>
</p:tagLst>
</file>

<file path=ppt/tags/tag990.xml><?xml version="1.0" encoding="utf-8"?>
<p:tagLst xmlns:a="http://schemas.openxmlformats.org/drawingml/2006/main" xmlns:r="http://schemas.openxmlformats.org/officeDocument/2006/relationships" xmlns:p="http://schemas.openxmlformats.org/presentationml/2006/main">
  <p:tag name="PS_COMPARE_SHAPE_ID" val="0023a888-bb72-461e-9aa8-5a9c5b7c4a3c"/>
</p:tagLst>
</file>

<file path=ppt/tags/tag991.xml><?xml version="1.0" encoding="utf-8"?>
<p:tagLst xmlns:a="http://schemas.openxmlformats.org/drawingml/2006/main" xmlns:r="http://schemas.openxmlformats.org/officeDocument/2006/relationships" xmlns:p="http://schemas.openxmlformats.org/presentationml/2006/main">
  <p:tag name="PS_COMPARE_SHAPE_ID" val="54694618-3241-4ca0-a4ed-00dac9fc0441"/>
</p:tagLst>
</file>

<file path=ppt/tags/tag992.xml><?xml version="1.0" encoding="utf-8"?>
<p:tagLst xmlns:a="http://schemas.openxmlformats.org/drawingml/2006/main" xmlns:r="http://schemas.openxmlformats.org/officeDocument/2006/relationships" xmlns:p="http://schemas.openxmlformats.org/presentationml/2006/main">
  <p:tag name="PS_COMPARE_SHAPE_ID" val="d462bd61-c861-4d1f-a514-3cc481c66b1a"/>
</p:tagLst>
</file>

<file path=ppt/tags/tag993.xml><?xml version="1.0" encoding="utf-8"?>
<p:tagLst xmlns:a="http://schemas.openxmlformats.org/drawingml/2006/main" xmlns:r="http://schemas.openxmlformats.org/officeDocument/2006/relationships" xmlns:p="http://schemas.openxmlformats.org/presentationml/2006/main">
  <p:tag name="PS_COMPARE_SHAPE_ID" val="20c69916-9624-4f21-8192-923eeb50d2c1"/>
</p:tagLst>
</file>

<file path=ppt/tags/tag994.xml><?xml version="1.0" encoding="utf-8"?>
<p:tagLst xmlns:a="http://schemas.openxmlformats.org/drawingml/2006/main" xmlns:r="http://schemas.openxmlformats.org/officeDocument/2006/relationships" xmlns:p="http://schemas.openxmlformats.org/presentationml/2006/main">
  <p:tag name="PS_COMPARE_SHAPE_ID" val="843a7358-a93e-4f18-a615-6ac3b19205bd"/>
</p:tagLst>
</file>

<file path=ppt/tags/tag995.xml><?xml version="1.0" encoding="utf-8"?>
<p:tagLst xmlns:a="http://schemas.openxmlformats.org/drawingml/2006/main" xmlns:r="http://schemas.openxmlformats.org/officeDocument/2006/relationships" xmlns:p="http://schemas.openxmlformats.org/presentationml/2006/main">
  <p:tag name="PS_COMPARE_SHAPE_ID" val="c1ab9c31-c54f-4e48-b7a2-648a60444c37"/>
</p:tagLst>
</file>

<file path=ppt/tags/tag996.xml><?xml version="1.0" encoding="utf-8"?>
<p:tagLst xmlns:a="http://schemas.openxmlformats.org/drawingml/2006/main" xmlns:r="http://schemas.openxmlformats.org/officeDocument/2006/relationships" xmlns:p="http://schemas.openxmlformats.org/presentationml/2006/main">
  <p:tag name="PS_COMPARE_SHAPE_ID" val="aa7e5d4f-860f-478c-a6cf-be43a2a6d5b4"/>
</p:tagLst>
</file>

<file path=ppt/tags/tag997.xml><?xml version="1.0" encoding="utf-8"?>
<p:tagLst xmlns:a="http://schemas.openxmlformats.org/drawingml/2006/main" xmlns:r="http://schemas.openxmlformats.org/officeDocument/2006/relationships" xmlns:p="http://schemas.openxmlformats.org/presentationml/2006/main">
  <p:tag name="PS_COMPARE_SHAPE_ID" val="992a936a-4dbe-481b-8237-7d5b387d2598"/>
</p:tagLst>
</file>

<file path=ppt/tags/tag998.xml><?xml version="1.0" encoding="utf-8"?>
<p:tagLst xmlns:a="http://schemas.openxmlformats.org/drawingml/2006/main" xmlns:r="http://schemas.openxmlformats.org/officeDocument/2006/relationships" xmlns:p="http://schemas.openxmlformats.org/presentationml/2006/main">
  <p:tag name="PS_COMPARE_SHAPE_ID" val="98527c29-a470-43f9-b274-b083ce64e378"/>
</p:tagLst>
</file>

<file path=ppt/tags/tag999.xml><?xml version="1.0" encoding="utf-8"?>
<p:tagLst xmlns:a="http://schemas.openxmlformats.org/drawingml/2006/main" xmlns:r="http://schemas.openxmlformats.org/officeDocument/2006/relationships" xmlns:p="http://schemas.openxmlformats.org/presentationml/2006/main">
  <p:tag name="PS_COMPARE_SHAPE_ID" val="7fe70957-4287-44ea-a737-4be7d3360d80"/>
</p:tagLst>
</file>

<file path=ppt/theme/theme1.xml><?xml version="1.0" encoding="utf-8"?>
<a:theme xmlns:a="http://schemas.openxmlformats.org/drawingml/2006/main" name="Template Printbook">
  <a:themeElements>
    <a:clrScheme name="RSM 2024">
      <a:dk1>
        <a:srgbClr val="63666A"/>
      </a:dk1>
      <a:lt1>
        <a:srgbClr val="FFFFFF"/>
      </a:lt1>
      <a:dk2>
        <a:srgbClr val="00153D"/>
      </a:dk2>
      <a:lt2>
        <a:srgbClr val="CCCFCF"/>
      </a:lt2>
      <a:accent1>
        <a:srgbClr val="009CDE"/>
      </a:accent1>
      <a:accent2>
        <a:srgbClr val="3F9C35"/>
      </a:accent2>
      <a:accent3>
        <a:srgbClr val="888B8D"/>
      </a:accent3>
      <a:accent4>
        <a:srgbClr val="63666A"/>
      </a:accent4>
      <a:accent5>
        <a:srgbClr val="CCCFCF"/>
      </a:accent5>
      <a:accent6>
        <a:srgbClr val="00153D"/>
      </a:accent6>
      <a:hlink>
        <a:srgbClr val="33AFE4"/>
      </a:hlink>
      <a:folHlink>
        <a:srgbClr val="66C3EB"/>
      </a:folHlink>
    </a:clrScheme>
    <a:fontScheme name="RSM">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SM 2024">
        <a:dk1>
          <a:srgbClr val="63666A"/>
        </a:dk1>
        <a:lt1>
          <a:srgbClr val="FFFFFF"/>
        </a:lt1>
        <a:dk2>
          <a:srgbClr val="00153D"/>
        </a:dk2>
        <a:lt2>
          <a:srgbClr val="CCCFCF"/>
        </a:lt2>
        <a:accent1>
          <a:srgbClr val="009CDE"/>
        </a:accent1>
        <a:accent2>
          <a:srgbClr val="3F9C35"/>
        </a:accent2>
        <a:accent3>
          <a:srgbClr val="888B8D"/>
        </a:accent3>
        <a:accent4>
          <a:srgbClr val="63666A"/>
        </a:accent4>
        <a:accent5>
          <a:srgbClr val="CCCFCF"/>
        </a:accent5>
        <a:accent6>
          <a:srgbClr val="00153D"/>
        </a:accent6>
        <a:hlink>
          <a:srgbClr val="33AFE4"/>
        </a:hlink>
        <a:folHlink>
          <a:srgbClr val="66C3EB"/>
        </a:folHlink>
      </a:clrScheme>
      <a:clrMap bg1="lt1" tx1="dk1" bg2="lt2" tx2="dk2" accent1="accent1" accent2="accent2" accent3="accent3" accent4="accent4" accent5="accent5" accent6="accent6" hlink="hlink" folHlink="folHlink"/>
    </a:extraClrScheme>
  </a:extraClrSchemeLst>
  <a:custClrLst>
    <a:custClr name="RSM Blue">
      <a:srgbClr val="009CDE"/>
    </a:custClr>
    <a:custClr name="RSM Green">
      <a:srgbClr val="3F9C35"/>
    </a:custClr>
    <a:custClr name="RSM Mid Grey">
      <a:srgbClr val="888B8D"/>
    </a:custClr>
    <a:custClr name="RSM Dark Grey">
      <a:srgbClr val="63666A"/>
    </a:custClr>
    <a:custClr name="Teal">
      <a:srgbClr val="34A798"/>
    </a:custClr>
    <a:custClr name="Purple">
      <a:srgbClr val="9F5CC0"/>
    </a:custClr>
    <a:custClr name="Yellow">
      <a:srgbClr val="F1B434"/>
    </a:custClr>
    <a:custClr name="Red">
      <a:srgbClr val="E40046"/>
    </a:custClr>
    <a:custClr name="Olive">
      <a:srgbClr val="A2A569"/>
    </a:custClr>
    <a:custClr name="Orange">
      <a:srgbClr val="E87722"/>
    </a:custClr>
    <a:custClr name="Blue 80%">
      <a:srgbClr val="33AFE4"/>
    </a:custClr>
    <a:custClr name="Green 80%">
      <a:srgbClr val="6CAF5D"/>
    </a:custClr>
    <a:custClr name="Mid Grey 80%">
      <a:srgbClr val="9FA2A3"/>
    </a:custClr>
    <a:custClr name="Dark Grey 80%">
      <a:srgbClr val="828487"/>
    </a:custClr>
    <a:custClr name="Teal 80%">
      <a:srgbClr val="5CB8AC"/>
    </a:custClr>
    <a:custClr name="Purple 80%">
      <a:srgbClr val="B27CCC"/>
    </a:custClr>
    <a:custClr name="Yellow 80%">
      <a:srgbClr val="F3C35C"/>
    </a:custClr>
    <a:custClr name="Red 80%">
      <a:srgbClr val="E9336B"/>
    </a:custClr>
    <a:custClr name="Olive 80%">
      <a:srgbClr val="B4B787"/>
    </a:custClr>
    <a:custClr name="Orange 80%">
      <a:srgbClr val="EC924E"/>
    </a:custClr>
    <a:custClr name="RSM Blue 60%">
      <a:srgbClr val="66C3EB"/>
    </a:custClr>
    <a:custClr name="RSM Green 60%">
      <a:srgbClr val="8BC385"/>
    </a:custClr>
    <a:custClr name="RSM Mid Grey 60%">
      <a:srgbClr val="B7B9BA"/>
    </a:custClr>
    <a:custClr name="RSM Dark Grey 60%">
      <a:srgbClr val="A1A3A5"/>
    </a:custClr>
    <a:custClr name="Teal 60%">
      <a:srgbClr val="85CAC1"/>
    </a:custClr>
    <a:custClr name="Purple 60%">
      <a:srgbClr val="C59DD9"/>
    </a:custClr>
    <a:custClr name="Yellow 60%">
      <a:srgbClr val="F6D285"/>
    </a:custClr>
    <a:custClr name="Red 60%">
      <a:srgbClr val="EE6690"/>
    </a:custClr>
    <a:custClr name="Olive 60%">
      <a:srgbClr val="C7C9A5"/>
    </a:custClr>
    <a:custClr name="Orange 60%">
      <a:srgbClr val="F1AD7A"/>
    </a:custClr>
    <a:custClr name="RSM Blue 20%">
      <a:srgbClr val="CCEBF8"/>
    </a:custClr>
    <a:custClr name="RSM Green 20%">
      <a:srgbClr val="D8EBD6"/>
    </a:custClr>
    <a:custClr name="RSM Mid Grey 20%">
      <a:srgbClr val="E7E7E8"/>
    </a:custClr>
    <a:custClr name="RSM Dark Grey 20%">
      <a:srgbClr val="DFE0E1"/>
    </a:custClr>
    <a:custClr name="Teal 20%">
      <a:srgbClr val="D6EDEA"/>
    </a:custClr>
    <a:custClr name="Purple 20%">
      <a:srgbClr val="EBDEF2"/>
    </a:custClr>
    <a:custClr name="Yellow 20%">
      <a:srgbClr val="FCF0D6"/>
    </a:custClr>
    <a:custClr name="Red 20%">
      <a:srgbClr val="F9CCDA"/>
    </a:custClr>
    <a:custClr name="Olive 20%">
      <a:srgbClr val="ECEDE1"/>
    </a:custClr>
    <a:custClr name="Orange 20%">
      <a:srgbClr val="FAE3D2"/>
    </a:custClr>
    <a:custClr name="Midnight Blue">
      <a:srgbClr val="00153D"/>
    </a:custClr>
    <a:custClr name="White">
      <a:srgbClr val="FFFFFF"/>
    </a:custClr>
    <a:custClr name="Light grey">
      <a:srgbClr val="CCCFCF"/>
    </a:custClr>
    <a:custClr name="80% Black">
      <a:srgbClr val="333333"/>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Widescreen_Main.potx" id="{F7952930-F5B3-4E42-8566-2A8F86BEF1ED}" vid="{7C947864-3CCB-49B6-99EB-7FA93FA53D42}"/>
    </a:ext>
  </a:extLst>
</a:theme>
</file>

<file path=ppt/theme/theme2.xml><?xml version="1.0" encoding="utf-8"?>
<a:theme xmlns:a="http://schemas.openxmlformats.org/drawingml/2006/main" name="1_Template Printbook">
  <a:themeElements>
    <a:clrScheme name="RSM 2024">
      <a:dk1>
        <a:srgbClr val="333333"/>
      </a:dk1>
      <a:lt1>
        <a:srgbClr val="FFFFFF"/>
      </a:lt1>
      <a:dk2>
        <a:srgbClr val="00153D"/>
      </a:dk2>
      <a:lt2>
        <a:srgbClr val="CCCFCF"/>
      </a:lt2>
      <a:accent1>
        <a:srgbClr val="009CDE"/>
      </a:accent1>
      <a:accent2>
        <a:srgbClr val="3F9C35"/>
      </a:accent2>
      <a:accent3>
        <a:srgbClr val="888B8D"/>
      </a:accent3>
      <a:accent4>
        <a:srgbClr val="63666A"/>
      </a:accent4>
      <a:accent5>
        <a:srgbClr val="CCCFCF"/>
      </a:accent5>
      <a:accent6>
        <a:srgbClr val="00153D"/>
      </a:accent6>
      <a:hlink>
        <a:srgbClr val="33AFE4"/>
      </a:hlink>
      <a:folHlink>
        <a:srgbClr val="66C3EB"/>
      </a:folHlink>
    </a:clrScheme>
    <a:fontScheme name="RSM">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SM 2024">
        <a:dk1>
          <a:srgbClr val="333333"/>
        </a:dk1>
        <a:lt1>
          <a:srgbClr val="FFFFFF"/>
        </a:lt1>
        <a:dk2>
          <a:srgbClr val="00153D"/>
        </a:dk2>
        <a:lt2>
          <a:srgbClr val="CCCFCF"/>
        </a:lt2>
        <a:accent1>
          <a:srgbClr val="009CDE"/>
        </a:accent1>
        <a:accent2>
          <a:srgbClr val="3F9C35"/>
        </a:accent2>
        <a:accent3>
          <a:srgbClr val="888B8D"/>
        </a:accent3>
        <a:accent4>
          <a:srgbClr val="63666A"/>
        </a:accent4>
        <a:accent5>
          <a:srgbClr val="CCCFCF"/>
        </a:accent5>
        <a:accent6>
          <a:srgbClr val="00153D"/>
        </a:accent6>
        <a:hlink>
          <a:srgbClr val="33AFE4"/>
        </a:hlink>
        <a:folHlink>
          <a:srgbClr val="66C3EB"/>
        </a:folHlink>
      </a:clrScheme>
      <a:clrMap bg1="lt1" tx1="dk1" bg2="lt2" tx2="dk2" accent1="accent1" accent2="accent2" accent3="accent3" accent4="accent4" accent5="accent5" accent6="accent6" hlink="hlink" folHlink="folHlink"/>
    </a:extraClrScheme>
  </a:extraClrSchemeLst>
  <a:custClrLst>
    <a:custClr name="RSM Blue">
      <a:srgbClr val="009CDE"/>
    </a:custClr>
    <a:custClr name="RSM Green">
      <a:srgbClr val="3F9C35"/>
    </a:custClr>
    <a:custClr name="RSM Mid Grey">
      <a:srgbClr val="888B8D"/>
    </a:custClr>
    <a:custClr name="RSM Dark Grey">
      <a:srgbClr val="63666A"/>
    </a:custClr>
    <a:custClr name="Teal">
      <a:srgbClr val="34A798"/>
    </a:custClr>
    <a:custClr name="Purple">
      <a:srgbClr val="9F5CC0"/>
    </a:custClr>
    <a:custClr name="Yellow">
      <a:srgbClr val="F1B434"/>
    </a:custClr>
    <a:custClr name="Red">
      <a:srgbClr val="E40046"/>
    </a:custClr>
    <a:custClr name="Olive">
      <a:srgbClr val="A2A569"/>
    </a:custClr>
    <a:custClr name="Orange">
      <a:srgbClr val="E87722"/>
    </a:custClr>
    <a:custClr name="Blue 80%">
      <a:srgbClr val="33AFE4"/>
    </a:custClr>
    <a:custClr name="Green 80%">
      <a:srgbClr val="6CAF5D"/>
    </a:custClr>
    <a:custClr name="Mid Grey 80%">
      <a:srgbClr val="9FA2A3"/>
    </a:custClr>
    <a:custClr name="Dark Grey 80%">
      <a:srgbClr val="828487"/>
    </a:custClr>
    <a:custClr name="Teal 80%">
      <a:srgbClr val="5CB8AC"/>
    </a:custClr>
    <a:custClr name="Purple 80%">
      <a:srgbClr val="B27CCC"/>
    </a:custClr>
    <a:custClr name="Yellow 80%">
      <a:srgbClr val="F3C35C"/>
    </a:custClr>
    <a:custClr name="Red 80%">
      <a:srgbClr val="E9336B"/>
    </a:custClr>
    <a:custClr name="Olive 80%">
      <a:srgbClr val="B4B787"/>
    </a:custClr>
    <a:custClr name="Orange 80%">
      <a:srgbClr val="EC924E"/>
    </a:custClr>
    <a:custClr name="RSM Blue 60%">
      <a:srgbClr val="66C3EB"/>
    </a:custClr>
    <a:custClr name="RSM Green 60%">
      <a:srgbClr val="8BC385"/>
    </a:custClr>
    <a:custClr name="RSM Mid Grey 60%">
      <a:srgbClr val="B7B9BA"/>
    </a:custClr>
    <a:custClr name="RSM Dark Grey 60%">
      <a:srgbClr val="A1A3A5"/>
    </a:custClr>
    <a:custClr name="Teal 60%">
      <a:srgbClr val="85CAC1"/>
    </a:custClr>
    <a:custClr name="Purple 60%">
      <a:srgbClr val="C59DD9"/>
    </a:custClr>
    <a:custClr name="Yellow 60%">
      <a:srgbClr val="F6D285"/>
    </a:custClr>
    <a:custClr name="Red 60%">
      <a:srgbClr val="EE6690"/>
    </a:custClr>
    <a:custClr name="Olive 60%">
      <a:srgbClr val="C7C9A5"/>
    </a:custClr>
    <a:custClr name="Orange 60%">
      <a:srgbClr val="F1AD7A"/>
    </a:custClr>
    <a:custClr name="RSM Blue 20%">
      <a:srgbClr val="CCEBF8"/>
    </a:custClr>
    <a:custClr name="RSM Green 20%">
      <a:srgbClr val="D8EBD6"/>
    </a:custClr>
    <a:custClr name="RSM Mid Grey 20%">
      <a:srgbClr val="E7E7E8"/>
    </a:custClr>
    <a:custClr name="RSM Dark Grey 20%">
      <a:srgbClr val="DFE0E1"/>
    </a:custClr>
    <a:custClr name="Teal 20%">
      <a:srgbClr val="D6EDEA"/>
    </a:custClr>
    <a:custClr name="Purple 20%">
      <a:srgbClr val="EBDEF2"/>
    </a:custClr>
    <a:custClr name="Yellow 20%">
      <a:srgbClr val="FCF0D6"/>
    </a:custClr>
    <a:custClr name="Red 20%">
      <a:srgbClr val="F9CCDA"/>
    </a:custClr>
    <a:custClr name="Olive 20%">
      <a:srgbClr val="ECEDE1"/>
    </a:custClr>
    <a:custClr name="Orange 20%">
      <a:srgbClr val="FAE3D2"/>
    </a:custClr>
    <a:custClr name="Midnight Blue">
      <a:srgbClr val="00153D"/>
    </a:custClr>
    <a:custClr name="White">
      <a:srgbClr val="FFFFFF"/>
    </a:custClr>
    <a:custClr name="Light grey">
      <a:srgbClr val="CCCFCF"/>
    </a:custClr>
    <a:custClr name="80% Black">
      <a:srgbClr val="333333"/>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Widescreen_Main.potx" id="{E74D2805-CFD0-4734-A2AB-F3503F7CFE90}" vid="{3F6FCD6B-9389-48C0-B139-D1B7C6C4A29B}"/>
    </a:ext>
  </a:extLst>
</a:theme>
</file>

<file path=ppt/theme/theme3.xml><?xml version="1.0" encoding="utf-8"?>
<a:theme xmlns:a="http://schemas.openxmlformats.org/drawingml/2006/main" name="4_Template Printbook">
  <a:themeElements>
    <a:clrScheme name="RSM 2024">
      <a:dk1>
        <a:srgbClr val="333333"/>
      </a:dk1>
      <a:lt1>
        <a:srgbClr val="FFFFFF"/>
      </a:lt1>
      <a:dk2>
        <a:srgbClr val="00153D"/>
      </a:dk2>
      <a:lt2>
        <a:srgbClr val="CCCFCF"/>
      </a:lt2>
      <a:accent1>
        <a:srgbClr val="009CDE"/>
      </a:accent1>
      <a:accent2>
        <a:srgbClr val="3F9C35"/>
      </a:accent2>
      <a:accent3>
        <a:srgbClr val="888B8D"/>
      </a:accent3>
      <a:accent4>
        <a:srgbClr val="63666A"/>
      </a:accent4>
      <a:accent5>
        <a:srgbClr val="CCCFCF"/>
      </a:accent5>
      <a:accent6>
        <a:srgbClr val="00153D"/>
      </a:accent6>
      <a:hlink>
        <a:srgbClr val="33AFE4"/>
      </a:hlink>
      <a:folHlink>
        <a:srgbClr val="66C3EB"/>
      </a:folHlink>
    </a:clrScheme>
    <a:fontScheme name="RSM">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SM 2024">
        <a:dk1>
          <a:srgbClr val="333333"/>
        </a:dk1>
        <a:lt1>
          <a:srgbClr val="FFFFFF"/>
        </a:lt1>
        <a:dk2>
          <a:srgbClr val="00153D"/>
        </a:dk2>
        <a:lt2>
          <a:srgbClr val="CCCFCF"/>
        </a:lt2>
        <a:accent1>
          <a:srgbClr val="009CDE"/>
        </a:accent1>
        <a:accent2>
          <a:srgbClr val="3F9C35"/>
        </a:accent2>
        <a:accent3>
          <a:srgbClr val="888B8D"/>
        </a:accent3>
        <a:accent4>
          <a:srgbClr val="63666A"/>
        </a:accent4>
        <a:accent5>
          <a:srgbClr val="CCCFCF"/>
        </a:accent5>
        <a:accent6>
          <a:srgbClr val="00153D"/>
        </a:accent6>
        <a:hlink>
          <a:srgbClr val="33AFE4"/>
        </a:hlink>
        <a:folHlink>
          <a:srgbClr val="66C3EB"/>
        </a:folHlink>
      </a:clrScheme>
      <a:clrMap bg1="lt1" tx1="dk1" bg2="lt2" tx2="dk2" accent1="accent1" accent2="accent2" accent3="accent3" accent4="accent4" accent5="accent5" accent6="accent6" hlink="hlink" folHlink="folHlink"/>
    </a:extraClrScheme>
  </a:extraClrSchemeLst>
  <a:custClrLst>
    <a:custClr name="RSM Blue">
      <a:srgbClr val="009CDE"/>
    </a:custClr>
    <a:custClr name="RSM Green">
      <a:srgbClr val="3F9C35"/>
    </a:custClr>
    <a:custClr name="RSM Mid Grey">
      <a:srgbClr val="888B8D"/>
    </a:custClr>
    <a:custClr name="RSM Dark Grey">
      <a:srgbClr val="63666A"/>
    </a:custClr>
    <a:custClr name="Teal">
      <a:srgbClr val="34A798"/>
    </a:custClr>
    <a:custClr name="Purple">
      <a:srgbClr val="9F5CC0"/>
    </a:custClr>
    <a:custClr name="Yellow">
      <a:srgbClr val="F1B434"/>
    </a:custClr>
    <a:custClr name="Red">
      <a:srgbClr val="E40046"/>
    </a:custClr>
    <a:custClr name="Olive">
      <a:srgbClr val="A2A569"/>
    </a:custClr>
    <a:custClr name="Orange">
      <a:srgbClr val="E87722"/>
    </a:custClr>
    <a:custClr name="Blue 80%">
      <a:srgbClr val="33AFE4"/>
    </a:custClr>
    <a:custClr name="Green 80%">
      <a:srgbClr val="6CAF5D"/>
    </a:custClr>
    <a:custClr name="Mid Grey 80%">
      <a:srgbClr val="9FA2A3"/>
    </a:custClr>
    <a:custClr name="Dark Grey 80%">
      <a:srgbClr val="828487"/>
    </a:custClr>
    <a:custClr name="Teal 80%">
      <a:srgbClr val="5CB8AC"/>
    </a:custClr>
    <a:custClr name="Purple 80%">
      <a:srgbClr val="B27CCC"/>
    </a:custClr>
    <a:custClr name="Yellow 80%">
      <a:srgbClr val="F3C35C"/>
    </a:custClr>
    <a:custClr name="Red 80%">
      <a:srgbClr val="E9336B"/>
    </a:custClr>
    <a:custClr name="Olive 80%">
      <a:srgbClr val="B4B787"/>
    </a:custClr>
    <a:custClr name="Orange 80%">
      <a:srgbClr val="EC924E"/>
    </a:custClr>
    <a:custClr name="RSM Blue 60%">
      <a:srgbClr val="66C3EB"/>
    </a:custClr>
    <a:custClr name="RSM Green 60%">
      <a:srgbClr val="8BC385"/>
    </a:custClr>
    <a:custClr name="RSM Mid Grey 60%">
      <a:srgbClr val="B7B9BA"/>
    </a:custClr>
    <a:custClr name="RSM Dark Grey 60%">
      <a:srgbClr val="A1A3A5"/>
    </a:custClr>
    <a:custClr name="Teal 60%">
      <a:srgbClr val="85CAC1"/>
    </a:custClr>
    <a:custClr name="Purple 60%">
      <a:srgbClr val="C59DD9"/>
    </a:custClr>
    <a:custClr name="Yellow 60%">
      <a:srgbClr val="F6D285"/>
    </a:custClr>
    <a:custClr name="Red 60%">
      <a:srgbClr val="EE6690"/>
    </a:custClr>
    <a:custClr name="Olive 60%">
      <a:srgbClr val="C7C9A5"/>
    </a:custClr>
    <a:custClr name="Orange 60%">
      <a:srgbClr val="F1AD7A"/>
    </a:custClr>
    <a:custClr name="RSM Blue 20%">
      <a:srgbClr val="CCEBF8"/>
    </a:custClr>
    <a:custClr name="RSM Green 20%">
      <a:srgbClr val="D8EBD6"/>
    </a:custClr>
    <a:custClr name="RSM Mid Grey 20%">
      <a:srgbClr val="E7E7E8"/>
    </a:custClr>
    <a:custClr name="RSM Dark Grey 20%">
      <a:srgbClr val="DFE0E1"/>
    </a:custClr>
    <a:custClr name="Teal 20%">
      <a:srgbClr val="D6EDEA"/>
    </a:custClr>
    <a:custClr name="Purple 20%">
      <a:srgbClr val="EBDEF2"/>
    </a:custClr>
    <a:custClr name="Yellow 20%">
      <a:srgbClr val="FCF0D6"/>
    </a:custClr>
    <a:custClr name="Red 20%">
      <a:srgbClr val="F9CCDA"/>
    </a:custClr>
    <a:custClr name="Olive 20%">
      <a:srgbClr val="ECEDE1"/>
    </a:custClr>
    <a:custClr name="Orange 20%">
      <a:srgbClr val="FAE3D2"/>
    </a:custClr>
    <a:custClr name="Midnight Blue">
      <a:srgbClr val="00153D"/>
    </a:custClr>
    <a:custClr name="White">
      <a:srgbClr val="FFFFFF"/>
    </a:custClr>
    <a:custClr name="Light grey">
      <a:srgbClr val="CCCFCF"/>
    </a:custClr>
    <a:custClr name="80% Black">
      <a:srgbClr val="333333"/>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Widescreen_Main.potx" id="{6ECBDAA8-904B-47F8-A711-6BC4DEEE8883}" vid="{E4F7FEE7-097B-4224-BCAE-D83193BAE0F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custClrLst>
    <a:custClr name="RSM Blue">
      <a:srgbClr val="009CDE"/>
    </a:custClr>
    <a:custClr name="RSM Green">
      <a:srgbClr val="3F9C35"/>
    </a:custClr>
    <a:custClr name="RSM Mid Grey">
      <a:srgbClr val="888B8D"/>
    </a:custClr>
    <a:custClr name="RSM Dark Grey">
      <a:srgbClr val="63666A"/>
    </a:custClr>
    <a:custClr name="Teal">
      <a:srgbClr val="34A798"/>
    </a:custClr>
    <a:custClr name="Purple">
      <a:srgbClr val="9F5CC0"/>
    </a:custClr>
    <a:custClr name="Yellow">
      <a:srgbClr val="F1B434"/>
    </a:custClr>
    <a:custClr name="Red">
      <a:srgbClr val="E40046"/>
    </a:custClr>
    <a:custClr name="Olive">
      <a:srgbClr val="A2A569"/>
    </a:custClr>
    <a:custClr name="Orange">
      <a:srgbClr val="E87722"/>
    </a:custClr>
    <a:custClr name="Blue 80%">
      <a:srgbClr val="33AFE4"/>
    </a:custClr>
    <a:custClr name="Green 80%">
      <a:srgbClr val="6CAF5D"/>
    </a:custClr>
    <a:custClr name="Mid Grey 80%">
      <a:srgbClr val="9FA2A3"/>
    </a:custClr>
    <a:custClr name="Dark Grey 80%">
      <a:srgbClr val="828487"/>
    </a:custClr>
    <a:custClr name="Teal 80%">
      <a:srgbClr val="5CB8AC"/>
    </a:custClr>
    <a:custClr name="Purple 80%">
      <a:srgbClr val="B27CCC"/>
    </a:custClr>
    <a:custClr name="Yellow 80%">
      <a:srgbClr val="F3C35C"/>
    </a:custClr>
    <a:custClr name="Red 80%">
      <a:srgbClr val="E9336B"/>
    </a:custClr>
    <a:custClr name="Olive 80%">
      <a:srgbClr val="B4B787"/>
    </a:custClr>
    <a:custClr name="Orange 80%">
      <a:srgbClr val="EC924E"/>
    </a:custClr>
    <a:custClr name="RSM Blue 60%">
      <a:srgbClr val="66C3EB"/>
    </a:custClr>
    <a:custClr name="RSM Green 60%">
      <a:srgbClr val="8BC385"/>
    </a:custClr>
    <a:custClr name="RSM Mid Grey 60%">
      <a:srgbClr val="B7B9BA"/>
    </a:custClr>
    <a:custClr name="RSM Dark Grey 60%">
      <a:srgbClr val="A1A3A5"/>
    </a:custClr>
    <a:custClr name="Teal 60%">
      <a:srgbClr val="85CAC1"/>
    </a:custClr>
    <a:custClr name="Purple 60%">
      <a:srgbClr val="C59DD9"/>
    </a:custClr>
    <a:custClr name="Yellow 60%">
      <a:srgbClr val="F6D285"/>
    </a:custClr>
    <a:custClr name="Red 60%">
      <a:srgbClr val="EE6690"/>
    </a:custClr>
    <a:custClr name="Olive 60%">
      <a:srgbClr val="C7C9A5"/>
    </a:custClr>
    <a:custClr name="Orange 60%">
      <a:srgbClr val="F1AD7A"/>
    </a:custClr>
    <a:custClr name="RSM Blue 20%">
      <a:srgbClr val="CCEBF8"/>
    </a:custClr>
    <a:custClr name="RSM Green 20%">
      <a:srgbClr val="D8EBD6"/>
    </a:custClr>
    <a:custClr name="RSM Mid Grey 20%">
      <a:srgbClr val="E7E7E8"/>
    </a:custClr>
    <a:custClr name="RSM Dark Grey 20%">
      <a:srgbClr val="DFE0E1"/>
    </a:custClr>
    <a:custClr name="Teal 20%">
      <a:srgbClr val="D6EDEA"/>
    </a:custClr>
    <a:custClr name="Purple 20%">
      <a:srgbClr val="EBDEF2"/>
    </a:custClr>
    <a:custClr name="Yellow 20%">
      <a:srgbClr val="FCF0D6"/>
    </a:custClr>
    <a:custClr name="Red 20%">
      <a:srgbClr val="F9CCDA"/>
    </a:custClr>
    <a:custClr name="Olive 20%">
      <a:srgbClr val="ECEDE1"/>
    </a:custClr>
    <a:custClr name="Orange 20%">
      <a:srgbClr val="FAE3D2"/>
    </a:custClr>
    <a:custClr name="Midnight Blue">
      <a:srgbClr val="00153D"/>
    </a:custClr>
    <a:custClr name="White">
      <a:srgbClr val="FFFFFF"/>
    </a:custClr>
    <a:custClr name="Light grey">
      <a:srgbClr val="CCCFCF"/>
    </a:custClr>
    <a:custClr name="80% Black">
      <a:srgbClr val="333333"/>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AC36317CF385438F576C348B5B903D" ma:contentTypeVersion="15" ma:contentTypeDescription="Create a new document." ma:contentTypeScope="" ma:versionID="de85c99fe821dbf8eefae9f2b5ffb717">
  <xsd:schema xmlns:xsd="http://www.w3.org/2001/XMLSchema" xmlns:xs="http://www.w3.org/2001/XMLSchema" xmlns:p="http://schemas.microsoft.com/office/2006/metadata/properties" xmlns:ns2="2608b073-5de1-473c-aed2-e8c219dff59e" xmlns:ns3="763cac18-8151-4949-87f3-5ec1bdbeb3e7" targetNamespace="http://schemas.microsoft.com/office/2006/metadata/properties" ma:root="true" ma:fieldsID="cfaf8216cf808d2f183d8b70ad4483ff" ns2:_="" ns3:_="">
    <xsd:import namespace="2608b073-5de1-473c-aed2-e8c219dff59e"/>
    <xsd:import namespace="763cac18-8151-4949-87f3-5ec1bdbeb3e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08b073-5de1-473c-aed2-e8c219dff59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dda1941-cdb8-4147-9d6c-1c63e1761a4d}" ma:internalName="TaxCatchAll" ma:showField="CatchAllData" ma:web="2608b073-5de1-473c-aed2-e8c219dff59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63cac18-8151-4949-87f3-5ec1bdbeb3e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b3deae5-b890-47e3-a5fe-9a7f1be1d10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63cac18-8151-4949-87f3-5ec1bdbeb3e7">
      <Terms xmlns="http://schemas.microsoft.com/office/infopath/2007/PartnerControls"/>
    </lcf76f155ced4ddcb4097134ff3c332f>
    <TaxCatchAll xmlns="2608b073-5de1-473c-aed2-e8c219dff59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43F0AF-CA89-4276-8253-051455306A6D}"/>
</file>

<file path=customXml/itemProps2.xml><?xml version="1.0" encoding="utf-8"?>
<ds:datastoreItem xmlns:ds="http://schemas.openxmlformats.org/officeDocument/2006/customXml" ds:itemID="{59779E12-FE3B-4551-B707-EFF798130CC3}">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23ea7fcd-0444-427b-8ba6-da7b3f102b94"/>
    <ds:schemaRef ds:uri="b7d280f9-2e0e-4678-bf6a-28c10b92f068"/>
    <ds:schemaRef ds:uri="http://www.w3.org/XML/1998/namespace"/>
  </ds:schemaRefs>
</ds:datastoreItem>
</file>

<file path=customXml/itemProps3.xml><?xml version="1.0" encoding="utf-8"?>
<ds:datastoreItem xmlns:ds="http://schemas.openxmlformats.org/officeDocument/2006/customXml" ds:itemID="{888AA039-15CA-43BF-9B41-05D5293F17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tmpE26E</Template>
  <TotalTime>3665</TotalTime>
  <Words>1626</Words>
  <Application>Microsoft Office PowerPoint</Application>
  <PresentationFormat>Widescreen</PresentationFormat>
  <Paragraphs>252</Paragraphs>
  <Slides>34</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34</vt:i4>
      </vt:variant>
    </vt:vector>
  </HeadingPairs>
  <TitlesOfParts>
    <vt:vector size="42" baseType="lpstr">
      <vt:lpstr>Aptos</vt:lpstr>
      <vt:lpstr>Arial</vt:lpstr>
      <vt:lpstr>Calibri</vt:lpstr>
      <vt:lpstr>GDS Transport</vt:lpstr>
      <vt:lpstr>Wingdings</vt:lpstr>
      <vt:lpstr>Template Printbook</vt:lpstr>
      <vt:lpstr>1_Template Printbook</vt:lpstr>
      <vt:lpstr>4_Template Printbook</vt:lpstr>
      <vt:lpstr>Technology and Tax: outlook for charities </vt:lpstr>
      <vt:lpstr>Session synopsis</vt:lpstr>
      <vt:lpstr>Your speakers</vt:lpstr>
      <vt:lpstr>Focus of UK making tax digital</vt:lpstr>
      <vt:lpstr>Impact on the VAT gap</vt:lpstr>
      <vt:lpstr>Charities tax compliance</vt:lpstr>
      <vt:lpstr>PowerPoint Presentation</vt:lpstr>
      <vt:lpstr>PowerPoint Presentation</vt:lpstr>
      <vt:lpstr>PowerPoint Presentation</vt:lpstr>
      <vt:lpstr>Use of innovative technologies by tax authorities</vt:lpstr>
      <vt:lpstr>Poll question: What innovative technologies does your charity utilise? (tick all that apply)  </vt:lpstr>
      <vt:lpstr>Digital tax reporting – a growing challenge</vt:lpstr>
      <vt:lpstr>Global tax authority initiatives</vt:lpstr>
      <vt:lpstr>Key trends</vt:lpstr>
      <vt:lpstr>Key trends</vt:lpstr>
      <vt:lpstr>Rise of new technologies to help</vt:lpstr>
      <vt:lpstr>Processes and systems (GfC8)</vt:lpstr>
      <vt:lpstr>HMRC guidelines for compliance</vt:lpstr>
      <vt:lpstr>What does good look like?</vt:lpstr>
      <vt:lpstr>Steps to instigating change</vt:lpstr>
      <vt:lpstr>Use of technology</vt:lpstr>
      <vt:lpstr>Guidelines for Compliance 8 (GfC8)  Control point:</vt:lpstr>
      <vt:lpstr>Are VAT numbers being verified?</vt:lpstr>
      <vt:lpstr>What is the outcome?</vt:lpstr>
      <vt:lpstr>Tax technology solutions</vt:lpstr>
      <vt:lpstr>VAT number checker</vt:lpstr>
      <vt:lpstr>Dashboards to provide greater insight</vt:lpstr>
      <vt:lpstr>PowerPoint Presentation</vt:lpstr>
      <vt:lpstr>Tax risk evaluator</vt:lpstr>
      <vt:lpstr>Case studies</vt:lpstr>
      <vt:lpstr>Poll question: what is your biggest barrier to digital tax reporting? </vt:lpstr>
      <vt:lpstr>Q&amp;As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Inga Pronskeviciene</dc:creator>
  <cp:lastModifiedBy>Admin</cp:lastModifiedBy>
  <cp:revision>68</cp:revision>
  <dcterms:created xsi:type="dcterms:W3CDTF">2024-08-15T14:18:56Z</dcterms:created>
  <dcterms:modified xsi:type="dcterms:W3CDTF">2025-01-23T12:42:42Z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S Create Alternate Numbering">
    <vt:bool>false</vt:bool>
  </property>
  <property fmtid="{D5CDD505-2E9C-101B-9397-08002B2CF9AE}" pid="3" name="PS Create Template Name">
    <vt:lpwstr>Widescreen</vt:lpwstr>
  </property>
  <property fmtid="{D5CDD505-2E9C-101B-9397-08002B2CF9AE}" pid="4" name="ContentTypeId">
    <vt:lpwstr>0x01010069AC36317CF385438F576C348B5B903D</vt:lpwstr>
  </property>
  <property fmtid="{D5CDD505-2E9C-101B-9397-08002B2CF9AE}" pid="5" name="PS Create Section Nos">
    <vt:bool>true</vt:bool>
  </property>
  <property fmtid="{D5CDD505-2E9C-101B-9397-08002B2CF9AE}" pid="6" name="PS Create Appendix Nos">
    <vt:bool>true</vt:bool>
  </property>
  <property fmtid="{D5CDD505-2E9C-101B-9397-08002B2CF9AE}" pid="7" name="PS Create Divider Background">
    <vt:bool>false</vt:bool>
  </property>
  <property fmtid="{D5CDD505-2E9C-101B-9397-08002B2CF9AE}" pid="8" name="PS Create Divider Background Picture">
    <vt:lpwstr/>
  </property>
  <property fmtid="{D5CDD505-2E9C-101B-9397-08002B2CF9AE}" pid="9" name="PS Create Office Location">
    <vt:lpwstr>RSM UK Consulting LLP London – Farringdon</vt:lpwstr>
  </property>
</Properties>
</file>